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8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3" r:id="rId27"/>
    <p:sldId id="286" r:id="rId28"/>
    <p:sldId id="285" r:id="rId29"/>
    <p:sldId id="293" r:id="rId30"/>
    <p:sldId id="292" r:id="rId31"/>
    <p:sldId id="287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8BEB4C0-CA27-4BCC-BF87-7FFD01708207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88"/>
            <p14:sldId id="269"/>
            <p14:sldId id="271"/>
            <p14:sldId id="272"/>
            <p14:sldId id="273"/>
            <p14:sldId id="274"/>
            <p14:sldId id="275"/>
            <p14:sldId id="277"/>
            <p14:sldId id="276"/>
            <p14:sldId id="278"/>
            <p14:sldId id="279"/>
            <p14:sldId id="280"/>
            <p14:sldId id="281"/>
            <p14:sldId id="283"/>
            <p14:sldId id="286"/>
            <p14:sldId id="285"/>
            <p14:sldId id="293"/>
            <p14:sldId id="292"/>
            <p14:sldId id="287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62" autoAdjust="0"/>
  </p:normalViewPr>
  <p:slideViewPr>
    <p:cSldViewPr>
      <p:cViewPr>
        <p:scale>
          <a:sx n="50" d="100"/>
          <a:sy n="50" d="100"/>
        </p:scale>
        <p:origin x="-13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8470B-2C4F-452D-B971-B62B25024C1F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FE743-0958-4945-85C8-CB6730A38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4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FE743-0958-4945-85C8-CB6730A389A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0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FE743-0958-4945-85C8-CB6730A389A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9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FE743-0958-4945-85C8-CB6730A389A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0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7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png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42.wmf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9.wmf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7905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Микроструктурные эффекты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порошковой дифракции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основные методы их описания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.06.2017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Гатчина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020272" y="5013176"/>
            <a:ext cx="212372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smtClean="0"/>
              <a:t>Докладчик:</a:t>
            </a:r>
          </a:p>
          <a:p>
            <a:pPr algn="r"/>
            <a:r>
              <a:rPr lang="ru-RU" sz="1800" smtClean="0"/>
              <a:t>Подчезерцев С.Ю.</a:t>
            </a:r>
            <a:endParaRPr lang="ru-RU" sz="18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4553744"/>
            <a:ext cx="9144000" cy="74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Дифракция нейтронов 2017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C:\Users\user\Desktop\image_manager__content_noresize_pnpi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5407"/>
            <a:ext cx="1432174" cy="14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Science\выступления\2017\Дифракция\Li3Ni2SbO6\картинки\rect3311_2_tzC7JN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5407"/>
            <a:ext cx="3229496" cy="17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Формула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Шеррера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307719"/>
              </p:ext>
            </p:extLst>
          </p:nvPr>
        </p:nvGraphicFramePr>
        <p:xfrm>
          <a:off x="179512" y="1247626"/>
          <a:ext cx="52578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Формула" r:id="rId4" imgW="1218960" imgH="431640" progId="Equation.3">
                  <p:embed/>
                </p:oleObj>
              </mc:Choice>
              <mc:Fallback>
                <p:oleObj name="Формула" r:id="rId4" imgW="1218960" imgH="43164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247626"/>
                        <a:ext cx="52578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5153025" y="1444302"/>
            <a:ext cx="3467100" cy="2735263"/>
            <a:chOff x="2411" y="1991"/>
            <a:chExt cx="2184" cy="1723"/>
          </a:xfrm>
        </p:grpSpPr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411" y="3307"/>
              <a:ext cx="103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b="1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3600" b="1" i="1" baseline="-25000" dirty="0" smtClean="0">
                  <a:latin typeface="Times New Roman" pitchFamily="18" charset="0"/>
                  <a:cs typeface="Times New Roman" pitchFamily="18" charset="0"/>
                </a:rPr>
                <a:t>s </a:t>
              </a:r>
              <a:r>
                <a:rPr lang="en-US" sz="3600" b="1" i="1" dirty="0" smtClean="0">
                  <a:latin typeface="Times New Roman" pitchFamily="18" charset="0"/>
                  <a:cs typeface="Times New Roman" pitchFamily="18" charset="0"/>
                </a:rPr>
                <a:t>≠</a:t>
              </a:r>
              <a:r>
                <a:rPr lang="en-GB" sz="3600" b="1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GB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3455" y="1991"/>
              <a:ext cx="1140" cy="1385"/>
              <a:chOff x="3455" y="1991"/>
              <a:chExt cx="1140" cy="1385"/>
            </a:xfrm>
          </p:grpSpPr>
          <p:pic>
            <p:nvPicPr>
              <p:cNvPr id="9" name="Picture 1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5" t="25542" r="20216" b="13837"/>
              <a:stretch>
                <a:fillRect/>
              </a:stretch>
            </p:blipFill>
            <p:spPr bwMode="auto">
              <a:xfrm>
                <a:off x="3455" y="1991"/>
                <a:ext cx="1140" cy="984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16"/>
              <p:cNvSpPr txBox="1">
                <a:spLocks noChangeArrowheads="1"/>
              </p:cNvSpPr>
              <p:nvPr/>
            </p:nvSpPr>
            <p:spPr bwMode="auto">
              <a:xfrm>
                <a:off x="3478" y="2713"/>
                <a:ext cx="50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kumimoji="1" lang="en-GB" sz="1600">
                    <a:latin typeface="Comic Sans MS" pitchFamily="66" charset="0"/>
                  </a:rPr>
                  <a:t>5 nm</a:t>
                </a:r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3487" y="2947"/>
                <a:ext cx="4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auto">
              <a:xfrm>
                <a:off x="3749" y="2018"/>
                <a:ext cx="670" cy="686"/>
              </a:xfrm>
              <a:prstGeom prst="ellipse">
                <a:avLst/>
              </a:prstGeom>
              <a:noFill/>
              <a:ln w="9525">
                <a:solidFill>
                  <a:schemeClr val="folHlink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 flipH="1">
                <a:off x="3484" y="2986"/>
                <a:ext cx="402" cy="39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V="1">
                <a:off x="3791" y="2211"/>
                <a:ext cx="596" cy="2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3761" y="2023"/>
                <a:ext cx="59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sz="2800" b="1" i="1" dirty="0">
                    <a:latin typeface="Comic Sans MS" pitchFamily="66" charset="0"/>
                  </a:rPr>
                  <a:t>D</a:t>
                </a:r>
                <a:endParaRPr lang="en-GB" sz="2800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5152506" y="3423620"/>
            <a:ext cx="1584325" cy="88106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it-IT" sz="2400"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2375" y="3165936"/>
            <a:ext cx="37295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шерреровский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размер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ысота колонки из ЭЯ вдоль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hkl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константа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Шеррера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имеет зависимость от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hkl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сингонии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7704" y="5045114"/>
            <a:ext cx="8266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учтены никакие иные причины уширения пиков, кроме размерного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5550331"/>
            <a:ext cx="836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Ширина пиков с увеличением 2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возрастает как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Формула Стокса-Уилсона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336" y="1321604"/>
            <a:ext cx="8914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Деформационное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уширение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дифракционных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пиков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063435"/>
              </p:ext>
            </p:extLst>
          </p:nvPr>
        </p:nvGraphicFramePr>
        <p:xfrm>
          <a:off x="395288" y="2391986"/>
          <a:ext cx="16891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6" name="Формула" r:id="rId3" imgW="774028" imgH="177646" progId="Equation.3">
                  <p:embed/>
                </p:oleObj>
              </mc:Choice>
              <mc:Fallback>
                <p:oleObj name="Формула" r:id="rId3" imgW="774028" imgH="177646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391986"/>
                        <a:ext cx="16891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53349"/>
              </p:ext>
            </p:extLst>
          </p:nvPr>
        </p:nvGraphicFramePr>
        <p:xfrm>
          <a:off x="2627313" y="2171323"/>
          <a:ext cx="26654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" name="Формула" r:id="rId5" imgW="1320227" imgH="393529" progId="Equation.3">
                  <p:embed/>
                </p:oleObj>
              </mc:Choice>
              <mc:Fallback>
                <p:oleObj name="Формула" r:id="rId5" imgW="1320227" imgH="393529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171323"/>
                        <a:ext cx="266541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721088"/>
              </p:ext>
            </p:extLst>
          </p:nvPr>
        </p:nvGraphicFramePr>
        <p:xfrm>
          <a:off x="5940425" y="2199898"/>
          <a:ext cx="19685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" name="Формула" r:id="rId7" imgW="926698" imgH="393529" progId="Equation.3">
                  <p:embed/>
                </p:oleObj>
              </mc:Choice>
              <mc:Fallback>
                <p:oleObj name="Формула" r:id="rId7" imgW="926698" imgH="393529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199898"/>
                        <a:ext cx="19685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121927"/>
              </p:ext>
            </p:extLst>
          </p:nvPr>
        </p:nvGraphicFramePr>
        <p:xfrm>
          <a:off x="395288" y="3327023"/>
          <a:ext cx="26527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" name="Формула" r:id="rId9" imgW="1168400" imgH="241300" progId="Equation.3">
                  <p:embed/>
                </p:oleObj>
              </mc:Choice>
              <mc:Fallback>
                <p:oleObj name="Формула" r:id="rId9" imgW="1168400" imgH="2413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27023"/>
                        <a:ext cx="26527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75856" y="3327668"/>
            <a:ext cx="47508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Уравнение Стокса-Уилсона.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стоксовские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микронапряжения.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7704" y="4478635"/>
            <a:ext cx="8266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понятен физический смысл уширения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4983852"/>
            <a:ext cx="836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Ширина пиков с увеличением 2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возрастает как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Уильямсона-Холла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4848" y="814114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Аппаратное уширение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Общий случай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(Stokes, 1942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55776" y="1430272"/>
            <a:ext cx="66602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пик представляет собой свертку двух профилей – инструментального и физического (связанного с образцом).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179512" y="1484784"/>
                <a:ext cx="243688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F(2</a:t>
                </a:r>
                <a:r>
                  <a:rPr lang="el-GR" sz="2000" dirty="0" smtClean="0"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)=F</a:t>
                </a:r>
                <a:r>
                  <a:rPr lang="en-US" sz="2000" baseline="-250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(2</a:t>
                </a:r>
                <a:r>
                  <a:rPr lang="el-GR" sz="2000" dirty="0" smtClean="0"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⨂</m:t>
                    </m:r>
                    <m:r>
                      <m:rPr>
                        <m:nor/>
                      </m:rPr>
                      <a:rPr lang="en-US" sz="2000" dirty="0" smtClean="0">
                        <a:latin typeface="Times New Roman" pitchFamily="18" charset="0"/>
                        <a:cs typeface="Times New Roman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Times New Roman" pitchFamily="18" charset="0"/>
                        <a:cs typeface="Times New Roman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000" dirty="0" smtClean="0">
                        <a:latin typeface="Times New Roman" pitchFamily="18" charset="0"/>
                        <a:cs typeface="Times New Roman" pitchFamily="18" charset="0"/>
                      </a:rPr>
                      <m:t>(2</m:t>
                    </m:r>
                    <m:r>
                      <m:rPr>
                        <m:nor/>
                      </m:rPr>
                      <a:rPr lang="el-GR" sz="2000" dirty="0" smtClean="0">
                        <a:latin typeface="Times New Roman" pitchFamily="18" charset="0"/>
                        <a:cs typeface="Times New Roman" pitchFamily="18" charset="0"/>
                      </a:rPr>
                      <m:t>θ</m:t>
                    </m:r>
                    <m:r>
                      <m:rPr>
                        <m:nor/>
                      </m:rPr>
                      <a:rPr lang="en-US" sz="2000" dirty="0" smtClean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484784"/>
                <a:ext cx="243688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500" t="-7692" r="-500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3045521" y="3037063"/>
                <a:ext cx="287854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000" baseline="-25000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(2</a:t>
                </a:r>
                <a:r>
                  <a:rPr lang="el-GR" sz="2000" dirty="0" smtClean="0"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)=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000" baseline="-25000" dirty="0" err="1" smtClean="0">
                    <a:latin typeface="Times New Roman" pitchFamily="18" charset="0"/>
                    <a:cs typeface="Times New Roman" pitchFamily="18" charset="0"/>
                  </a:rPr>
                  <a:t>def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(2</a:t>
                </a:r>
                <a:r>
                  <a:rPr lang="el-GR" sz="2000" dirty="0" smtClean="0"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⨂</m:t>
                    </m:r>
                    <m:r>
                      <m:rPr>
                        <m:nor/>
                      </m:rPr>
                      <a:rPr lang="en-US" sz="2000" dirty="0" smtClean="0">
                        <a:latin typeface="Times New Roman" pitchFamily="18" charset="0"/>
                        <a:cs typeface="Times New Roman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Times New Roman" pitchFamily="18" charset="0"/>
                        <a:cs typeface="Times New Roman" pitchFamily="18" charset="0"/>
                      </a:rPr>
                      <m:t>size</m:t>
                    </m:r>
                    <m:r>
                      <m:rPr>
                        <m:nor/>
                      </m:rPr>
                      <a:rPr lang="en-US" sz="2000" dirty="0" smtClean="0">
                        <a:latin typeface="Times New Roman" pitchFamily="18" charset="0"/>
                        <a:cs typeface="Times New Roman" pitchFamily="18" charset="0"/>
                      </a:rPr>
                      <m:t>(2</m:t>
                    </m:r>
                    <m:r>
                      <m:rPr>
                        <m:nor/>
                      </m:rPr>
                      <a:rPr lang="el-GR" sz="2000" dirty="0" smtClean="0">
                        <a:latin typeface="Times New Roman" pitchFamily="18" charset="0"/>
                        <a:cs typeface="Times New Roman" pitchFamily="18" charset="0"/>
                      </a:rPr>
                      <m:t>θ</m:t>
                    </m:r>
                    <m:r>
                      <m:rPr>
                        <m:nor/>
                      </m:rPr>
                      <a:rPr lang="en-US" sz="2000" dirty="0" smtClean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5521" y="3037063"/>
                <a:ext cx="2878545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331" t="-6061" r="-212" b="-27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0812" y="2276872"/>
            <a:ext cx="89201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Непосредственно метод: в общем случае, как и с аппаратным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физическим уширением.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53227" y="4149080"/>
            <a:ext cx="8700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Интегральные ширины размерного и деформационного вклада суммируются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408375"/>
              </p:ext>
            </p:extLst>
          </p:nvPr>
        </p:nvGraphicFramePr>
        <p:xfrm>
          <a:off x="1738600" y="3331604"/>
          <a:ext cx="5544617" cy="817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2" name="Формула" r:id="rId5" imgW="2971800" imgH="444500" progId="Equation.3">
                  <p:embed/>
                </p:oleObj>
              </mc:Choice>
              <mc:Fallback>
                <p:oleObj name="Формула" r:id="rId5" imgW="2971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600" y="3331604"/>
                        <a:ext cx="5544617" cy="817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547664" y="2984758"/>
            <a:ext cx="5976664" cy="1092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08342" y="5024936"/>
            <a:ext cx="33039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Строим зависимость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всех пиков данной фазы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172352"/>
              </p:ext>
            </p:extLst>
          </p:nvPr>
        </p:nvGraphicFramePr>
        <p:xfrm>
          <a:off x="424187" y="5722950"/>
          <a:ext cx="2332449" cy="78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" name="Формула" r:id="rId7" imgW="1218671" imgH="431613" progId="Equation.3">
                  <p:embed/>
                </p:oleObj>
              </mc:Choice>
              <mc:Fallback>
                <p:oleObj name="Формула" r:id="rId7" imgW="121867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7" y="5722950"/>
                        <a:ext cx="2332449" cy="783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72535"/>
              </p:ext>
            </p:extLst>
          </p:nvPr>
        </p:nvGraphicFramePr>
        <p:xfrm>
          <a:off x="3923928" y="4643731"/>
          <a:ext cx="4464496" cy="2214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4" name="Graph" r:id="rId9" imgW="4102560" imgH="2877120" progId="Origin50.Graph">
                  <p:embed/>
                </p:oleObj>
              </mc:Choice>
              <mc:Fallback>
                <p:oleObj name="Graph" r:id="rId9" imgW="4102560" imgH="28771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643731"/>
                        <a:ext cx="4464496" cy="2214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7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Уоррена-Авербаха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046" y="2380818"/>
            <a:ext cx="874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Суть метода: «размерные» и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деформационные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коэффициенты по-разному зависят от порядка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отражения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их можно разделить.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555309"/>
              </p:ext>
            </p:extLst>
          </p:nvPr>
        </p:nvGraphicFramePr>
        <p:xfrm>
          <a:off x="3465641" y="1174212"/>
          <a:ext cx="2952329" cy="46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7" name="Формула" r:id="rId3" imgW="1434960" imgH="228600" progId="Equation.3">
                  <p:embed/>
                </p:oleObj>
              </mc:Choice>
              <mc:Fallback>
                <p:oleObj name="Формула" r:id="rId3" imgW="1434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641" y="1174212"/>
                        <a:ext cx="2952329" cy="46739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3852" y="1224734"/>
            <a:ext cx="3107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Две причины (не аппаратного) уширения: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1626" y="1587096"/>
            <a:ext cx="110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Профиль пика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3131" y="1587096"/>
            <a:ext cx="110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Конечный размер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3251" y="1587096"/>
            <a:ext cx="125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Микро-деформации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980638"/>
              </p:ext>
            </p:extLst>
          </p:nvPr>
        </p:nvGraphicFramePr>
        <p:xfrm>
          <a:off x="7293918" y="1151030"/>
          <a:ext cx="1619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8" name="Формула" r:id="rId5" imgW="787320" imgH="241200" progId="Equation.3">
                  <p:embed/>
                </p:oleObj>
              </mc:Choice>
              <mc:Fallback>
                <p:oleObj name="Формула" r:id="rId5" imgW="78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3918" y="1151030"/>
                        <a:ext cx="1619250" cy="495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6489978" y="1224734"/>
            <a:ext cx="72205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7512" y="1587096"/>
            <a:ext cx="135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Фурье-коэффициенты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857866"/>
              </p:ext>
            </p:extLst>
          </p:nvPr>
        </p:nvGraphicFramePr>
        <p:xfrm>
          <a:off x="6449126" y="3307665"/>
          <a:ext cx="1807576" cy="93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9" name="Формула" r:id="rId7" imgW="901309" imgH="469696" progId="Equation.3">
                  <p:embed/>
                </p:oleObj>
              </mc:Choice>
              <mc:Fallback>
                <p:oleObj name="Формула" r:id="rId7" imgW="901309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9126" y="3307665"/>
                        <a:ext cx="1807576" cy="935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159521"/>
              </p:ext>
            </p:extLst>
          </p:nvPr>
        </p:nvGraphicFramePr>
        <p:xfrm>
          <a:off x="407829" y="3328173"/>
          <a:ext cx="28511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0" name="Формула" r:id="rId9" imgW="1574800" imgH="279400" progId="Equation.3">
                  <p:embed/>
                </p:oleObj>
              </mc:Choice>
              <mc:Fallback>
                <p:oleObj name="Формула" r:id="rId9" imgW="1574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29" y="3328173"/>
                        <a:ext cx="2851150" cy="5032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 descr="X:\Dropbox\Метод Уоррена-Авербаха\Презентация\WA_diagra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9" y="4492856"/>
            <a:ext cx="2575072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X:\Dropbox\Метод Уоррена-Авербаха\Презентация\WA_A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81" y="4411721"/>
            <a:ext cx="2103477" cy="22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17"/>
          <p:cNvSpPr/>
          <p:nvPr/>
        </p:nvSpPr>
        <p:spPr>
          <a:xfrm>
            <a:off x="2856101" y="5334497"/>
            <a:ext cx="72205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448389" y="5352389"/>
            <a:ext cx="72205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X:\Dropbox\Метод Уоррена-Авербаха\Презентация\Siz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93" y="4532013"/>
            <a:ext cx="2232248" cy="225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243864"/>
              </p:ext>
            </p:extLst>
          </p:nvPr>
        </p:nvGraphicFramePr>
        <p:xfrm>
          <a:off x="3639531" y="3312825"/>
          <a:ext cx="2169883" cy="919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1" name="Формула" r:id="rId14" imgW="1130040" imgH="482400" progId="Equation.3">
                  <p:embed/>
                </p:oleObj>
              </mc:Choice>
              <mc:Fallback>
                <p:oleObj name="Формула" r:id="rId14" imgW="1130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531" y="3312825"/>
                        <a:ext cx="2169883" cy="9198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07390" y="3816493"/>
            <a:ext cx="280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Нужно минимум 2 пика от одной системы плоскостей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940676" y="4248541"/>
            <a:ext cx="3097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Распределение размеров частиц!!!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018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D:\Science\выступления\2016\Семинар порошкистов\Микроструктура\Pic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08126"/>
            <a:ext cx="46291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Ритвельда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721519"/>
              </p:ext>
            </p:extLst>
          </p:nvPr>
        </p:nvGraphicFramePr>
        <p:xfrm>
          <a:off x="1890713" y="1508200"/>
          <a:ext cx="5195887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Формула" r:id="rId4" imgW="1498320" imgH="342720" progId="Equation.3">
                  <p:embed/>
                </p:oleObj>
              </mc:Choice>
              <mc:Fallback>
                <p:oleObj name="Формула" r:id="rId4" imgW="1498320" imgH="342720" progId="Equation.3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1508200"/>
                        <a:ext cx="5195887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27584" y="1004144"/>
            <a:ext cx="71093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Расчетная модель порошкового профиля задается выражением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67944" y="2852142"/>
            <a:ext cx="49685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Профильная функция характеризуется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значением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FWHM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также параметрами формы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20206" y="4174140"/>
            <a:ext cx="44162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Свертка аппаратного и физического уширения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42" name="Picture 54" descr="D:\Science\выступления\2017\Дифракция нейтронов\микроструктура\pics\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" y="5258122"/>
            <a:ext cx="8932710" cy="9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Кальотти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105996"/>
              </p:ext>
            </p:extLst>
          </p:nvPr>
        </p:nvGraphicFramePr>
        <p:xfrm>
          <a:off x="768350" y="981075"/>
          <a:ext cx="72104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" name="Формула" r:id="rId3" imgW="3479760" imgH="393480" progId="Equation.3">
                  <p:embed/>
                </p:oleObj>
              </mc:Choice>
              <mc:Fallback>
                <p:oleObj name="Формула" r:id="rId3" imgW="34797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981075"/>
                        <a:ext cx="7210425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267681"/>
              </p:ext>
            </p:extLst>
          </p:nvPr>
        </p:nvGraphicFramePr>
        <p:xfrm>
          <a:off x="1363663" y="1916113"/>
          <a:ext cx="61071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" name="Формула" r:id="rId5" imgW="2654300" imgH="406400" progId="Equation.3">
                  <p:embed/>
                </p:oleObj>
              </mc:Choice>
              <mc:Fallback>
                <p:oleObj name="Формула" r:id="rId5" imgW="2654300" imgH="406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1916113"/>
                        <a:ext cx="6107112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895582"/>
            <a:ext cx="6911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характеризуют микронапряжения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9745" y="5642084"/>
            <a:ext cx="7266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характеризуют размер кристаллитов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096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Принято считать, что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гауссиан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описывает аппаратное уширение,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лоренциан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физическое,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не всегда так</a:t>
            </a:r>
          </a:p>
        </p:txBody>
      </p:sp>
    </p:spTree>
    <p:extLst>
      <p:ext uri="{BB962C8B-B14F-4D97-AF65-F5344CB8AC3E}">
        <p14:creationId xmlns:p14="http://schemas.microsoft.com/office/powerpoint/2010/main" val="41780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Микронапряжения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0043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Возможные причины наличия микронапряжений в образцах:</a:t>
            </a:r>
          </a:p>
          <a:p>
            <a:pPr marL="895350" indent="-2603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Неоднородные искажения ЭЯ</a:t>
            </a:r>
          </a:p>
          <a:p>
            <a:pPr marL="895350" indent="-2603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Дислокации</a:t>
            </a:r>
          </a:p>
          <a:p>
            <a:pPr marL="895350" indent="-260350" algn="just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Antiphase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domains boundaries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перевод?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95350" indent="-2603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Эффекты на границах зерен</a:t>
            </a:r>
          </a:p>
          <a:p>
            <a:pPr marL="895350" indent="-260350" algn="just"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895350" indent="-2603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Дефекты упаковки</a:t>
            </a:r>
          </a:p>
          <a:p>
            <a:pPr marL="895350" indent="-2603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Неоднородность твердых растворов</a:t>
            </a:r>
          </a:p>
          <a:p>
            <a:pPr marL="895350" indent="-2603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Влияние теплового фактора</a:t>
            </a:r>
          </a:p>
        </p:txBody>
      </p:sp>
    </p:spTree>
    <p:extLst>
      <p:ext uri="{BB962C8B-B14F-4D97-AF65-F5344CB8AC3E}">
        <p14:creationId xmlns:p14="http://schemas.microsoft.com/office/powerpoint/2010/main" val="10466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Неоднородные искажения ЭЯ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907980" y="1472067"/>
            <a:ext cx="2678113" cy="2424113"/>
            <a:chOff x="3636" y="1103"/>
            <a:chExt cx="1687" cy="1527"/>
          </a:xfrm>
        </p:grpSpPr>
        <p:sp>
          <p:nvSpPr>
            <p:cNvPr id="7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901" y="1298"/>
              <a:ext cx="1152" cy="115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| | | | | | | | |</a:t>
              </a:r>
            </a:p>
          </p:txBody>
        </p:sp>
        <p:sp>
          <p:nvSpPr>
            <p:cNvPr id="8" name="Oval 30"/>
            <p:cNvSpPr>
              <a:spLocks noChangeArrowheads="1"/>
            </p:cNvSpPr>
            <p:nvPr/>
          </p:nvSpPr>
          <p:spPr bwMode="auto">
            <a:xfrm>
              <a:off x="4053" y="1430"/>
              <a:ext cx="864" cy="86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31"/>
            <p:cNvSpPr>
              <a:spLocks noChangeArrowheads="1"/>
            </p:cNvSpPr>
            <p:nvPr/>
          </p:nvSpPr>
          <p:spPr bwMode="auto">
            <a:xfrm>
              <a:off x="3713" y="1103"/>
              <a:ext cx="1520" cy="148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3636" y="1853"/>
              <a:ext cx="1687" cy="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36"/>
          <p:cNvGrpSpPr>
            <a:grpSpLocks noChangeAspect="1"/>
          </p:cNvGrpSpPr>
          <p:nvPr/>
        </p:nvGrpSpPr>
        <p:grpSpPr bwMode="auto">
          <a:xfrm>
            <a:off x="5439668" y="2678567"/>
            <a:ext cx="3452812" cy="3533775"/>
            <a:chOff x="3341" y="1836"/>
            <a:chExt cx="2175" cy="2226"/>
          </a:xfrm>
        </p:grpSpPr>
        <p:sp>
          <p:nvSpPr>
            <p:cNvPr id="12" name="AutoShape 35"/>
            <p:cNvSpPr>
              <a:spLocks noChangeAspect="1" noChangeArrowheads="1" noTextEdit="1"/>
            </p:cNvSpPr>
            <p:nvPr/>
          </p:nvSpPr>
          <p:spPr bwMode="auto">
            <a:xfrm>
              <a:off x="3341" y="1836"/>
              <a:ext cx="2175" cy="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37"/>
            <p:cNvSpPr>
              <a:spLocks noChangeArrowheads="1"/>
            </p:cNvSpPr>
            <p:nvPr/>
          </p:nvSpPr>
          <p:spPr bwMode="auto">
            <a:xfrm>
              <a:off x="3341" y="1836"/>
              <a:ext cx="2175" cy="2193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38"/>
            <p:cNvSpPr>
              <a:spLocks noChangeArrowheads="1"/>
            </p:cNvSpPr>
            <p:nvPr/>
          </p:nvSpPr>
          <p:spPr bwMode="auto">
            <a:xfrm>
              <a:off x="3564" y="2071"/>
              <a:ext cx="1841" cy="1723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3564" y="2071"/>
              <a:ext cx="1840" cy="172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40"/>
            <p:cNvSpPr>
              <a:spLocks/>
            </p:cNvSpPr>
            <p:nvPr/>
          </p:nvSpPr>
          <p:spPr bwMode="auto">
            <a:xfrm>
              <a:off x="3568" y="2575"/>
              <a:ext cx="1835" cy="1174"/>
            </a:xfrm>
            <a:custGeom>
              <a:avLst/>
              <a:gdLst>
                <a:gd name="T0" fmla="*/ 22 w 7896"/>
                <a:gd name="T1" fmla="*/ 1171 h 3085"/>
                <a:gd name="T2" fmla="*/ 51 w 7896"/>
                <a:gd name="T3" fmla="*/ 1166 h 3085"/>
                <a:gd name="T4" fmla="*/ 80 w 7896"/>
                <a:gd name="T5" fmla="*/ 1163 h 3085"/>
                <a:gd name="T6" fmla="*/ 109 w 7896"/>
                <a:gd name="T7" fmla="*/ 1159 h 3085"/>
                <a:gd name="T8" fmla="*/ 138 w 7896"/>
                <a:gd name="T9" fmla="*/ 1158 h 3085"/>
                <a:gd name="T10" fmla="*/ 167 w 7896"/>
                <a:gd name="T11" fmla="*/ 1154 h 3085"/>
                <a:gd name="T12" fmla="*/ 196 w 7896"/>
                <a:gd name="T13" fmla="*/ 1149 h 3085"/>
                <a:gd name="T14" fmla="*/ 225 w 7896"/>
                <a:gd name="T15" fmla="*/ 1139 h 3085"/>
                <a:gd name="T16" fmla="*/ 254 w 7896"/>
                <a:gd name="T17" fmla="*/ 1132 h 3085"/>
                <a:gd name="T18" fmla="*/ 283 w 7896"/>
                <a:gd name="T19" fmla="*/ 1123 h 3085"/>
                <a:gd name="T20" fmla="*/ 312 w 7896"/>
                <a:gd name="T21" fmla="*/ 1116 h 3085"/>
                <a:gd name="T22" fmla="*/ 341 w 7896"/>
                <a:gd name="T23" fmla="*/ 1105 h 3085"/>
                <a:gd name="T24" fmla="*/ 370 w 7896"/>
                <a:gd name="T25" fmla="*/ 1088 h 3085"/>
                <a:gd name="T26" fmla="*/ 399 w 7896"/>
                <a:gd name="T27" fmla="*/ 1073 h 3085"/>
                <a:gd name="T28" fmla="*/ 428 w 7896"/>
                <a:gd name="T29" fmla="*/ 1048 h 3085"/>
                <a:gd name="T30" fmla="*/ 457 w 7896"/>
                <a:gd name="T31" fmla="*/ 1026 h 3085"/>
                <a:gd name="T32" fmla="*/ 486 w 7896"/>
                <a:gd name="T33" fmla="*/ 989 h 3085"/>
                <a:gd name="T34" fmla="*/ 515 w 7896"/>
                <a:gd name="T35" fmla="*/ 955 h 3085"/>
                <a:gd name="T36" fmla="*/ 544 w 7896"/>
                <a:gd name="T37" fmla="*/ 915 h 3085"/>
                <a:gd name="T38" fmla="*/ 573 w 7896"/>
                <a:gd name="T39" fmla="*/ 867 h 3085"/>
                <a:gd name="T40" fmla="*/ 602 w 7896"/>
                <a:gd name="T41" fmla="*/ 809 h 3085"/>
                <a:gd name="T42" fmla="*/ 631 w 7896"/>
                <a:gd name="T43" fmla="*/ 753 h 3085"/>
                <a:gd name="T44" fmla="*/ 660 w 7896"/>
                <a:gd name="T45" fmla="*/ 673 h 3085"/>
                <a:gd name="T46" fmla="*/ 689 w 7896"/>
                <a:gd name="T47" fmla="*/ 596 h 3085"/>
                <a:gd name="T48" fmla="*/ 718 w 7896"/>
                <a:gd name="T49" fmla="*/ 522 h 3085"/>
                <a:gd name="T50" fmla="*/ 747 w 7896"/>
                <a:gd name="T51" fmla="*/ 435 h 3085"/>
                <a:gd name="T52" fmla="*/ 776 w 7896"/>
                <a:gd name="T53" fmla="*/ 344 h 3085"/>
                <a:gd name="T54" fmla="*/ 805 w 7896"/>
                <a:gd name="T55" fmla="*/ 262 h 3085"/>
                <a:gd name="T56" fmla="*/ 834 w 7896"/>
                <a:gd name="T57" fmla="*/ 177 h 3085"/>
                <a:gd name="T58" fmla="*/ 863 w 7896"/>
                <a:gd name="T59" fmla="*/ 119 h 3085"/>
                <a:gd name="T60" fmla="*/ 892 w 7896"/>
                <a:gd name="T61" fmla="*/ 51 h 3085"/>
                <a:gd name="T62" fmla="*/ 921 w 7896"/>
                <a:gd name="T63" fmla="*/ 25 h 3085"/>
                <a:gd name="T64" fmla="*/ 950 w 7896"/>
                <a:gd name="T65" fmla="*/ 7 h 3085"/>
                <a:gd name="T66" fmla="*/ 979 w 7896"/>
                <a:gd name="T67" fmla="*/ 23 h 3085"/>
                <a:gd name="T68" fmla="*/ 1008 w 7896"/>
                <a:gd name="T69" fmla="*/ 42 h 3085"/>
                <a:gd name="T70" fmla="*/ 1037 w 7896"/>
                <a:gd name="T71" fmla="*/ 92 h 3085"/>
                <a:gd name="T72" fmla="*/ 1066 w 7896"/>
                <a:gd name="T73" fmla="*/ 153 h 3085"/>
                <a:gd name="T74" fmla="*/ 1095 w 7896"/>
                <a:gd name="T75" fmla="*/ 235 h 3085"/>
                <a:gd name="T76" fmla="*/ 1124 w 7896"/>
                <a:gd name="T77" fmla="*/ 314 h 3085"/>
                <a:gd name="T78" fmla="*/ 1153 w 7896"/>
                <a:gd name="T79" fmla="*/ 411 h 3085"/>
                <a:gd name="T80" fmla="*/ 1182 w 7896"/>
                <a:gd name="T81" fmla="*/ 502 h 3085"/>
                <a:gd name="T82" fmla="*/ 1211 w 7896"/>
                <a:gd name="T83" fmla="*/ 569 h 3085"/>
                <a:gd name="T84" fmla="*/ 1240 w 7896"/>
                <a:gd name="T85" fmla="*/ 648 h 3085"/>
                <a:gd name="T86" fmla="*/ 1269 w 7896"/>
                <a:gd name="T87" fmla="*/ 721 h 3085"/>
                <a:gd name="T88" fmla="*/ 1298 w 7896"/>
                <a:gd name="T89" fmla="*/ 793 h 3085"/>
                <a:gd name="T90" fmla="*/ 1327 w 7896"/>
                <a:gd name="T91" fmla="*/ 852 h 3085"/>
                <a:gd name="T92" fmla="*/ 1356 w 7896"/>
                <a:gd name="T93" fmla="*/ 897 h 3085"/>
                <a:gd name="T94" fmla="*/ 1385 w 7896"/>
                <a:gd name="T95" fmla="*/ 937 h 3085"/>
                <a:gd name="T96" fmla="*/ 1414 w 7896"/>
                <a:gd name="T97" fmla="*/ 977 h 3085"/>
                <a:gd name="T98" fmla="*/ 1443 w 7896"/>
                <a:gd name="T99" fmla="*/ 1008 h 3085"/>
                <a:gd name="T100" fmla="*/ 1472 w 7896"/>
                <a:gd name="T101" fmla="*/ 1036 h 3085"/>
                <a:gd name="T102" fmla="*/ 1501 w 7896"/>
                <a:gd name="T103" fmla="*/ 1059 h 3085"/>
                <a:gd name="T104" fmla="*/ 1530 w 7896"/>
                <a:gd name="T105" fmla="*/ 1081 h 3085"/>
                <a:gd name="T106" fmla="*/ 1559 w 7896"/>
                <a:gd name="T107" fmla="*/ 1101 h 3085"/>
                <a:gd name="T108" fmla="*/ 1588 w 7896"/>
                <a:gd name="T109" fmla="*/ 1109 h 3085"/>
                <a:gd name="T110" fmla="*/ 1617 w 7896"/>
                <a:gd name="T111" fmla="*/ 1120 h 3085"/>
                <a:gd name="T112" fmla="*/ 1646 w 7896"/>
                <a:gd name="T113" fmla="*/ 1129 h 3085"/>
                <a:gd name="T114" fmla="*/ 1675 w 7896"/>
                <a:gd name="T115" fmla="*/ 1136 h 3085"/>
                <a:gd name="T116" fmla="*/ 1704 w 7896"/>
                <a:gd name="T117" fmla="*/ 1147 h 3085"/>
                <a:gd name="T118" fmla="*/ 1733 w 7896"/>
                <a:gd name="T119" fmla="*/ 1152 h 3085"/>
                <a:gd name="T120" fmla="*/ 1762 w 7896"/>
                <a:gd name="T121" fmla="*/ 1156 h 3085"/>
                <a:gd name="T122" fmla="*/ 1791 w 7896"/>
                <a:gd name="T123" fmla="*/ 1161 h 3085"/>
                <a:gd name="T124" fmla="*/ 1820 w 7896"/>
                <a:gd name="T125" fmla="*/ 1163 h 30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896" h="3085">
                  <a:moveTo>
                    <a:pt x="0" y="3083"/>
                  </a:moveTo>
                  <a:lnTo>
                    <a:pt x="31" y="3085"/>
                  </a:lnTo>
                  <a:lnTo>
                    <a:pt x="63" y="3083"/>
                  </a:lnTo>
                  <a:lnTo>
                    <a:pt x="94" y="3077"/>
                  </a:lnTo>
                  <a:lnTo>
                    <a:pt x="125" y="3070"/>
                  </a:lnTo>
                  <a:lnTo>
                    <a:pt x="156" y="3076"/>
                  </a:lnTo>
                  <a:lnTo>
                    <a:pt x="187" y="3070"/>
                  </a:lnTo>
                  <a:lnTo>
                    <a:pt x="219" y="3064"/>
                  </a:lnTo>
                  <a:lnTo>
                    <a:pt x="250" y="3069"/>
                  </a:lnTo>
                  <a:lnTo>
                    <a:pt x="281" y="3069"/>
                  </a:lnTo>
                  <a:lnTo>
                    <a:pt x="312" y="3058"/>
                  </a:lnTo>
                  <a:lnTo>
                    <a:pt x="343" y="3057"/>
                  </a:lnTo>
                  <a:lnTo>
                    <a:pt x="375" y="3054"/>
                  </a:lnTo>
                  <a:lnTo>
                    <a:pt x="406" y="3060"/>
                  </a:lnTo>
                  <a:lnTo>
                    <a:pt x="437" y="3058"/>
                  </a:lnTo>
                  <a:lnTo>
                    <a:pt x="468" y="3046"/>
                  </a:lnTo>
                  <a:lnTo>
                    <a:pt x="499" y="3046"/>
                  </a:lnTo>
                  <a:lnTo>
                    <a:pt x="531" y="3042"/>
                  </a:lnTo>
                  <a:lnTo>
                    <a:pt x="562" y="3049"/>
                  </a:lnTo>
                  <a:lnTo>
                    <a:pt x="593" y="3044"/>
                  </a:lnTo>
                  <a:lnTo>
                    <a:pt x="624" y="3034"/>
                  </a:lnTo>
                  <a:lnTo>
                    <a:pt x="655" y="3035"/>
                  </a:lnTo>
                  <a:lnTo>
                    <a:pt x="687" y="3025"/>
                  </a:lnTo>
                  <a:lnTo>
                    <a:pt x="718" y="3033"/>
                  </a:lnTo>
                  <a:lnTo>
                    <a:pt x="749" y="3027"/>
                  </a:lnTo>
                  <a:lnTo>
                    <a:pt x="780" y="3014"/>
                  </a:lnTo>
                  <a:lnTo>
                    <a:pt x="812" y="3024"/>
                  </a:lnTo>
                  <a:lnTo>
                    <a:pt x="843" y="3019"/>
                  </a:lnTo>
                  <a:lnTo>
                    <a:pt x="874" y="3008"/>
                  </a:lnTo>
                  <a:lnTo>
                    <a:pt x="905" y="3012"/>
                  </a:lnTo>
                  <a:lnTo>
                    <a:pt x="936" y="3006"/>
                  </a:lnTo>
                  <a:lnTo>
                    <a:pt x="968" y="2992"/>
                  </a:lnTo>
                  <a:lnTo>
                    <a:pt x="999" y="2987"/>
                  </a:lnTo>
                  <a:lnTo>
                    <a:pt x="1030" y="2991"/>
                  </a:lnTo>
                  <a:lnTo>
                    <a:pt x="1061" y="2979"/>
                  </a:lnTo>
                  <a:lnTo>
                    <a:pt x="1092" y="2974"/>
                  </a:lnTo>
                  <a:lnTo>
                    <a:pt x="1124" y="2982"/>
                  </a:lnTo>
                  <a:lnTo>
                    <a:pt x="1155" y="2976"/>
                  </a:lnTo>
                  <a:lnTo>
                    <a:pt x="1186" y="2962"/>
                  </a:lnTo>
                  <a:lnTo>
                    <a:pt x="1217" y="2951"/>
                  </a:lnTo>
                  <a:lnTo>
                    <a:pt x="1248" y="2952"/>
                  </a:lnTo>
                  <a:lnTo>
                    <a:pt x="1280" y="2943"/>
                  </a:lnTo>
                  <a:lnTo>
                    <a:pt x="1311" y="2929"/>
                  </a:lnTo>
                  <a:lnTo>
                    <a:pt x="1342" y="2933"/>
                  </a:lnTo>
                  <a:lnTo>
                    <a:pt x="1373" y="2922"/>
                  </a:lnTo>
                  <a:lnTo>
                    <a:pt x="1404" y="2922"/>
                  </a:lnTo>
                  <a:lnTo>
                    <a:pt x="1436" y="2914"/>
                  </a:lnTo>
                  <a:lnTo>
                    <a:pt x="1467" y="2904"/>
                  </a:lnTo>
                  <a:lnTo>
                    <a:pt x="1498" y="2886"/>
                  </a:lnTo>
                  <a:lnTo>
                    <a:pt x="1529" y="2878"/>
                  </a:lnTo>
                  <a:lnTo>
                    <a:pt x="1561" y="2866"/>
                  </a:lnTo>
                  <a:lnTo>
                    <a:pt x="1592" y="2858"/>
                  </a:lnTo>
                  <a:lnTo>
                    <a:pt x="1623" y="2857"/>
                  </a:lnTo>
                  <a:lnTo>
                    <a:pt x="1654" y="2843"/>
                  </a:lnTo>
                  <a:lnTo>
                    <a:pt x="1685" y="2833"/>
                  </a:lnTo>
                  <a:lnTo>
                    <a:pt x="1717" y="2820"/>
                  </a:lnTo>
                  <a:lnTo>
                    <a:pt x="1748" y="2795"/>
                  </a:lnTo>
                  <a:lnTo>
                    <a:pt x="1779" y="2786"/>
                  </a:lnTo>
                  <a:lnTo>
                    <a:pt x="1810" y="2778"/>
                  </a:lnTo>
                  <a:lnTo>
                    <a:pt x="1841" y="2755"/>
                  </a:lnTo>
                  <a:lnTo>
                    <a:pt x="1873" y="2747"/>
                  </a:lnTo>
                  <a:lnTo>
                    <a:pt x="1904" y="2728"/>
                  </a:lnTo>
                  <a:lnTo>
                    <a:pt x="1935" y="2697"/>
                  </a:lnTo>
                  <a:lnTo>
                    <a:pt x="1966" y="2697"/>
                  </a:lnTo>
                  <a:lnTo>
                    <a:pt x="1997" y="2669"/>
                  </a:lnTo>
                  <a:lnTo>
                    <a:pt x="2029" y="2636"/>
                  </a:lnTo>
                  <a:lnTo>
                    <a:pt x="2060" y="2640"/>
                  </a:lnTo>
                  <a:lnTo>
                    <a:pt x="2091" y="2598"/>
                  </a:lnTo>
                  <a:lnTo>
                    <a:pt x="2122" y="2587"/>
                  </a:lnTo>
                  <a:lnTo>
                    <a:pt x="2153" y="2568"/>
                  </a:lnTo>
                  <a:lnTo>
                    <a:pt x="2185" y="2541"/>
                  </a:lnTo>
                  <a:lnTo>
                    <a:pt x="2216" y="2509"/>
                  </a:lnTo>
                  <a:lnTo>
                    <a:pt x="2247" y="2489"/>
                  </a:lnTo>
                  <a:lnTo>
                    <a:pt x="2278" y="2451"/>
                  </a:lnTo>
                  <a:lnTo>
                    <a:pt x="2309" y="2416"/>
                  </a:lnTo>
                  <a:lnTo>
                    <a:pt x="2341" y="2405"/>
                  </a:lnTo>
                  <a:lnTo>
                    <a:pt x="2372" y="2358"/>
                  </a:lnTo>
                  <a:lnTo>
                    <a:pt x="2403" y="2348"/>
                  </a:lnTo>
                  <a:lnTo>
                    <a:pt x="2434" y="2292"/>
                  </a:lnTo>
                  <a:lnTo>
                    <a:pt x="2466" y="2278"/>
                  </a:lnTo>
                  <a:lnTo>
                    <a:pt x="2497" y="2238"/>
                  </a:lnTo>
                  <a:lnTo>
                    <a:pt x="2528" y="2189"/>
                  </a:lnTo>
                  <a:lnTo>
                    <a:pt x="2559" y="2153"/>
                  </a:lnTo>
                  <a:lnTo>
                    <a:pt x="2590" y="2127"/>
                  </a:lnTo>
                  <a:lnTo>
                    <a:pt x="2622" y="2075"/>
                  </a:lnTo>
                  <a:lnTo>
                    <a:pt x="2653" y="2028"/>
                  </a:lnTo>
                  <a:lnTo>
                    <a:pt x="2684" y="2008"/>
                  </a:lnTo>
                  <a:lnTo>
                    <a:pt x="2715" y="1979"/>
                  </a:lnTo>
                  <a:lnTo>
                    <a:pt x="2746" y="1929"/>
                  </a:lnTo>
                  <a:lnTo>
                    <a:pt x="2778" y="1871"/>
                  </a:lnTo>
                  <a:lnTo>
                    <a:pt x="2809" y="1820"/>
                  </a:lnTo>
                  <a:lnTo>
                    <a:pt x="2840" y="1768"/>
                  </a:lnTo>
                  <a:lnTo>
                    <a:pt x="2871" y="1752"/>
                  </a:lnTo>
                  <a:lnTo>
                    <a:pt x="2902" y="1675"/>
                  </a:lnTo>
                  <a:lnTo>
                    <a:pt x="2934" y="1654"/>
                  </a:lnTo>
                  <a:lnTo>
                    <a:pt x="2965" y="1567"/>
                  </a:lnTo>
                  <a:lnTo>
                    <a:pt x="2996" y="1513"/>
                  </a:lnTo>
                  <a:lnTo>
                    <a:pt x="3027" y="1478"/>
                  </a:lnTo>
                  <a:lnTo>
                    <a:pt x="3058" y="1405"/>
                  </a:lnTo>
                  <a:lnTo>
                    <a:pt x="3090" y="1372"/>
                  </a:lnTo>
                  <a:lnTo>
                    <a:pt x="3121" y="1322"/>
                  </a:lnTo>
                  <a:lnTo>
                    <a:pt x="3152" y="1276"/>
                  </a:lnTo>
                  <a:lnTo>
                    <a:pt x="3183" y="1202"/>
                  </a:lnTo>
                  <a:lnTo>
                    <a:pt x="3215" y="1144"/>
                  </a:lnTo>
                  <a:lnTo>
                    <a:pt x="3246" y="1067"/>
                  </a:lnTo>
                  <a:lnTo>
                    <a:pt x="3277" y="1042"/>
                  </a:lnTo>
                  <a:lnTo>
                    <a:pt x="3308" y="957"/>
                  </a:lnTo>
                  <a:lnTo>
                    <a:pt x="3339" y="904"/>
                  </a:lnTo>
                  <a:lnTo>
                    <a:pt x="3371" y="880"/>
                  </a:lnTo>
                  <a:lnTo>
                    <a:pt x="3402" y="803"/>
                  </a:lnTo>
                  <a:lnTo>
                    <a:pt x="3433" y="780"/>
                  </a:lnTo>
                  <a:lnTo>
                    <a:pt x="3464" y="689"/>
                  </a:lnTo>
                  <a:lnTo>
                    <a:pt x="3495" y="673"/>
                  </a:lnTo>
                  <a:lnTo>
                    <a:pt x="3527" y="599"/>
                  </a:lnTo>
                  <a:lnTo>
                    <a:pt x="3558" y="539"/>
                  </a:lnTo>
                  <a:lnTo>
                    <a:pt x="3589" y="465"/>
                  </a:lnTo>
                  <a:lnTo>
                    <a:pt x="3620" y="457"/>
                  </a:lnTo>
                  <a:lnTo>
                    <a:pt x="3651" y="426"/>
                  </a:lnTo>
                  <a:lnTo>
                    <a:pt x="3683" y="362"/>
                  </a:lnTo>
                  <a:lnTo>
                    <a:pt x="3714" y="312"/>
                  </a:lnTo>
                  <a:lnTo>
                    <a:pt x="3745" y="251"/>
                  </a:lnTo>
                  <a:lnTo>
                    <a:pt x="3776" y="205"/>
                  </a:lnTo>
                  <a:lnTo>
                    <a:pt x="3807" y="187"/>
                  </a:lnTo>
                  <a:lnTo>
                    <a:pt x="3839" y="134"/>
                  </a:lnTo>
                  <a:lnTo>
                    <a:pt x="3870" y="132"/>
                  </a:lnTo>
                  <a:lnTo>
                    <a:pt x="3901" y="109"/>
                  </a:lnTo>
                  <a:lnTo>
                    <a:pt x="3932" y="96"/>
                  </a:lnTo>
                  <a:lnTo>
                    <a:pt x="3964" y="67"/>
                  </a:lnTo>
                  <a:lnTo>
                    <a:pt x="3995" y="28"/>
                  </a:lnTo>
                  <a:lnTo>
                    <a:pt x="4026" y="32"/>
                  </a:lnTo>
                  <a:lnTo>
                    <a:pt x="4057" y="37"/>
                  </a:lnTo>
                  <a:lnTo>
                    <a:pt x="4088" y="19"/>
                  </a:lnTo>
                  <a:lnTo>
                    <a:pt x="4120" y="45"/>
                  </a:lnTo>
                  <a:lnTo>
                    <a:pt x="4151" y="0"/>
                  </a:lnTo>
                  <a:lnTo>
                    <a:pt x="4182" y="25"/>
                  </a:lnTo>
                  <a:lnTo>
                    <a:pt x="4213" y="60"/>
                  </a:lnTo>
                  <a:lnTo>
                    <a:pt x="4244" y="27"/>
                  </a:lnTo>
                  <a:lnTo>
                    <a:pt x="4276" y="99"/>
                  </a:lnTo>
                  <a:lnTo>
                    <a:pt x="4307" y="72"/>
                  </a:lnTo>
                  <a:lnTo>
                    <a:pt x="4338" y="110"/>
                  </a:lnTo>
                  <a:lnTo>
                    <a:pt x="4369" y="125"/>
                  </a:lnTo>
                  <a:lnTo>
                    <a:pt x="4400" y="179"/>
                  </a:lnTo>
                  <a:lnTo>
                    <a:pt x="4432" y="240"/>
                  </a:lnTo>
                  <a:lnTo>
                    <a:pt x="4463" y="242"/>
                  </a:lnTo>
                  <a:lnTo>
                    <a:pt x="4494" y="320"/>
                  </a:lnTo>
                  <a:lnTo>
                    <a:pt x="4525" y="312"/>
                  </a:lnTo>
                  <a:lnTo>
                    <a:pt x="4556" y="354"/>
                  </a:lnTo>
                  <a:lnTo>
                    <a:pt x="4588" y="403"/>
                  </a:lnTo>
                  <a:lnTo>
                    <a:pt x="4619" y="463"/>
                  </a:lnTo>
                  <a:lnTo>
                    <a:pt x="4650" y="529"/>
                  </a:lnTo>
                  <a:lnTo>
                    <a:pt x="4681" y="581"/>
                  </a:lnTo>
                  <a:lnTo>
                    <a:pt x="4713" y="618"/>
                  </a:lnTo>
                  <a:lnTo>
                    <a:pt x="4744" y="702"/>
                  </a:lnTo>
                  <a:lnTo>
                    <a:pt x="4775" y="753"/>
                  </a:lnTo>
                  <a:lnTo>
                    <a:pt x="4806" y="814"/>
                  </a:lnTo>
                  <a:lnTo>
                    <a:pt x="4837" y="824"/>
                  </a:lnTo>
                  <a:lnTo>
                    <a:pt x="4869" y="881"/>
                  </a:lnTo>
                  <a:lnTo>
                    <a:pt x="4900" y="946"/>
                  </a:lnTo>
                  <a:lnTo>
                    <a:pt x="4931" y="1029"/>
                  </a:lnTo>
                  <a:lnTo>
                    <a:pt x="4962" y="1079"/>
                  </a:lnTo>
                  <a:lnTo>
                    <a:pt x="4993" y="1149"/>
                  </a:lnTo>
                  <a:lnTo>
                    <a:pt x="5025" y="1168"/>
                  </a:lnTo>
                  <a:lnTo>
                    <a:pt x="5056" y="1245"/>
                  </a:lnTo>
                  <a:lnTo>
                    <a:pt x="5087" y="1318"/>
                  </a:lnTo>
                  <a:lnTo>
                    <a:pt x="5118" y="1325"/>
                  </a:lnTo>
                  <a:lnTo>
                    <a:pt x="5149" y="1403"/>
                  </a:lnTo>
                  <a:lnTo>
                    <a:pt x="5181" y="1478"/>
                  </a:lnTo>
                  <a:lnTo>
                    <a:pt x="5212" y="1494"/>
                  </a:lnTo>
                  <a:lnTo>
                    <a:pt x="5243" y="1580"/>
                  </a:lnTo>
                  <a:lnTo>
                    <a:pt x="5274" y="1609"/>
                  </a:lnTo>
                  <a:lnTo>
                    <a:pt x="5305" y="1649"/>
                  </a:lnTo>
                  <a:lnTo>
                    <a:pt x="5337" y="1703"/>
                  </a:lnTo>
                  <a:lnTo>
                    <a:pt x="5368" y="1779"/>
                  </a:lnTo>
                  <a:lnTo>
                    <a:pt x="5399" y="1829"/>
                  </a:lnTo>
                  <a:lnTo>
                    <a:pt x="5430" y="1853"/>
                  </a:lnTo>
                  <a:lnTo>
                    <a:pt x="5461" y="1895"/>
                  </a:lnTo>
                  <a:lnTo>
                    <a:pt x="5493" y="1954"/>
                  </a:lnTo>
                  <a:lnTo>
                    <a:pt x="5524" y="1974"/>
                  </a:lnTo>
                  <a:lnTo>
                    <a:pt x="5555" y="2015"/>
                  </a:lnTo>
                  <a:lnTo>
                    <a:pt x="5586" y="2085"/>
                  </a:lnTo>
                  <a:lnTo>
                    <a:pt x="5618" y="2118"/>
                  </a:lnTo>
                  <a:lnTo>
                    <a:pt x="5649" y="2157"/>
                  </a:lnTo>
                  <a:lnTo>
                    <a:pt x="5680" y="2201"/>
                  </a:lnTo>
                  <a:lnTo>
                    <a:pt x="5711" y="2239"/>
                  </a:lnTo>
                  <a:lnTo>
                    <a:pt x="5742" y="2242"/>
                  </a:lnTo>
                  <a:lnTo>
                    <a:pt x="5774" y="2310"/>
                  </a:lnTo>
                  <a:lnTo>
                    <a:pt x="5805" y="2342"/>
                  </a:lnTo>
                  <a:lnTo>
                    <a:pt x="5836" y="2358"/>
                  </a:lnTo>
                  <a:lnTo>
                    <a:pt x="5867" y="2391"/>
                  </a:lnTo>
                  <a:lnTo>
                    <a:pt x="5898" y="2413"/>
                  </a:lnTo>
                  <a:lnTo>
                    <a:pt x="5930" y="2453"/>
                  </a:lnTo>
                  <a:lnTo>
                    <a:pt x="5961" y="2462"/>
                  </a:lnTo>
                  <a:lnTo>
                    <a:pt x="5992" y="2503"/>
                  </a:lnTo>
                  <a:lnTo>
                    <a:pt x="6023" y="2515"/>
                  </a:lnTo>
                  <a:lnTo>
                    <a:pt x="6054" y="2565"/>
                  </a:lnTo>
                  <a:lnTo>
                    <a:pt x="6086" y="2568"/>
                  </a:lnTo>
                  <a:lnTo>
                    <a:pt x="6117" y="2606"/>
                  </a:lnTo>
                  <a:lnTo>
                    <a:pt x="6148" y="2627"/>
                  </a:lnTo>
                  <a:lnTo>
                    <a:pt x="6179" y="2643"/>
                  </a:lnTo>
                  <a:lnTo>
                    <a:pt x="6210" y="2650"/>
                  </a:lnTo>
                  <a:lnTo>
                    <a:pt x="6242" y="2688"/>
                  </a:lnTo>
                  <a:lnTo>
                    <a:pt x="6273" y="2700"/>
                  </a:lnTo>
                  <a:lnTo>
                    <a:pt x="6304" y="2708"/>
                  </a:lnTo>
                  <a:lnTo>
                    <a:pt x="6335" y="2723"/>
                  </a:lnTo>
                  <a:lnTo>
                    <a:pt x="6367" y="2759"/>
                  </a:lnTo>
                  <a:lnTo>
                    <a:pt x="6398" y="2770"/>
                  </a:lnTo>
                  <a:lnTo>
                    <a:pt x="6429" y="2769"/>
                  </a:lnTo>
                  <a:lnTo>
                    <a:pt x="6460" y="2782"/>
                  </a:lnTo>
                  <a:lnTo>
                    <a:pt x="6491" y="2806"/>
                  </a:lnTo>
                  <a:lnTo>
                    <a:pt x="6523" y="2829"/>
                  </a:lnTo>
                  <a:lnTo>
                    <a:pt x="6554" y="2830"/>
                  </a:lnTo>
                  <a:lnTo>
                    <a:pt x="6585" y="2840"/>
                  </a:lnTo>
                  <a:lnTo>
                    <a:pt x="6616" y="2854"/>
                  </a:lnTo>
                  <a:lnTo>
                    <a:pt x="6647" y="2856"/>
                  </a:lnTo>
                  <a:lnTo>
                    <a:pt x="6679" y="2884"/>
                  </a:lnTo>
                  <a:lnTo>
                    <a:pt x="6710" y="2892"/>
                  </a:lnTo>
                  <a:lnTo>
                    <a:pt x="6741" y="2899"/>
                  </a:lnTo>
                  <a:lnTo>
                    <a:pt x="6772" y="2910"/>
                  </a:lnTo>
                  <a:lnTo>
                    <a:pt x="6803" y="2910"/>
                  </a:lnTo>
                  <a:lnTo>
                    <a:pt x="6835" y="2914"/>
                  </a:lnTo>
                  <a:lnTo>
                    <a:pt x="6866" y="2927"/>
                  </a:lnTo>
                  <a:lnTo>
                    <a:pt x="6897" y="2933"/>
                  </a:lnTo>
                  <a:lnTo>
                    <a:pt x="6928" y="2947"/>
                  </a:lnTo>
                  <a:lnTo>
                    <a:pt x="6959" y="2944"/>
                  </a:lnTo>
                  <a:lnTo>
                    <a:pt x="6991" y="2949"/>
                  </a:lnTo>
                  <a:lnTo>
                    <a:pt x="7022" y="2959"/>
                  </a:lnTo>
                  <a:lnTo>
                    <a:pt x="7053" y="2967"/>
                  </a:lnTo>
                  <a:lnTo>
                    <a:pt x="7084" y="2968"/>
                  </a:lnTo>
                  <a:lnTo>
                    <a:pt x="7116" y="2983"/>
                  </a:lnTo>
                  <a:lnTo>
                    <a:pt x="7147" y="2986"/>
                  </a:lnTo>
                  <a:lnTo>
                    <a:pt x="7178" y="2990"/>
                  </a:lnTo>
                  <a:lnTo>
                    <a:pt x="7209" y="2986"/>
                  </a:lnTo>
                  <a:lnTo>
                    <a:pt x="7240" y="2988"/>
                  </a:lnTo>
                  <a:lnTo>
                    <a:pt x="7272" y="3002"/>
                  </a:lnTo>
                  <a:lnTo>
                    <a:pt x="7303" y="2998"/>
                  </a:lnTo>
                  <a:lnTo>
                    <a:pt x="7334" y="3014"/>
                  </a:lnTo>
                  <a:lnTo>
                    <a:pt x="7365" y="3016"/>
                  </a:lnTo>
                  <a:lnTo>
                    <a:pt x="7396" y="3017"/>
                  </a:lnTo>
                  <a:lnTo>
                    <a:pt x="7428" y="3014"/>
                  </a:lnTo>
                  <a:lnTo>
                    <a:pt x="7459" y="3028"/>
                  </a:lnTo>
                  <a:lnTo>
                    <a:pt x="7490" y="3025"/>
                  </a:lnTo>
                  <a:lnTo>
                    <a:pt x="7521" y="3036"/>
                  </a:lnTo>
                  <a:lnTo>
                    <a:pt x="7552" y="3026"/>
                  </a:lnTo>
                  <a:lnTo>
                    <a:pt x="7584" y="3039"/>
                  </a:lnTo>
                  <a:lnTo>
                    <a:pt x="7615" y="3039"/>
                  </a:lnTo>
                  <a:lnTo>
                    <a:pt x="7646" y="3043"/>
                  </a:lnTo>
                  <a:lnTo>
                    <a:pt x="7677" y="3041"/>
                  </a:lnTo>
                  <a:lnTo>
                    <a:pt x="7708" y="3050"/>
                  </a:lnTo>
                  <a:lnTo>
                    <a:pt x="7740" y="3048"/>
                  </a:lnTo>
                  <a:lnTo>
                    <a:pt x="7771" y="3057"/>
                  </a:lnTo>
                  <a:lnTo>
                    <a:pt x="7802" y="3052"/>
                  </a:lnTo>
                  <a:lnTo>
                    <a:pt x="7833" y="3057"/>
                  </a:lnTo>
                  <a:lnTo>
                    <a:pt x="7865" y="3062"/>
                  </a:lnTo>
                  <a:lnTo>
                    <a:pt x="7896" y="3063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41"/>
            <p:cNvSpPr>
              <a:spLocks/>
            </p:cNvSpPr>
            <p:nvPr/>
          </p:nvSpPr>
          <p:spPr bwMode="auto">
            <a:xfrm>
              <a:off x="3568" y="3775"/>
              <a:ext cx="1835" cy="4"/>
            </a:xfrm>
            <a:custGeom>
              <a:avLst/>
              <a:gdLst>
                <a:gd name="T0" fmla="*/ 22 w 9174"/>
                <a:gd name="T1" fmla="*/ 4 h 13"/>
                <a:gd name="T2" fmla="*/ 51 w 9174"/>
                <a:gd name="T3" fmla="*/ 4 h 13"/>
                <a:gd name="T4" fmla="*/ 80 w 9174"/>
                <a:gd name="T5" fmla="*/ 4 h 13"/>
                <a:gd name="T6" fmla="*/ 109 w 9174"/>
                <a:gd name="T7" fmla="*/ 4 h 13"/>
                <a:gd name="T8" fmla="*/ 138 w 9174"/>
                <a:gd name="T9" fmla="*/ 4 h 13"/>
                <a:gd name="T10" fmla="*/ 167 w 9174"/>
                <a:gd name="T11" fmla="*/ 4 h 13"/>
                <a:gd name="T12" fmla="*/ 196 w 9174"/>
                <a:gd name="T13" fmla="*/ 4 h 13"/>
                <a:gd name="T14" fmla="*/ 225 w 9174"/>
                <a:gd name="T15" fmla="*/ 4 h 13"/>
                <a:gd name="T16" fmla="*/ 254 w 9174"/>
                <a:gd name="T17" fmla="*/ 4 h 13"/>
                <a:gd name="T18" fmla="*/ 283 w 9174"/>
                <a:gd name="T19" fmla="*/ 4 h 13"/>
                <a:gd name="T20" fmla="*/ 312 w 9174"/>
                <a:gd name="T21" fmla="*/ 3 h 13"/>
                <a:gd name="T22" fmla="*/ 341 w 9174"/>
                <a:gd name="T23" fmla="*/ 3 h 13"/>
                <a:gd name="T24" fmla="*/ 370 w 9174"/>
                <a:gd name="T25" fmla="*/ 3 h 13"/>
                <a:gd name="T26" fmla="*/ 399 w 9174"/>
                <a:gd name="T27" fmla="*/ 3 h 13"/>
                <a:gd name="T28" fmla="*/ 428 w 9174"/>
                <a:gd name="T29" fmla="*/ 3 h 13"/>
                <a:gd name="T30" fmla="*/ 457 w 9174"/>
                <a:gd name="T31" fmla="*/ 3 h 13"/>
                <a:gd name="T32" fmla="*/ 486 w 9174"/>
                <a:gd name="T33" fmla="*/ 3 h 13"/>
                <a:gd name="T34" fmla="*/ 515 w 9174"/>
                <a:gd name="T35" fmla="*/ 3 h 13"/>
                <a:gd name="T36" fmla="*/ 544 w 9174"/>
                <a:gd name="T37" fmla="*/ 3 h 13"/>
                <a:gd name="T38" fmla="*/ 573 w 9174"/>
                <a:gd name="T39" fmla="*/ 3 h 13"/>
                <a:gd name="T40" fmla="*/ 602 w 9174"/>
                <a:gd name="T41" fmla="*/ 3 h 13"/>
                <a:gd name="T42" fmla="*/ 631 w 9174"/>
                <a:gd name="T43" fmla="*/ 3 h 13"/>
                <a:gd name="T44" fmla="*/ 660 w 9174"/>
                <a:gd name="T45" fmla="*/ 2 h 13"/>
                <a:gd name="T46" fmla="*/ 689 w 9174"/>
                <a:gd name="T47" fmla="*/ 2 h 13"/>
                <a:gd name="T48" fmla="*/ 718 w 9174"/>
                <a:gd name="T49" fmla="*/ 2 h 13"/>
                <a:gd name="T50" fmla="*/ 747 w 9174"/>
                <a:gd name="T51" fmla="*/ 2 h 13"/>
                <a:gd name="T52" fmla="*/ 776 w 9174"/>
                <a:gd name="T53" fmla="*/ 2 h 13"/>
                <a:gd name="T54" fmla="*/ 805 w 9174"/>
                <a:gd name="T55" fmla="*/ 2 h 13"/>
                <a:gd name="T56" fmla="*/ 834 w 9174"/>
                <a:gd name="T57" fmla="*/ 2 h 13"/>
                <a:gd name="T58" fmla="*/ 863 w 9174"/>
                <a:gd name="T59" fmla="*/ 2 h 13"/>
                <a:gd name="T60" fmla="*/ 892 w 9174"/>
                <a:gd name="T61" fmla="*/ 2 h 13"/>
                <a:gd name="T62" fmla="*/ 921 w 9174"/>
                <a:gd name="T63" fmla="*/ 2 h 13"/>
                <a:gd name="T64" fmla="*/ 950 w 9174"/>
                <a:gd name="T65" fmla="*/ 2 h 13"/>
                <a:gd name="T66" fmla="*/ 979 w 9174"/>
                <a:gd name="T67" fmla="*/ 2 h 13"/>
                <a:gd name="T68" fmla="*/ 1008 w 9174"/>
                <a:gd name="T69" fmla="*/ 2 h 13"/>
                <a:gd name="T70" fmla="*/ 1037 w 9174"/>
                <a:gd name="T71" fmla="*/ 2 h 13"/>
                <a:gd name="T72" fmla="*/ 1066 w 9174"/>
                <a:gd name="T73" fmla="*/ 2 h 13"/>
                <a:gd name="T74" fmla="*/ 1095 w 9174"/>
                <a:gd name="T75" fmla="*/ 2 h 13"/>
                <a:gd name="T76" fmla="*/ 1124 w 9174"/>
                <a:gd name="T77" fmla="*/ 2 h 13"/>
                <a:gd name="T78" fmla="*/ 1153 w 9174"/>
                <a:gd name="T79" fmla="*/ 2 h 13"/>
                <a:gd name="T80" fmla="*/ 1182 w 9174"/>
                <a:gd name="T81" fmla="*/ 2 h 13"/>
                <a:gd name="T82" fmla="*/ 1211 w 9174"/>
                <a:gd name="T83" fmla="*/ 2 h 13"/>
                <a:gd name="T84" fmla="*/ 1240 w 9174"/>
                <a:gd name="T85" fmla="*/ 2 h 13"/>
                <a:gd name="T86" fmla="*/ 1269 w 9174"/>
                <a:gd name="T87" fmla="*/ 2 h 13"/>
                <a:gd name="T88" fmla="*/ 1298 w 9174"/>
                <a:gd name="T89" fmla="*/ 2 h 13"/>
                <a:gd name="T90" fmla="*/ 1327 w 9174"/>
                <a:gd name="T91" fmla="*/ 1 h 13"/>
                <a:gd name="T92" fmla="*/ 1356 w 9174"/>
                <a:gd name="T93" fmla="*/ 1 h 13"/>
                <a:gd name="T94" fmla="*/ 1385 w 9174"/>
                <a:gd name="T95" fmla="*/ 1 h 13"/>
                <a:gd name="T96" fmla="*/ 1414 w 9174"/>
                <a:gd name="T97" fmla="*/ 1 h 13"/>
                <a:gd name="T98" fmla="*/ 1443 w 9174"/>
                <a:gd name="T99" fmla="*/ 1 h 13"/>
                <a:gd name="T100" fmla="*/ 1472 w 9174"/>
                <a:gd name="T101" fmla="*/ 1 h 13"/>
                <a:gd name="T102" fmla="*/ 1501 w 9174"/>
                <a:gd name="T103" fmla="*/ 1 h 13"/>
                <a:gd name="T104" fmla="*/ 1530 w 9174"/>
                <a:gd name="T105" fmla="*/ 1 h 13"/>
                <a:gd name="T106" fmla="*/ 1559 w 9174"/>
                <a:gd name="T107" fmla="*/ 1 h 13"/>
                <a:gd name="T108" fmla="*/ 1589 w 9174"/>
                <a:gd name="T109" fmla="*/ 1 h 13"/>
                <a:gd name="T110" fmla="*/ 1617 w 9174"/>
                <a:gd name="T111" fmla="*/ 1 h 13"/>
                <a:gd name="T112" fmla="*/ 1646 w 9174"/>
                <a:gd name="T113" fmla="*/ 1 h 13"/>
                <a:gd name="T114" fmla="*/ 1675 w 9174"/>
                <a:gd name="T115" fmla="*/ 0 h 13"/>
                <a:gd name="T116" fmla="*/ 1704 w 9174"/>
                <a:gd name="T117" fmla="*/ 0 h 13"/>
                <a:gd name="T118" fmla="*/ 1734 w 9174"/>
                <a:gd name="T119" fmla="*/ 0 h 13"/>
                <a:gd name="T120" fmla="*/ 1763 w 9174"/>
                <a:gd name="T121" fmla="*/ 0 h 13"/>
                <a:gd name="T122" fmla="*/ 1791 w 9174"/>
                <a:gd name="T123" fmla="*/ 0 h 13"/>
                <a:gd name="T124" fmla="*/ 1820 w 9174"/>
                <a:gd name="T125" fmla="*/ 0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174" h="13">
                  <a:moveTo>
                    <a:pt x="0" y="13"/>
                  </a:moveTo>
                  <a:lnTo>
                    <a:pt x="36" y="13"/>
                  </a:lnTo>
                  <a:lnTo>
                    <a:pt x="73" y="13"/>
                  </a:lnTo>
                  <a:lnTo>
                    <a:pt x="110" y="13"/>
                  </a:lnTo>
                  <a:lnTo>
                    <a:pt x="146" y="13"/>
                  </a:lnTo>
                  <a:lnTo>
                    <a:pt x="182" y="13"/>
                  </a:lnTo>
                  <a:lnTo>
                    <a:pt x="218" y="13"/>
                  </a:lnTo>
                  <a:lnTo>
                    <a:pt x="255" y="13"/>
                  </a:lnTo>
                  <a:lnTo>
                    <a:pt x="291" y="13"/>
                  </a:lnTo>
                  <a:lnTo>
                    <a:pt x="327" y="13"/>
                  </a:lnTo>
                  <a:lnTo>
                    <a:pt x="363" y="13"/>
                  </a:lnTo>
                  <a:lnTo>
                    <a:pt x="399" y="13"/>
                  </a:lnTo>
                  <a:lnTo>
                    <a:pt x="436" y="13"/>
                  </a:lnTo>
                  <a:lnTo>
                    <a:pt x="472" y="13"/>
                  </a:lnTo>
                  <a:lnTo>
                    <a:pt x="508" y="13"/>
                  </a:lnTo>
                  <a:lnTo>
                    <a:pt x="544" y="13"/>
                  </a:lnTo>
                  <a:lnTo>
                    <a:pt x="580" y="13"/>
                  </a:lnTo>
                  <a:lnTo>
                    <a:pt x="617" y="13"/>
                  </a:lnTo>
                  <a:lnTo>
                    <a:pt x="653" y="13"/>
                  </a:lnTo>
                  <a:lnTo>
                    <a:pt x="689" y="13"/>
                  </a:lnTo>
                  <a:lnTo>
                    <a:pt x="725" y="12"/>
                  </a:lnTo>
                  <a:lnTo>
                    <a:pt x="761" y="12"/>
                  </a:lnTo>
                  <a:lnTo>
                    <a:pt x="798" y="12"/>
                  </a:lnTo>
                  <a:lnTo>
                    <a:pt x="835" y="12"/>
                  </a:lnTo>
                  <a:lnTo>
                    <a:pt x="871" y="12"/>
                  </a:lnTo>
                  <a:lnTo>
                    <a:pt x="907" y="12"/>
                  </a:lnTo>
                  <a:lnTo>
                    <a:pt x="944" y="12"/>
                  </a:lnTo>
                  <a:lnTo>
                    <a:pt x="980" y="12"/>
                  </a:lnTo>
                  <a:lnTo>
                    <a:pt x="1016" y="12"/>
                  </a:lnTo>
                  <a:lnTo>
                    <a:pt x="1052" y="12"/>
                  </a:lnTo>
                  <a:lnTo>
                    <a:pt x="1088" y="12"/>
                  </a:lnTo>
                  <a:lnTo>
                    <a:pt x="1125" y="12"/>
                  </a:lnTo>
                  <a:lnTo>
                    <a:pt x="1161" y="12"/>
                  </a:lnTo>
                  <a:lnTo>
                    <a:pt x="1197" y="12"/>
                  </a:lnTo>
                  <a:lnTo>
                    <a:pt x="1233" y="12"/>
                  </a:lnTo>
                  <a:lnTo>
                    <a:pt x="1269" y="12"/>
                  </a:lnTo>
                  <a:lnTo>
                    <a:pt x="1306" y="12"/>
                  </a:lnTo>
                  <a:lnTo>
                    <a:pt x="1342" y="12"/>
                  </a:lnTo>
                  <a:lnTo>
                    <a:pt x="1378" y="12"/>
                  </a:lnTo>
                  <a:lnTo>
                    <a:pt x="1414" y="12"/>
                  </a:lnTo>
                  <a:lnTo>
                    <a:pt x="1450" y="12"/>
                  </a:lnTo>
                  <a:lnTo>
                    <a:pt x="1487" y="12"/>
                  </a:lnTo>
                  <a:lnTo>
                    <a:pt x="1523" y="12"/>
                  </a:lnTo>
                  <a:lnTo>
                    <a:pt x="1560" y="10"/>
                  </a:lnTo>
                  <a:lnTo>
                    <a:pt x="1596" y="10"/>
                  </a:lnTo>
                  <a:lnTo>
                    <a:pt x="1632" y="10"/>
                  </a:lnTo>
                  <a:lnTo>
                    <a:pt x="1669" y="10"/>
                  </a:lnTo>
                  <a:lnTo>
                    <a:pt x="1705" y="10"/>
                  </a:lnTo>
                  <a:lnTo>
                    <a:pt x="1741" y="10"/>
                  </a:lnTo>
                  <a:lnTo>
                    <a:pt x="1777" y="10"/>
                  </a:lnTo>
                  <a:lnTo>
                    <a:pt x="1814" y="10"/>
                  </a:lnTo>
                  <a:lnTo>
                    <a:pt x="1850" y="10"/>
                  </a:lnTo>
                  <a:lnTo>
                    <a:pt x="1886" y="10"/>
                  </a:lnTo>
                  <a:lnTo>
                    <a:pt x="1922" y="10"/>
                  </a:lnTo>
                  <a:lnTo>
                    <a:pt x="1958" y="10"/>
                  </a:lnTo>
                  <a:lnTo>
                    <a:pt x="1995" y="10"/>
                  </a:lnTo>
                  <a:lnTo>
                    <a:pt x="2031" y="10"/>
                  </a:lnTo>
                  <a:lnTo>
                    <a:pt x="2067" y="10"/>
                  </a:lnTo>
                  <a:lnTo>
                    <a:pt x="2103" y="10"/>
                  </a:lnTo>
                  <a:lnTo>
                    <a:pt x="2139" y="10"/>
                  </a:lnTo>
                  <a:lnTo>
                    <a:pt x="2176" y="10"/>
                  </a:lnTo>
                  <a:lnTo>
                    <a:pt x="2212" y="10"/>
                  </a:lnTo>
                  <a:lnTo>
                    <a:pt x="2248" y="10"/>
                  </a:lnTo>
                  <a:lnTo>
                    <a:pt x="2285" y="10"/>
                  </a:lnTo>
                  <a:lnTo>
                    <a:pt x="2321" y="10"/>
                  </a:lnTo>
                  <a:lnTo>
                    <a:pt x="2358" y="10"/>
                  </a:lnTo>
                  <a:lnTo>
                    <a:pt x="2394" y="10"/>
                  </a:lnTo>
                  <a:lnTo>
                    <a:pt x="2430" y="9"/>
                  </a:lnTo>
                  <a:lnTo>
                    <a:pt x="2466" y="9"/>
                  </a:lnTo>
                  <a:lnTo>
                    <a:pt x="2502" y="9"/>
                  </a:lnTo>
                  <a:lnTo>
                    <a:pt x="2539" y="9"/>
                  </a:lnTo>
                  <a:lnTo>
                    <a:pt x="2575" y="9"/>
                  </a:lnTo>
                  <a:lnTo>
                    <a:pt x="2611" y="9"/>
                  </a:lnTo>
                  <a:lnTo>
                    <a:pt x="2647" y="9"/>
                  </a:lnTo>
                  <a:lnTo>
                    <a:pt x="2683" y="9"/>
                  </a:lnTo>
                  <a:lnTo>
                    <a:pt x="2720" y="9"/>
                  </a:lnTo>
                  <a:lnTo>
                    <a:pt x="2756" y="9"/>
                  </a:lnTo>
                  <a:lnTo>
                    <a:pt x="2792" y="9"/>
                  </a:lnTo>
                  <a:lnTo>
                    <a:pt x="2828" y="9"/>
                  </a:lnTo>
                  <a:lnTo>
                    <a:pt x="2865" y="9"/>
                  </a:lnTo>
                  <a:lnTo>
                    <a:pt x="2901" y="9"/>
                  </a:lnTo>
                  <a:lnTo>
                    <a:pt x="2937" y="9"/>
                  </a:lnTo>
                  <a:lnTo>
                    <a:pt x="2973" y="9"/>
                  </a:lnTo>
                  <a:lnTo>
                    <a:pt x="3010" y="9"/>
                  </a:lnTo>
                  <a:lnTo>
                    <a:pt x="3047" y="9"/>
                  </a:lnTo>
                  <a:lnTo>
                    <a:pt x="3083" y="9"/>
                  </a:lnTo>
                  <a:lnTo>
                    <a:pt x="3119" y="9"/>
                  </a:lnTo>
                  <a:lnTo>
                    <a:pt x="3155" y="9"/>
                  </a:lnTo>
                  <a:lnTo>
                    <a:pt x="3191" y="9"/>
                  </a:lnTo>
                  <a:lnTo>
                    <a:pt x="3228" y="9"/>
                  </a:lnTo>
                  <a:lnTo>
                    <a:pt x="3264" y="8"/>
                  </a:lnTo>
                  <a:lnTo>
                    <a:pt x="3300" y="8"/>
                  </a:lnTo>
                  <a:lnTo>
                    <a:pt x="3336" y="8"/>
                  </a:lnTo>
                  <a:lnTo>
                    <a:pt x="3372" y="8"/>
                  </a:lnTo>
                  <a:lnTo>
                    <a:pt x="3409" y="8"/>
                  </a:lnTo>
                  <a:lnTo>
                    <a:pt x="3445" y="8"/>
                  </a:lnTo>
                  <a:lnTo>
                    <a:pt x="3481" y="8"/>
                  </a:lnTo>
                  <a:lnTo>
                    <a:pt x="3517" y="8"/>
                  </a:lnTo>
                  <a:lnTo>
                    <a:pt x="3553" y="8"/>
                  </a:lnTo>
                  <a:lnTo>
                    <a:pt x="3590" y="8"/>
                  </a:lnTo>
                  <a:lnTo>
                    <a:pt x="3626" y="8"/>
                  </a:lnTo>
                  <a:lnTo>
                    <a:pt x="3662" y="8"/>
                  </a:lnTo>
                  <a:lnTo>
                    <a:pt x="3698" y="8"/>
                  </a:lnTo>
                  <a:lnTo>
                    <a:pt x="3736" y="8"/>
                  </a:lnTo>
                  <a:lnTo>
                    <a:pt x="3772" y="8"/>
                  </a:lnTo>
                  <a:lnTo>
                    <a:pt x="3808" y="8"/>
                  </a:lnTo>
                  <a:lnTo>
                    <a:pt x="3844" y="8"/>
                  </a:lnTo>
                  <a:lnTo>
                    <a:pt x="3880" y="8"/>
                  </a:lnTo>
                  <a:lnTo>
                    <a:pt x="3917" y="8"/>
                  </a:lnTo>
                  <a:lnTo>
                    <a:pt x="3953" y="8"/>
                  </a:lnTo>
                  <a:lnTo>
                    <a:pt x="3989" y="8"/>
                  </a:lnTo>
                  <a:lnTo>
                    <a:pt x="4025" y="8"/>
                  </a:lnTo>
                  <a:lnTo>
                    <a:pt x="4061" y="8"/>
                  </a:lnTo>
                  <a:lnTo>
                    <a:pt x="4098" y="7"/>
                  </a:lnTo>
                  <a:lnTo>
                    <a:pt x="4134" y="7"/>
                  </a:lnTo>
                  <a:lnTo>
                    <a:pt x="4170" y="7"/>
                  </a:lnTo>
                  <a:lnTo>
                    <a:pt x="4206" y="7"/>
                  </a:lnTo>
                  <a:lnTo>
                    <a:pt x="4242" y="7"/>
                  </a:lnTo>
                  <a:lnTo>
                    <a:pt x="4279" y="7"/>
                  </a:lnTo>
                  <a:lnTo>
                    <a:pt x="4315" y="7"/>
                  </a:lnTo>
                  <a:lnTo>
                    <a:pt x="4351" y="7"/>
                  </a:lnTo>
                  <a:lnTo>
                    <a:pt x="4387" y="7"/>
                  </a:lnTo>
                  <a:lnTo>
                    <a:pt x="4423" y="7"/>
                  </a:lnTo>
                  <a:lnTo>
                    <a:pt x="4461" y="7"/>
                  </a:lnTo>
                  <a:lnTo>
                    <a:pt x="4497" y="7"/>
                  </a:lnTo>
                  <a:lnTo>
                    <a:pt x="4533" y="7"/>
                  </a:lnTo>
                  <a:lnTo>
                    <a:pt x="4569" y="7"/>
                  </a:lnTo>
                  <a:lnTo>
                    <a:pt x="4606" y="7"/>
                  </a:lnTo>
                  <a:lnTo>
                    <a:pt x="4642" y="7"/>
                  </a:lnTo>
                  <a:lnTo>
                    <a:pt x="4678" y="7"/>
                  </a:lnTo>
                  <a:lnTo>
                    <a:pt x="4714" y="7"/>
                  </a:lnTo>
                  <a:lnTo>
                    <a:pt x="4750" y="7"/>
                  </a:lnTo>
                  <a:lnTo>
                    <a:pt x="4787" y="7"/>
                  </a:lnTo>
                  <a:lnTo>
                    <a:pt x="4823" y="7"/>
                  </a:lnTo>
                  <a:lnTo>
                    <a:pt x="4859" y="7"/>
                  </a:lnTo>
                  <a:lnTo>
                    <a:pt x="4895" y="7"/>
                  </a:lnTo>
                  <a:lnTo>
                    <a:pt x="4931" y="7"/>
                  </a:lnTo>
                  <a:lnTo>
                    <a:pt x="4968" y="6"/>
                  </a:lnTo>
                  <a:lnTo>
                    <a:pt x="5004" y="6"/>
                  </a:lnTo>
                  <a:lnTo>
                    <a:pt x="5040" y="6"/>
                  </a:lnTo>
                  <a:lnTo>
                    <a:pt x="5076" y="6"/>
                  </a:lnTo>
                  <a:lnTo>
                    <a:pt x="5112" y="6"/>
                  </a:lnTo>
                  <a:lnTo>
                    <a:pt x="5150" y="6"/>
                  </a:lnTo>
                  <a:lnTo>
                    <a:pt x="5186" y="6"/>
                  </a:lnTo>
                  <a:lnTo>
                    <a:pt x="5222" y="6"/>
                  </a:lnTo>
                  <a:lnTo>
                    <a:pt x="5258" y="6"/>
                  </a:lnTo>
                  <a:lnTo>
                    <a:pt x="5294" y="6"/>
                  </a:lnTo>
                  <a:lnTo>
                    <a:pt x="5331" y="6"/>
                  </a:lnTo>
                  <a:lnTo>
                    <a:pt x="5367" y="6"/>
                  </a:lnTo>
                  <a:lnTo>
                    <a:pt x="5403" y="6"/>
                  </a:lnTo>
                  <a:lnTo>
                    <a:pt x="5439" y="6"/>
                  </a:lnTo>
                  <a:lnTo>
                    <a:pt x="5476" y="6"/>
                  </a:lnTo>
                  <a:lnTo>
                    <a:pt x="5512" y="6"/>
                  </a:lnTo>
                  <a:lnTo>
                    <a:pt x="5548" y="6"/>
                  </a:lnTo>
                  <a:lnTo>
                    <a:pt x="5584" y="6"/>
                  </a:lnTo>
                  <a:lnTo>
                    <a:pt x="5620" y="6"/>
                  </a:lnTo>
                  <a:lnTo>
                    <a:pt x="5657" y="6"/>
                  </a:lnTo>
                  <a:lnTo>
                    <a:pt x="5693" y="6"/>
                  </a:lnTo>
                  <a:lnTo>
                    <a:pt x="5729" y="6"/>
                  </a:lnTo>
                  <a:lnTo>
                    <a:pt x="5765" y="6"/>
                  </a:lnTo>
                  <a:lnTo>
                    <a:pt x="5801" y="5"/>
                  </a:lnTo>
                  <a:lnTo>
                    <a:pt x="5839" y="5"/>
                  </a:lnTo>
                  <a:lnTo>
                    <a:pt x="5875" y="5"/>
                  </a:lnTo>
                  <a:lnTo>
                    <a:pt x="5911" y="5"/>
                  </a:lnTo>
                  <a:lnTo>
                    <a:pt x="5947" y="5"/>
                  </a:lnTo>
                  <a:lnTo>
                    <a:pt x="5983" y="5"/>
                  </a:lnTo>
                  <a:lnTo>
                    <a:pt x="6020" y="5"/>
                  </a:lnTo>
                  <a:lnTo>
                    <a:pt x="6056" y="5"/>
                  </a:lnTo>
                  <a:lnTo>
                    <a:pt x="6092" y="5"/>
                  </a:lnTo>
                  <a:lnTo>
                    <a:pt x="6128" y="5"/>
                  </a:lnTo>
                  <a:lnTo>
                    <a:pt x="6164" y="5"/>
                  </a:lnTo>
                  <a:lnTo>
                    <a:pt x="6201" y="5"/>
                  </a:lnTo>
                  <a:lnTo>
                    <a:pt x="6237" y="5"/>
                  </a:lnTo>
                  <a:lnTo>
                    <a:pt x="6273" y="5"/>
                  </a:lnTo>
                  <a:lnTo>
                    <a:pt x="6309" y="5"/>
                  </a:lnTo>
                  <a:lnTo>
                    <a:pt x="6345" y="5"/>
                  </a:lnTo>
                  <a:lnTo>
                    <a:pt x="6382" y="5"/>
                  </a:lnTo>
                  <a:lnTo>
                    <a:pt x="6418" y="5"/>
                  </a:lnTo>
                  <a:lnTo>
                    <a:pt x="6454" y="5"/>
                  </a:lnTo>
                  <a:lnTo>
                    <a:pt x="6490" y="5"/>
                  </a:lnTo>
                  <a:lnTo>
                    <a:pt x="6528" y="5"/>
                  </a:lnTo>
                  <a:lnTo>
                    <a:pt x="6564" y="5"/>
                  </a:lnTo>
                  <a:lnTo>
                    <a:pt x="6600" y="5"/>
                  </a:lnTo>
                  <a:lnTo>
                    <a:pt x="6636" y="4"/>
                  </a:lnTo>
                  <a:lnTo>
                    <a:pt x="6672" y="4"/>
                  </a:lnTo>
                  <a:lnTo>
                    <a:pt x="6709" y="4"/>
                  </a:lnTo>
                  <a:lnTo>
                    <a:pt x="6745" y="4"/>
                  </a:lnTo>
                  <a:lnTo>
                    <a:pt x="6781" y="4"/>
                  </a:lnTo>
                  <a:lnTo>
                    <a:pt x="6817" y="4"/>
                  </a:lnTo>
                  <a:lnTo>
                    <a:pt x="6853" y="4"/>
                  </a:lnTo>
                  <a:lnTo>
                    <a:pt x="6890" y="4"/>
                  </a:lnTo>
                  <a:lnTo>
                    <a:pt x="6926" y="4"/>
                  </a:lnTo>
                  <a:lnTo>
                    <a:pt x="6962" y="4"/>
                  </a:lnTo>
                  <a:lnTo>
                    <a:pt x="6998" y="4"/>
                  </a:lnTo>
                  <a:lnTo>
                    <a:pt x="7034" y="4"/>
                  </a:lnTo>
                  <a:lnTo>
                    <a:pt x="7071" y="4"/>
                  </a:lnTo>
                  <a:lnTo>
                    <a:pt x="7107" y="4"/>
                  </a:lnTo>
                  <a:lnTo>
                    <a:pt x="7143" y="4"/>
                  </a:lnTo>
                  <a:lnTo>
                    <a:pt x="7179" y="4"/>
                  </a:lnTo>
                  <a:lnTo>
                    <a:pt x="7215" y="4"/>
                  </a:lnTo>
                  <a:lnTo>
                    <a:pt x="7253" y="4"/>
                  </a:lnTo>
                  <a:lnTo>
                    <a:pt x="7289" y="4"/>
                  </a:lnTo>
                  <a:lnTo>
                    <a:pt x="7325" y="4"/>
                  </a:lnTo>
                  <a:lnTo>
                    <a:pt x="7361" y="4"/>
                  </a:lnTo>
                  <a:lnTo>
                    <a:pt x="7398" y="4"/>
                  </a:lnTo>
                  <a:lnTo>
                    <a:pt x="7434" y="4"/>
                  </a:lnTo>
                  <a:lnTo>
                    <a:pt x="7470" y="4"/>
                  </a:lnTo>
                  <a:lnTo>
                    <a:pt x="7506" y="2"/>
                  </a:lnTo>
                  <a:lnTo>
                    <a:pt x="7542" y="2"/>
                  </a:lnTo>
                  <a:lnTo>
                    <a:pt x="7579" y="2"/>
                  </a:lnTo>
                  <a:lnTo>
                    <a:pt x="7615" y="2"/>
                  </a:lnTo>
                  <a:lnTo>
                    <a:pt x="7651" y="2"/>
                  </a:lnTo>
                  <a:lnTo>
                    <a:pt x="7687" y="2"/>
                  </a:lnTo>
                  <a:lnTo>
                    <a:pt x="7723" y="2"/>
                  </a:lnTo>
                  <a:lnTo>
                    <a:pt x="7760" y="2"/>
                  </a:lnTo>
                  <a:lnTo>
                    <a:pt x="7796" y="2"/>
                  </a:lnTo>
                  <a:lnTo>
                    <a:pt x="7832" y="2"/>
                  </a:lnTo>
                  <a:lnTo>
                    <a:pt x="7868" y="2"/>
                  </a:lnTo>
                  <a:lnTo>
                    <a:pt x="7904" y="2"/>
                  </a:lnTo>
                  <a:lnTo>
                    <a:pt x="7942" y="2"/>
                  </a:lnTo>
                  <a:lnTo>
                    <a:pt x="7978" y="2"/>
                  </a:lnTo>
                  <a:lnTo>
                    <a:pt x="8014" y="2"/>
                  </a:lnTo>
                  <a:lnTo>
                    <a:pt x="8050" y="2"/>
                  </a:lnTo>
                  <a:lnTo>
                    <a:pt x="8086" y="2"/>
                  </a:lnTo>
                  <a:lnTo>
                    <a:pt x="8123" y="2"/>
                  </a:lnTo>
                  <a:lnTo>
                    <a:pt x="8159" y="2"/>
                  </a:lnTo>
                  <a:lnTo>
                    <a:pt x="8195" y="2"/>
                  </a:lnTo>
                  <a:lnTo>
                    <a:pt x="8231" y="2"/>
                  </a:lnTo>
                  <a:lnTo>
                    <a:pt x="8268" y="2"/>
                  </a:lnTo>
                  <a:lnTo>
                    <a:pt x="8304" y="2"/>
                  </a:lnTo>
                  <a:lnTo>
                    <a:pt x="8340" y="1"/>
                  </a:lnTo>
                  <a:lnTo>
                    <a:pt x="8376" y="1"/>
                  </a:lnTo>
                  <a:lnTo>
                    <a:pt x="8412" y="1"/>
                  </a:lnTo>
                  <a:lnTo>
                    <a:pt x="8449" y="1"/>
                  </a:lnTo>
                  <a:lnTo>
                    <a:pt x="8485" y="1"/>
                  </a:lnTo>
                  <a:lnTo>
                    <a:pt x="8521" y="1"/>
                  </a:lnTo>
                  <a:lnTo>
                    <a:pt x="8557" y="1"/>
                  </a:lnTo>
                  <a:lnTo>
                    <a:pt x="8593" y="1"/>
                  </a:lnTo>
                  <a:lnTo>
                    <a:pt x="8631" y="1"/>
                  </a:lnTo>
                  <a:lnTo>
                    <a:pt x="8667" y="1"/>
                  </a:lnTo>
                  <a:lnTo>
                    <a:pt x="8703" y="1"/>
                  </a:lnTo>
                  <a:lnTo>
                    <a:pt x="8739" y="1"/>
                  </a:lnTo>
                  <a:lnTo>
                    <a:pt x="8775" y="1"/>
                  </a:lnTo>
                  <a:lnTo>
                    <a:pt x="8812" y="1"/>
                  </a:lnTo>
                  <a:lnTo>
                    <a:pt x="8848" y="1"/>
                  </a:lnTo>
                  <a:lnTo>
                    <a:pt x="8884" y="1"/>
                  </a:lnTo>
                  <a:lnTo>
                    <a:pt x="8920" y="1"/>
                  </a:lnTo>
                  <a:lnTo>
                    <a:pt x="8956" y="1"/>
                  </a:lnTo>
                  <a:lnTo>
                    <a:pt x="8993" y="1"/>
                  </a:lnTo>
                  <a:lnTo>
                    <a:pt x="9029" y="1"/>
                  </a:lnTo>
                  <a:lnTo>
                    <a:pt x="9065" y="1"/>
                  </a:lnTo>
                  <a:lnTo>
                    <a:pt x="9101" y="1"/>
                  </a:lnTo>
                  <a:lnTo>
                    <a:pt x="9138" y="1"/>
                  </a:lnTo>
                  <a:lnTo>
                    <a:pt x="917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3568" y="3729"/>
              <a:ext cx="1835" cy="50"/>
            </a:xfrm>
            <a:custGeom>
              <a:avLst/>
              <a:gdLst>
                <a:gd name="T0" fmla="*/ 51 w 9174"/>
                <a:gd name="T1" fmla="*/ 48 h 151"/>
                <a:gd name="T2" fmla="*/ 109 w 9174"/>
                <a:gd name="T3" fmla="*/ 46 h 151"/>
                <a:gd name="T4" fmla="*/ 167 w 9174"/>
                <a:gd name="T5" fmla="*/ 45 h 151"/>
                <a:gd name="T6" fmla="*/ 225 w 9174"/>
                <a:gd name="T7" fmla="*/ 43 h 151"/>
                <a:gd name="T8" fmla="*/ 283 w 9174"/>
                <a:gd name="T9" fmla="*/ 40 h 151"/>
                <a:gd name="T10" fmla="*/ 341 w 9174"/>
                <a:gd name="T11" fmla="*/ 35 h 151"/>
                <a:gd name="T12" fmla="*/ 399 w 9174"/>
                <a:gd name="T13" fmla="*/ 25 h 151"/>
                <a:gd name="T14" fmla="*/ 457 w 9174"/>
                <a:gd name="T15" fmla="*/ 8 h 151"/>
                <a:gd name="T16" fmla="*/ 515 w 9174"/>
                <a:gd name="T17" fmla="*/ 1 h 151"/>
                <a:gd name="T18" fmla="*/ 573 w 9174"/>
                <a:gd name="T19" fmla="*/ 16 h 151"/>
                <a:gd name="T20" fmla="*/ 631 w 9174"/>
                <a:gd name="T21" fmla="*/ 30 h 151"/>
                <a:gd name="T22" fmla="*/ 689 w 9174"/>
                <a:gd name="T23" fmla="*/ 37 h 151"/>
                <a:gd name="T24" fmla="*/ 747 w 9174"/>
                <a:gd name="T25" fmla="*/ 41 h 151"/>
                <a:gd name="T26" fmla="*/ 805 w 9174"/>
                <a:gd name="T27" fmla="*/ 43 h 151"/>
                <a:gd name="T28" fmla="*/ 863 w 9174"/>
                <a:gd name="T29" fmla="*/ 45 h 151"/>
                <a:gd name="T30" fmla="*/ 921 w 9174"/>
                <a:gd name="T31" fmla="*/ 45 h 151"/>
                <a:gd name="T32" fmla="*/ 979 w 9174"/>
                <a:gd name="T33" fmla="*/ 46 h 151"/>
                <a:gd name="T34" fmla="*/ 1037 w 9174"/>
                <a:gd name="T35" fmla="*/ 46 h 151"/>
                <a:gd name="T36" fmla="*/ 1095 w 9174"/>
                <a:gd name="T37" fmla="*/ 46 h 151"/>
                <a:gd name="T38" fmla="*/ 1153 w 9174"/>
                <a:gd name="T39" fmla="*/ 46 h 151"/>
                <a:gd name="T40" fmla="*/ 1211 w 9174"/>
                <a:gd name="T41" fmla="*/ 46 h 151"/>
                <a:gd name="T42" fmla="*/ 1269 w 9174"/>
                <a:gd name="T43" fmla="*/ 46 h 151"/>
                <a:gd name="T44" fmla="*/ 1327 w 9174"/>
                <a:gd name="T45" fmla="*/ 46 h 151"/>
                <a:gd name="T46" fmla="*/ 1385 w 9174"/>
                <a:gd name="T47" fmla="*/ 46 h 151"/>
                <a:gd name="T48" fmla="*/ 1443 w 9174"/>
                <a:gd name="T49" fmla="*/ 46 h 151"/>
                <a:gd name="T50" fmla="*/ 1501 w 9174"/>
                <a:gd name="T51" fmla="*/ 46 h 151"/>
                <a:gd name="T52" fmla="*/ 1559 w 9174"/>
                <a:gd name="T53" fmla="*/ 46 h 151"/>
                <a:gd name="T54" fmla="*/ 1617 w 9174"/>
                <a:gd name="T55" fmla="*/ 46 h 151"/>
                <a:gd name="T56" fmla="*/ 1675 w 9174"/>
                <a:gd name="T57" fmla="*/ 46 h 151"/>
                <a:gd name="T58" fmla="*/ 1734 w 9174"/>
                <a:gd name="T59" fmla="*/ 46 h 151"/>
                <a:gd name="T60" fmla="*/ 1791 w 9174"/>
                <a:gd name="T61" fmla="*/ 46 h 151"/>
                <a:gd name="T62" fmla="*/ 1828 w 9174"/>
                <a:gd name="T63" fmla="*/ 46 h 151"/>
                <a:gd name="T64" fmla="*/ 1770 w 9174"/>
                <a:gd name="T65" fmla="*/ 46 h 151"/>
                <a:gd name="T66" fmla="*/ 1712 w 9174"/>
                <a:gd name="T67" fmla="*/ 46 h 151"/>
                <a:gd name="T68" fmla="*/ 1654 w 9174"/>
                <a:gd name="T69" fmla="*/ 46 h 151"/>
                <a:gd name="T70" fmla="*/ 1596 w 9174"/>
                <a:gd name="T71" fmla="*/ 46 h 151"/>
                <a:gd name="T72" fmla="*/ 1538 w 9174"/>
                <a:gd name="T73" fmla="*/ 46 h 151"/>
                <a:gd name="T74" fmla="*/ 1480 w 9174"/>
                <a:gd name="T75" fmla="*/ 47 h 151"/>
                <a:gd name="T76" fmla="*/ 1422 w 9174"/>
                <a:gd name="T77" fmla="*/ 47 h 151"/>
                <a:gd name="T78" fmla="*/ 1364 w 9174"/>
                <a:gd name="T79" fmla="*/ 47 h 151"/>
                <a:gd name="T80" fmla="*/ 1306 w 9174"/>
                <a:gd name="T81" fmla="*/ 47 h 151"/>
                <a:gd name="T82" fmla="*/ 1248 w 9174"/>
                <a:gd name="T83" fmla="*/ 47 h 151"/>
                <a:gd name="T84" fmla="*/ 1190 w 9174"/>
                <a:gd name="T85" fmla="*/ 47 h 151"/>
                <a:gd name="T86" fmla="*/ 1132 w 9174"/>
                <a:gd name="T87" fmla="*/ 48 h 151"/>
                <a:gd name="T88" fmla="*/ 1074 w 9174"/>
                <a:gd name="T89" fmla="*/ 48 h 151"/>
                <a:gd name="T90" fmla="*/ 1015 w 9174"/>
                <a:gd name="T91" fmla="*/ 48 h 151"/>
                <a:gd name="T92" fmla="*/ 958 w 9174"/>
                <a:gd name="T93" fmla="*/ 48 h 151"/>
                <a:gd name="T94" fmla="*/ 899 w 9174"/>
                <a:gd name="T95" fmla="*/ 48 h 151"/>
                <a:gd name="T96" fmla="*/ 841 w 9174"/>
                <a:gd name="T97" fmla="*/ 48 h 151"/>
                <a:gd name="T98" fmla="*/ 783 w 9174"/>
                <a:gd name="T99" fmla="*/ 48 h 151"/>
                <a:gd name="T100" fmla="*/ 725 w 9174"/>
                <a:gd name="T101" fmla="*/ 48 h 151"/>
                <a:gd name="T102" fmla="*/ 667 w 9174"/>
                <a:gd name="T103" fmla="*/ 48 h 151"/>
                <a:gd name="T104" fmla="*/ 609 w 9174"/>
                <a:gd name="T105" fmla="*/ 49 h 151"/>
                <a:gd name="T106" fmla="*/ 551 w 9174"/>
                <a:gd name="T107" fmla="*/ 49 h 151"/>
                <a:gd name="T108" fmla="*/ 493 w 9174"/>
                <a:gd name="T109" fmla="*/ 49 h 151"/>
                <a:gd name="T110" fmla="*/ 435 w 9174"/>
                <a:gd name="T111" fmla="*/ 49 h 151"/>
                <a:gd name="T112" fmla="*/ 377 w 9174"/>
                <a:gd name="T113" fmla="*/ 49 h 151"/>
                <a:gd name="T114" fmla="*/ 319 w 9174"/>
                <a:gd name="T115" fmla="*/ 49 h 151"/>
                <a:gd name="T116" fmla="*/ 261 w 9174"/>
                <a:gd name="T117" fmla="*/ 50 h 151"/>
                <a:gd name="T118" fmla="*/ 203 w 9174"/>
                <a:gd name="T119" fmla="*/ 50 h 151"/>
                <a:gd name="T120" fmla="*/ 145 w 9174"/>
                <a:gd name="T121" fmla="*/ 50 h 151"/>
                <a:gd name="T122" fmla="*/ 87 w 9174"/>
                <a:gd name="T123" fmla="*/ 50 h 151"/>
                <a:gd name="T124" fmla="*/ 29 w 9174"/>
                <a:gd name="T125" fmla="*/ 50 h 1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174" h="151">
                  <a:moveTo>
                    <a:pt x="0" y="145"/>
                  </a:moveTo>
                  <a:lnTo>
                    <a:pt x="36" y="145"/>
                  </a:lnTo>
                  <a:lnTo>
                    <a:pt x="73" y="145"/>
                  </a:lnTo>
                  <a:lnTo>
                    <a:pt x="110" y="145"/>
                  </a:lnTo>
                  <a:lnTo>
                    <a:pt x="146" y="144"/>
                  </a:lnTo>
                  <a:lnTo>
                    <a:pt x="182" y="144"/>
                  </a:lnTo>
                  <a:lnTo>
                    <a:pt x="218" y="144"/>
                  </a:lnTo>
                  <a:lnTo>
                    <a:pt x="255" y="144"/>
                  </a:lnTo>
                  <a:lnTo>
                    <a:pt x="291" y="143"/>
                  </a:lnTo>
                  <a:lnTo>
                    <a:pt x="327" y="143"/>
                  </a:lnTo>
                  <a:lnTo>
                    <a:pt x="363" y="143"/>
                  </a:lnTo>
                  <a:lnTo>
                    <a:pt x="399" y="143"/>
                  </a:lnTo>
                  <a:lnTo>
                    <a:pt x="436" y="142"/>
                  </a:lnTo>
                  <a:lnTo>
                    <a:pt x="472" y="142"/>
                  </a:lnTo>
                  <a:lnTo>
                    <a:pt x="508" y="142"/>
                  </a:lnTo>
                  <a:lnTo>
                    <a:pt x="544" y="140"/>
                  </a:lnTo>
                  <a:lnTo>
                    <a:pt x="580" y="140"/>
                  </a:lnTo>
                  <a:lnTo>
                    <a:pt x="617" y="140"/>
                  </a:lnTo>
                  <a:lnTo>
                    <a:pt x="653" y="139"/>
                  </a:lnTo>
                  <a:lnTo>
                    <a:pt x="689" y="139"/>
                  </a:lnTo>
                  <a:lnTo>
                    <a:pt x="725" y="139"/>
                  </a:lnTo>
                  <a:lnTo>
                    <a:pt x="761" y="138"/>
                  </a:lnTo>
                  <a:lnTo>
                    <a:pt x="798" y="138"/>
                  </a:lnTo>
                  <a:lnTo>
                    <a:pt x="835" y="137"/>
                  </a:lnTo>
                  <a:lnTo>
                    <a:pt x="871" y="137"/>
                  </a:lnTo>
                  <a:lnTo>
                    <a:pt x="907" y="136"/>
                  </a:lnTo>
                  <a:lnTo>
                    <a:pt x="944" y="136"/>
                  </a:lnTo>
                  <a:lnTo>
                    <a:pt x="980" y="135"/>
                  </a:lnTo>
                  <a:lnTo>
                    <a:pt x="1016" y="134"/>
                  </a:lnTo>
                  <a:lnTo>
                    <a:pt x="1052" y="134"/>
                  </a:lnTo>
                  <a:lnTo>
                    <a:pt x="1088" y="132"/>
                  </a:lnTo>
                  <a:lnTo>
                    <a:pt x="1125" y="131"/>
                  </a:lnTo>
                  <a:lnTo>
                    <a:pt x="1161" y="131"/>
                  </a:lnTo>
                  <a:lnTo>
                    <a:pt x="1197" y="130"/>
                  </a:lnTo>
                  <a:lnTo>
                    <a:pt x="1233" y="129"/>
                  </a:lnTo>
                  <a:lnTo>
                    <a:pt x="1269" y="128"/>
                  </a:lnTo>
                  <a:lnTo>
                    <a:pt x="1306" y="127"/>
                  </a:lnTo>
                  <a:lnTo>
                    <a:pt x="1342" y="126"/>
                  </a:lnTo>
                  <a:lnTo>
                    <a:pt x="1378" y="124"/>
                  </a:lnTo>
                  <a:lnTo>
                    <a:pt x="1414" y="122"/>
                  </a:lnTo>
                  <a:lnTo>
                    <a:pt x="1450" y="121"/>
                  </a:lnTo>
                  <a:lnTo>
                    <a:pt x="1487" y="119"/>
                  </a:lnTo>
                  <a:lnTo>
                    <a:pt x="1523" y="118"/>
                  </a:lnTo>
                  <a:lnTo>
                    <a:pt x="1560" y="115"/>
                  </a:lnTo>
                  <a:lnTo>
                    <a:pt x="1596" y="113"/>
                  </a:lnTo>
                  <a:lnTo>
                    <a:pt x="1632" y="111"/>
                  </a:lnTo>
                  <a:lnTo>
                    <a:pt x="1669" y="108"/>
                  </a:lnTo>
                  <a:lnTo>
                    <a:pt x="1705" y="106"/>
                  </a:lnTo>
                  <a:lnTo>
                    <a:pt x="1741" y="103"/>
                  </a:lnTo>
                  <a:lnTo>
                    <a:pt x="1777" y="99"/>
                  </a:lnTo>
                  <a:lnTo>
                    <a:pt x="1814" y="96"/>
                  </a:lnTo>
                  <a:lnTo>
                    <a:pt x="1850" y="92"/>
                  </a:lnTo>
                  <a:lnTo>
                    <a:pt x="1886" y="88"/>
                  </a:lnTo>
                  <a:lnTo>
                    <a:pt x="1922" y="84"/>
                  </a:lnTo>
                  <a:lnTo>
                    <a:pt x="1958" y="79"/>
                  </a:lnTo>
                  <a:lnTo>
                    <a:pt x="1995" y="74"/>
                  </a:lnTo>
                  <a:lnTo>
                    <a:pt x="2031" y="68"/>
                  </a:lnTo>
                  <a:lnTo>
                    <a:pt x="2067" y="63"/>
                  </a:lnTo>
                  <a:lnTo>
                    <a:pt x="2103" y="56"/>
                  </a:lnTo>
                  <a:lnTo>
                    <a:pt x="2139" y="50"/>
                  </a:lnTo>
                  <a:lnTo>
                    <a:pt x="2176" y="43"/>
                  </a:lnTo>
                  <a:lnTo>
                    <a:pt x="2212" y="37"/>
                  </a:lnTo>
                  <a:lnTo>
                    <a:pt x="2248" y="30"/>
                  </a:lnTo>
                  <a:lnTo>
                    <a:pt x="2285" y="23"/>
                  </a:lnTo>
                  <a:lnTo>
                    <a:pt x="2321" y="17"/>
                  </a:lnTo>
                  <a:lnTo>
                    <a:pt x="2358" y="11"/>
                  </a:lnTo>
                  <a:lnTo>
                    <a:pt x="2394" y="7"/>
                  </a:lnTo>
                  <a:lnTo>
                    <a:pt x="2430" y="3"/>
                  </a:lnTo>
                  <a:lnTo>
                    <a:pt x="2466" y="1"/>
                  </a:lnTo>
                  <a:lnTo>
                    <a:pt x="2502" y="0"/>
                  </a:lnTo>
                  <a:lnTo>
                    <a:pt x="2539" y="1"/>
                  </a:lnTo>
                  <a:lnTo>
                    <a:pt x="2575" y="3"/>
                  </a:lnTo>
                  <a:lnTo>
                    <a:pt x="2611" y="7"/>
                  </a:lnTo>
                  <a:lnTo>
                    <a:pt x="2647" y="11"/>
                  </a:lnTo>
                  <a:lnTo>
                    <a:pt x="2683" y="17"/>
                  </a:lnTo>
                  <a:lnTo>
                    <a:pt x="2720" y="23"/>
                  </a:lnTo>
                  <a:lnTo>
                    <a:pt x="2756" y="30"/>
                  </a:lnTo>
                  <a:lnTo>
                    <a:pt x="2792" y="35"/>
                  </a:lnTo>
                  <a:lnTo>
                    <a:pt x="2828" y="42"/>
                  </a:lnTo>
                  <a:lnTo>
                    <a:pt x="2865" y="49"/>
                  </a:lnTo>
                  <a:lnTo>
                    <a:pt x="2901" y="56"/>
                  </a:lnTo>
                  <a:lnTo>
                    <a:pt x="2937" y="62"/>
                  </a:lnTo>
                  <a:lnTo>
                    <a:pt x="2973" y="67"/>
                  </a:lnTo>
                  <a:lnTo>
                    <a:pt x="3010" y="73"/>
                  </a:lnTo>
                  <a:lnTo>
                    <a:pt x="3047" y="78"/>
                  </a:lnTo>
                  <a:lnTo>
                    <a:pt x="3083" y="82"/>
                  </a:lnTo>
                  <a:lnTo>
                    <a:pt x="3119" y="87"/>
                  </a:lnTo>
                  <a:lnTo>
                    <a:pt x="3155" y="91"/>
                  </a:lnTo>
                  <a:lnTo>
                    <a:pt x="3191" y="95"/>
                  </a:lnTo>
                  <a:lnTo>
                    <a:pt x="3228" y="98"/>
                  </a:lnTo>
                  <a:lnTo>
                    <a:pt x="3264" y="100"/>
                  </a:lnTo>
                  <a:lnTo>
                    <a:pt x="3300" y="104"/>
                  </a:lnTo>
                  <a:lnTo>
                    <a:pt x="3336" y="106"/>
                  </a:lnTo>
                  <a:lnTo>
                    <a:pt x="3372" y="108"/>
                  </a:lnTo>
                  <a:lnTo>
                    <a:pt x="3409" y="111"/>
                  </a:lnTo>
                  <a:lnTo>
                    <a:pt x="3445" y="113"/>
                  </a:lnTo>
                  <a:lnTo>
                    <a:pt x="3481" y="115"/>
                  </a:lnTo>
                  <a:lnTo>
                    <a:pt x="3517" y="116"/>
                  </a:lnTo>
                  <a:lnTo>
                    <a:pt x="3553" y="119"/>
                  </a:lnTo>
                  <a:lnTo>
                    <a:pt x="3590" y="120"/>
                  </a:lnTo>
                  <a:lnTo>
                    <a:pt x="3626" y="121"/>
                  </a:lnTo>
                  <a:lnTo>
                    <a:pt x="3662" y="122"/>
                  </a:lnTo>
                  <a:lnTo>
                    <a:pt x="3698" y="123"/>
                  </a:lnTo>
                  <a:lnTo>
                    <a:pt x="3736" y="124"/>
                  </a:lnTo>
                  <a:lnTo>
                    <a:pt x="3772" y="126"/>
                  </a:lnTo>
                  <a:lnTo>
                    <a:pt x="3808" y="127"/>
                  </a:lnTo>
                  <a:lnTo>
                    <a:pt x="3844" y="127"/>
                  </a:lnTo>
                  <a:lnTo>
                    <a:pt x="3880" y="128"/>
                  </a:lnTo>
                  <a:lnTo>
                    <a:pt x="3917" y="129"/>
                  </a:lnTo>
                  <a:lnTo>
                    <a:pt x="3953" y="129"/>
                  </a:lnTo>
                  <a:lnTo>
                    <a:pt x="3989" y="130"/>
                  </a:lnTo>
                  <a:lnTo>
                    <a:pt x="4025" y="131"/>
                  </a:lnTo>
                  <a:lnTo>
                    <a:pt x="4061" y="131"/>
                  </a:lnTo>
                  <a:lnTo>
                    <a:pt x="4098" y="131"/>
                  </a:lnTo>
                  <a:lnTo>
                    <a:pt x="4134" y="132"/>
                  </a:lnTo>
                  <a:lnTo>
                    <a:pt x="4170" y="132"/>
                  </a:lnTo>
                  <a:lnTo>
                    <a:pt x="4206" y="134"/>
                  </a:lnTo>
                  <a:lnTo>
                    <a:pt x="4242" y="134"/>
                  </a:lnTo>
                  <a:lnTo>
                    <a:pt x="4279" y="134"/>
                  </a:lnTo>
                  <a:lnTo>
                    <a:pt x="4315" y="135"/>
                  </a:lnTo>
                  <a:lnTo>
                    <a:pt x="4351" y="135"/>
                  </a:lnTo>
                  <a:lnTo>
                    <a:pt x="4387" y="135"/>
                  </a:lnTo>
                  <a:lnTo>
                    <a:pt x="4423" y="136"/>
                  </a:lnTo>
                  <a:lnTo>
                    <a:pt x="4461" y="136"/>
                  </a:lnTo>
                  <a:lnTo>
                    <a:pt x="4497" y="136"/>
                  </a:lnTo>
                  <a:lnTo>
                    <a:pt x="4533" y="136"/>
                  </a:lnTo>
                  <a:lnTo>
                    <a:pt x="4569" y="137"/>
                  </a:lnTo>
                  <a:lnTo>
                    <a:pt x="4606" y="137"/>
                  </a:lnTo>
                  <a:lnTo>
                    <a:pt x="4642" y="137"/>
                  </a:lnTo>
                  <a:lnTo>
                    <a:pt x="4678" y="137"/>
                  </a:lnTo>
                  <a:lnTo>
                    <a:pt x="4714" y="137"/>
                  </a:lnTo>
                  <a:lnTo>
                    <a:pt x="4750" y="137"/>
                  </a:lnTo>
                  <a:lnTo>
                    <a:pt x="4787" y="138"/>
                  </a:lnTo>
                  <a:lnTo>
                    <a:pt x="4823" y="138"/>
                  </a:lnTo>
                  <a:lnTo>
                    <a:pt x="4859" y="138"/>
                  </a:lnTo>
                  <a:lnTo>
                    <a:pt x="4895" y="138"/>
                  </a:lnTo>
                  <a:lnTo>
                    <a:pt x="4931" y="138"/>
                  </a:lnTo>
                  <a:lnTo>
                    <a:pt x="4968" y="138"/>
                  </a:lnTo>
                  <a:lnTo>
                    <a:pt x="5004" y="138"/>
                  </a:lnTo>
                  <a:lnTo>
                    <a:pt x="5040" y="138"/>
                  </a:lnTo>
                  <a:lnTo>
                    <a:pt x="5076" y="138"/>
                  </a:lnTo>
                  <a:lnTo>
                    <a:pt x="5112" y="139"/>
                  </a:lnTo>
                  <a:lnTo>
                    <a:pt x="5150" y="139"/>
                  </a:lnTo>
                  <a:lnTo>
                    <a:pt x="5186" y="139"/>
                  </a:lnTo>
                  <a:lnTo>
                    <a:pt x="5222" y="139"/>
                  </a:lnTo>
                  <a:lnTo>
                    <a:pt x="5258" y="139"/>
                  </a:lnTo>
                  <a:lnTo>
                    <a:pt x="5294" y="139"/>
                  </a:lnTo>
                  <a:lnTo>
                    <a:pt x="5331" y="139"/>
                  </a:lnTo>
                  <a:lnTo>
                    <a:pt x="5367" y="139"/>
                  </a:lnTo>
                  <a:lnTo>
                    <a:pt x="5403" y="139"/>
                  </a:lnTo>
                  <a:lnTo>
                    <a:pt x="5439" y="139"/>
                  </a:lnTo>
                  <a:lnTo>
                    <a:pt x="5476" y="139"/>
                  </a:lnTo>
                  <a:lnTo>
                    <a:pt x="5512" y="139"/>
                  </a:lnTo>
                  <a:lnTo>
                    <a:pt x="5548" y="139"/>
                  </a:lnTo>
                  <a:lnTo>
                    <a:pt x="5584" y="139"/>
                  </a:lnTo>
                  <a:lnTo>
                    <a:pt x="5620" y="139"/>
                  </a:lnTo>
                  <a:lnTo>
                    <a:pt x="5657" y="139"/>
                  </a:lnTo>
                  <a:lnTo>
                    <a:pt x="5693" y="139"/>
                  </a:lnTo>
                  <a:lnTo>
                    <a:pt x="5729" y="139"/>
                  </a:lnTo>
                  <a:lnTo>
                    <a:pt x="5765" y="139"/>
                  </a:lnTo>
                  <a:lnTo>
                    <a:pt x="5801" y="139"/>
                  </a:lnTo>
                  <a:lnTo>
                    <a:pt x="5839" y="139"/>
                  </a:lnTo>
                  <a:lnTo>
                    <a:pt x="5875" y="139"/>
                  </a:lnTo>
                  <a:lnTo>
                    <a:pt x="5911" y="140"/>
                  </a:lnTo>
                  <a:lnTo>
                    <a:pt x="5947" y="140"/>
                  </a:lnTo>
                  <a:lnTo>
                    <a:pt x="5983" y="140"/>
                  </a:lnTo>
                  <a:lnTo>
                    <a:pt x="6020" y="140"/>
                  </a:lnTo>
                  <a:lnTo>
                    <a:pt x="6056" y="140"/>
                  </a:lnTo>
                  <a:lnTo>
                    <a:pt x="6092" y="140"/>
                  </a:lnTo>
                  <a:lnTo>
                    <a:pt x="6128" y="140"/>
                  </a:lnTo>
                  <a:lnTo>
                    <a:pt x="6164" y="140"/>
                  </a:lnTo>
                  <a:lnTo>
                    <a:pt x="6201" y="140"/>
                  </a:lnTo>
                  <a:lnTo>
                    <a:pt x="6237" y="140"/>
                  </a:lnTo>
                  <a:lnTo>
                    <a:pt x="6273" y="140"/>
                  </a:lnTo>
                  <a:lnTo>
                    <a:pt x="6309" y="140"/>
                  </a:lnTo>
                  <a:lnTo>
                    <a:pt x="6345" y="140"/>
                  </a:lnTo>
                  <a:lnTo>
                    <a:pt x="6382" y="140"/>
                  </a:lnTo>
                  <a:lnTo>
                    <a:pt x="6418" y="140"/>
                  </a:lnTo>
                  <a:lnTo>
                    <a:pt x="6454" y="140"/>
                  </a:lnTo>
                  <a:lnTo>
                    <a:pt x="6490" y="140"/>
                  </a:lnTo>
                  <a:lnTo>
                    <a:pt x="6528" y="140"/>
                  </a:lnTo>
                  <a:lnTo>
                    <a:pt x="6564" y="140"/>
                  </a:lnTo>
                  <a:lnTo>
                    <a:pt x="6600" y="140"/>
                  </a:lnTo>
                  <a:lnTo>
                    <a:pt x="6636" y="140"/>
                  </a:lnTo>
                  <a:lnTo>
                    <a:pt x="6672" y="140"/>
                  </a:lnTo>
                  <a:lnTo>
                    <a:pt x="6709" y="140"/>
                  </a:lnTo>
                  <a:lnTo>
                    <a:pt x="6745" y="140"/>
                  </a:lnTo>
                  <a:lnTo>
                    <a:pt x="6781" y="140"/>
                  </a:lnTo>
                  <a:lnTo>
                    <a:pt x="6817" y="139"/>
                  </a:lnTo>
                  <a:lnTo>
                    <a:pt x="6853" y="139"/>
                  </a:lnTo>
                  <a:lnTo>
                    <a:pt x="6890" y="139"/>
                  </a:lnTo>
                  <a:lnTo>
                    <a:pt x="6926" y="139"/>
                  </a:lnTo>
                  <a:lnTo>
                    <a:pt x="6962" y="139"/>
                  </a:lnTo>
                  <a:lnTo>
                    <a:pt x="6998" y="139"/>
                  </a:lnTo>
                  <a:lnTo>
                    <a:pt x="7034" y="139"/>
                  </a:lnTo>
                  <a:lnTo>
                    <a:pt x="7071" y="139"/>
                  </a:lnTo>
                  <a:lnTo>
                    <a:pt x="7107" y="139"/>
                  </a:lnTo>
                  <a:lnTo>
                    <a:pt x="7143" y="139"/>
                  </a:lnTo>
                  <a:lnTo>
                    <a:pt x="7179" y="139"/>
                  </a:lnTo>
                  <a:lnTo>
                    <a:pt x="7215" y="139"/>
                  </a:lnTo>
                  <a:lnTo>
                    <a:pt x="7253" y="139"/>
                  </a:lnTo>
                  <a:lnTo>
                    <a:pt x="7289" y="139"/>
                  </a:lnTo>
                  <a:lnTo>
                    <a:pt x="7325" y="139"/>
                  </a:lnTo>
                  <a:lnTo>
                    <a:pt x="7361" y="139"/>
                  </a:lnTo>
                  <a:lnTo>
                    <a:pt x="7398" y="139"/>
                  </a:lnTo>
                  <a:lnTo>
                    <a:pt x="7434" y="139"/>
                  </a:lnTo>
                  <a:lnTo>
                    <a:pt x="7470" y="139"/>
                  </a:lnTo>
                  <a:lnTo>
                    <a:pt x="7506" y="139"/>
                  </a:lnTo>
                  <a:lnTo>
                    <a:pt x="7542" y="139"/>
                  </a:lnTo>
                  <a:lnTo>
                    <a:pt x="7579" y="139"/>
                  </a:lnTo>
                  <a:lnTo>
                    <a:pt x="7615" y="139"/>
                  </a:lnTo>
                  <a:lnTo>
                    <a:pt x="7651" y="139"/>
                  </a:lnTo>
                  <a:lnTo>
                    <a:pt x="7687" y="139"/>
                  </a:lnTo>
                  <a:lnTo>
                    <a:pt x="7723" y="139"/>
                  </a:lnTo>
                  <a:lnTo>
                    <a:pt x="7760" y="139"/>
                  </a:lnTo>
                  <a:lnTo>
                    <a:pt x="7796" y="139"/>
                  </a:lnTo>
                  <a:lnTo>
                    <a:pt x="7832" y="139"/>
                  </a:lnTo>
                  <a:lnTo>
                    <a:pt x="7868" y="139"/>
                  </a:lnTo>
                  <a:lnTo>
                    <a:pt x="7904" y="139"/>
                  </a:lnTo>
                  <a:lnTo>
                    <a:pt x="7942" y="139"/>
                  </a:lnTo>
                  <a:lnTo>
                    <a:pt x="7978" y="139"/>
                  </a:lnTo>
                  <a:lnTo>
                    <a:pt x="8014" y="139"/>
                  </a:lnTo>
                  <a:lnTo>
                    <a:pt x="8050" y="139"/>
                  </a:lnTo>
                  <a:lnTo>
                    <a:pt x="8086" y="139"/>
                  </a:lnTo>
                  <a:lnTo>
                    <a:pt x="8123" y="139"/>
                  </a:lnTo>
                  <a:lnTo>
                    <a:pt x="8159" y="139"/>
                  </a:lnTo>
                  <a:lnTo>
                    <a:pt x="8195" y="139"/>
                  </a:lnTo>
                  <a:lnTo>
                    <a:pt x="8231" y="139"/>
                  </a:lnTo>
                  <a:lnTo>
                    <a:pt x="8268" y="139"/>
                  </a:lnTo>
                  <a:lnTo>
                    <a:pt x="8304" y="139"/>
                  </a:lnTo>
                  <a:lnTo>
                    <a:pt x="8340" y="138"/>
                  </a:lnTo>
                  <a:lnTo>
                    <a:pt x="8376" y="138"/>
                  </a:lnTo>
                  <a:lnTo>
                    <a:pt x="8412" y="138"/>
                  </a:lnTo>
                  <a:lnTo>
                    <a:pt x="8449" y="138"/>
                  </a:lnTo>
                  <a:lnTo>
                    <a:pt x="8485" y="138"/>
                  </a:lnTo>
                  <a:lnTo>
                    <a:pt x="8521" y="138"/>
                  </a:lnTo>
                  <a:lnTo>
                    <a:pt x="8557" y="138"/>
                  </a:lnTo>
                  <a:lnTo>
                    <a:pt x="8593" y="138"/>
                  </a:lnTo>
                  <a:lnTo>
                    <a:pt x="8631" y="138"/>
                  </a:lnTo>
                  <a:lnTo>
                    <a:pt x="8667" y="138"/>
                  </a:lnTo>
                  <a:lnTo>
                    <a:pt x="8703" y="138"/>
                  </a:lnTo>
                  <a:lnTo>
                    <a:pt x="8739" y="138"/>
                  </a:lnTo>
                  <a:lnTo>
                    <a:pt x="8775" y="138"/>
                  </a:lnTo>
                  <a:lnTo>
                    <a:pt x="8812" y="138"/>
                  </a:lnTo>
                  <a:lnTo>
                    <a:pt x="8848" y="138"/>
                  </a:lnTo>
                  <a:lnTo>
                    <a:pt x="8884" y="138"/>
                  </a:lnTo>
                  <a:lnTo>
                    <a:pt x="8920" y="138"/>
                  </a:lnTo>
                  <a:lnTo>
                    <a:pt x="8956" y="138"/>
                  </a:lnTo>
                  <a:lnTo>
                    <a:pt x="8993" y="138"/>
                  </a:lnTo>
                  <a:lnTo>
                    <a:pt x="9029" y="138"/>
                  </a:lnTo>
                  <a:lnTo>
                    <a:pt x="9065" y="138"/>
                  </a:lnTo>
                  <a:lnTo>
                    <a:pt x="9101" y="138"/>
                  </a:lnTo>
                  <a:lnTo>
                    <a:pt x="9138" y="138"/>
                  </a:lnTo>
                  <a:lnTo>
                    <a:pt x="9174" y="138"/>
                  </a:lnTo>
                  <a:lnTo>
                    <a:pt x="9138" y="139"/>
                  </a:lnTo>
                  <a:lnTo>
                    <a:pt x="9101" y="139"/>
                  </a:lnTo>
                  <a:lnTo>
                    <a:pt x="9065" y="139"/>
                  </a:lnTo>
                  <a:lnTo>
                    <a:pt x="9029" y="139"/>
                  </a:lnTo>
                  <a:lnTo>
                    <a:pt x="8993" y="139"/>
                  </a:lnTo>
                  <a:lnTo>
                    <a:pt x="8956" y="139"/>
                  </a:lnTo>
                  <a:lnTo>
                    <a:pt x="8920" y="139"/>
                  </a:lnTo>
                  <a:lnTo>
                    <a:pt x="8884" y="139"/>
                  </a:lnTo>
                  <a:lnTo>
                    <a:pt x="8848" y="139"/>
                  </a:lnTo>
                  <a:lnTo>
                    <a:pt x="8812" y="139"/>
                  </a:lnTo>
                  <a:lnTo>
                    <a:pt x="8775" y="139"/>
                  </a:lnTo>
                  <a:lnTo>
                    <a:pt x="8739" y="139"/>
                  </a:lnTo>
                  <a:lnTo>
                    <a:pt x="8703" y="139"/>
                  </a:lnTo>
                  <a:lnTo>
                    <a:pt x="8667" y="139"/>
                  </a:lnTo>
                  <a:lnTo>
                    <a:pt x="8631" y="139"/>
                  </a:lnTo>
                  <a:lnTo>
                    <a:pt x="8593" y="139"/>
                  </a:lnTo>
                  <a:lnTo>
                    <a:pt x="8557" y="139"/>
                  </a:lnTo>
                  <a:lnTo>
                    <a:pt x="8521" y="139"/>
                  </a:lnTo>
                  <a:lnTo>
                    <a:pt x="8485" y="139"/>
                  </a:lnTo>
                  <a:lnTo>
                    <a:pt x="8449" y="139"/>
                  </a:lnTo>
                  <a:lnTo>
                    <a:pt x="8412" y="139"/>
                  </a:lnTo>
                  <a:lnTo>
                    <a:pt x="8376" y="139"/>
                  </a:lnTo>
                  <a:lnTo>
                    <a:pt x="8340" y="139"/>
                  </a:lnTo>
                  <a:lnTo>
                    <a:pt x="8304" y="140"/>
                  </a:lnTo>
                  <a:lnTo>
                    <a:pt x="8268" y="140"/>
                  </a:lnTo>
                  <a:lnTo>
                    <a:pt x="8231" y="140"/>
                  </a:lnTo>
                  <a:lnTo>
                    <a:pt x="8195" y="140"/>
                  </a:lnTo>
                  <a:lnTo>
                    <a:pt x="8159" y="140"/>
                  </a:lnTo>
                  <a:lnTo>
                    <a:pt x="8123" y="140"/>
                  </a:lnTo>
                  <a:lnTo>
                    <a:pt x="8086" y="140"/>
                  </a:lnTo>
                  <a:lnTo>
                    <a:pt x="8050" y="140"/>
                  </a:lnTo>
                  <a:lnTo>
                    <a:pt x="8014" y="140"/>
                  </a:lnTo>
                  <a:lnTo>
                    <a:pt x="7978" y="140"/>
                  </a:lnTo>
                  <a:lnTo>
                    <a:pt x="7942" y="140"/>
                  </a:lnTo>
                  <a:lnTo>
                    <a:pt x="7904" y="140"/>
                  </a:lnTo>
                  <a:lnTo>
                    <a:pt x="7868" y="140"/>
                  </a:lnTo>
                  <a:lnTo>
                    <a:pt x="7832" y="140"/>
                  </a:lnTo>
                  <a:lnTo>
                    <a:pt x="7796" y="140"/>
                  </a:lnTo>
                  <a:lnTo>
                    <a:pt x="7760" y="140"/>
                  </a:lnTo>
                  <a:lnTo>
                    <a:pt x="7723" y="140"/>
                  </a:lnTo>
                  <a:lnTo>
                    <a:pt x="7687" y="140"/>
                  </a:lnTo>
                  <a:lnTo>
                    <a:pt x="7651" y="140"/>
                  </a:lnTo>
                  <a:lnTo>
                    <a:pt x="7615" y="140"/>
                  </a:lnTo>
                  <a:lnTo>
                    <a:pt x="7579" y="140"/>
                  </a:lnTo>
                  <a:lnTo>
                    <a:pt x="7542" y="140"/>
                  </a:lnTo>
                  <a:lnTo>
                    <a:pt x="7506" y="140"/>
                  </a:lnTo>
                  <a:lnTo>
                    <a:pt x="7470" y="142"/>
                  </a:lnTo>
                  <a:lnTo>
                    <a:pt x="7434" y="142"/>
                  </a:lnTo>
                  <a:lnTo>
                    <a:pt x="7398" y="142"/>
                  </a:lnTo>
                  <a:lnTo>
                    <a:pt x="7361" y="142"/>
                  </a:lnTo>
                  <a:lnTo>
                    <a:pt x="7325" y="142"/>
                  </a:lnTo>
                  <a:lnTo>
                    <a:pt x="7289" y="142"/>
                  </a:lnTo>
                  <a:lnTo>
                    <a:pt x="7253" y="142"/>
                  </a:lnTo>
                  <a:lnTo>
                    <a:pt x="7215" y="142"/>
                  </a:lnTo>
                  <a:lnTo>
                    <a:pt x="7179" y="142"/>
                  </a:lnTo>
                  <a:lnTo>
                    <a:pt x="7143" y="142"/>
                  </a:lnTo>
                  <a:lnTo>
                    <a:pt x="7107" y="142"/>
                  </a:lnTo>
                  <a:lnTo>
                    <a:pt x="7071" y="142"/>
                  </a:lnTo>
                  <a:lnTo>
                    <a:pt x="7034" y="142"/>
                  </a:lnTo>
                  <a:lnTo>
                    <a:pt x="6998" y="142"/>
                  </a:lnTo>
                  <a:lnTo>
                    <a:pt x="6962" y="142"/>
                  </a:lnTo>
                  <a:lnTo>
                    <a:pt x="6926" y="142"/>
                  </a:lnTo>
                  <a:lnTo>
                    <a:pt x="6890" y="142"/>
                  </a:lnTo>
                  <a:lnTo>
                    <a:pt x="6853" y="142"/>
                  </a:lnTo>
                  <a:lnTo>
                    <a:pt x="6817" y="142"/>
                  </a:lnTo>
                  <a:lnTo>
                    <a:pt x="6781" y="142"/>
                  </a:lnTo>
                  <a:lnTo>
                    <a:pt x="6745" y="142"/>
                  </a:lnTo>
                  <a:lnTo>
                    <a:pt x="6709" y="142"/>
                  </a:lnTo>
                  <a:lnTo>
                    <a:pt x="6672" y="142"/>
                  </a:lnTo>
                  <a:lnTo>
                    <a:pt x="6636" y="142"/>
                  </a:lnTo>
                  <a:lnTo>
                    <a:pt x="6600" y="143"/>
                  </a:lnTo>
                  <a:lnTo>
                    <a:pt x="6564" y="143"/>
                  </a:lnTo>
                  <a:lnTo>
                    <a:pt x="6528" y="143"/>
                  </a:lnTo>
                  <a:lnTo>
                    <a:pt x="6490" y="143"/>
                  </a:lnTo>
                  <a:lnTo>
                    <a:pt x="6454" y="143"/>
                  </a:lnTo>
                  <a:lnTo>
                    <a:pt x="6418" y="143"/>
                  </a:lnTo>
                  <a:lnTo>
                    <a:pt x="6382" y="143"/>
                  </a:lnTo>
                  <a:lnTo>
                    <a:pt x="6345" y="143"/>
                  </a:lnTo>
                  <a:lnTo>
                    <a:pt x="6309" y="143"/>
                  </a:lnTo>
                  <a:lnTo>
                    <a:pt x="6273" y="143"/>
                  </a:lnTo>
                  <a:lnTo>
                    <a:pt x="6237" y="143"/>
                  </a:lnTo>
                  <a:lnTo>
                    <a:pt x="6201" y="143"/>
                  </a:lnTo>
                  <a:lnTo>
                    <a:pt x="6164" y="143"/>
                  </a:lnTo>
                  <a:lnTo>
                    <a:pt x="6128" y="143"/>
                  </a:lnTo>
                  <a:lnTo>
                    <a:pt x="6092" y="143"/>
                  </a:lnTo>
                  <a:lnTo>
                    <a:pt x="6056" y="143"/>
                  </a:lnTo>
                  <a:lnTo>
                    <a:pt x="6020" y="143"/>
                  </a:lnTo>
                  <a:lnTo>
                    <a:pt x="5983" y="143"/>
                  </a:lnTo>
                  <a:lnTo>
                    <a:pt x="5947" y="143"/>
                  </a:lnTo>
                  <a:lnTo>
                    <a:pt x="5911" y="143"/>
                  </a:lnTo>
                  <a:lnTo>
                    <a:pt x="5875" y="143"/>
                  </a:lnTo>
                  <a:lnTo>
                    <a:pt x="5839" y="143"/>
                  </a:lnTo>
                  <a:lnTo>
                    <a:pt x="5801" y="143"/>
                  </a:lnTo>
                  <a:lnTo>
                    <a:pt x="5765" y="144"/>
                  </a:lnTo>
                  <a:lnTo>
                    <a:pt x="5729" y="144"/>
                  </a:lnTo>
                  <a:lnTo>
                    <a:pt x="5693" y="144"/>
                  </a:lnTo>
                  <a:lnTo>
                    <a:pt x="5657" y="144"/>
                  </a:lnTo>
                  <a:lnTo>
                    <a:pt x="5620" y="144"/>
                  </a:lnTo>
                  <a:lnTo>
                    <a:pt x="5584" y="144"/>
                  </a:lnTo>
                  <a:lnTo>
                    <a:pt x="5548" y="144"/>
                  </a:lnTo>
                  <a:lnTo>
                    <a:pt x="5512" y="144"/>
                  </a:lnTo>
                  <a:lnTo>
                    <a:pt x="5476" y="144"/>
                  </a:lnTo>
                  <a:lnTo>
                    <a:pt x="5439" y="144"/>
                  </a:lnTo>
                  <a:lnTo>
                    <a:pt x="5403" y="144"/>
                  </a:lnTo>
                  <a:lnTo>
                    <a:pt x="5367" y="144"/>
                  </a:lnTo>
                  <a:lnTo>
                    <a:pt x="5331" y="144"/>
                  </a:lnTo>
                  <a:lnTo>
                    <a:pt x="5294" y="144"/>
                  </a:lnTo>
                  <a:lnTo>
                    <a:pt x="5258" y="144"/>
                  </a:lnTo>
                  <a:lnTo>
                    <a:pt x="5222" y="144"/>
                  </a:lnTo>
                  <a:lnTo>
                    <a:pt x="5186" y="144"/>
                  </a:lnTo>
                  <a:lnTo>
                    <a:pt x="5150" y="144"/>
                  </a:lnTo>
                  <a:lnTo>
                    <a:pt x="5112" y="144"/>
                  </a:lnTo>
                  <a:lnTo>
                    <a:pt x="5076" y="144"/>
                  </a:lnTo>
                  <a:lnTo>
                    <a:pt x="5040" y="144"/>
                  </a:lnTo>
                  <a:lnTo>
                    <a:pt x="5004" y="144"/>
                  </a:lnTo>
                  <a:lnTo>
                    <a:pt x="4968" y="144"/>
                  </a:lnTo>
                  <a:lnTo>
                    <a:pt x="4931" y="145"/>
                  </a:lnTo>
                  <a:lnTo>
                    <a:pt x="4895" y="145"/>
                  </a:lnTo>
                  <a:lnTo>
                    <a:pt x="4859" y="145"/>
                  </a:lnTo>
                  <a:lnTo>
                    <a:pt x="4823" y="145"/>
                  </a:lnTo>
                  <a:lnTo>
                    <a:pt x="4787" y="145"/>
                  </a:lnTo>
                  <a:lnTo>
                    <a:pt x="4750" y="145"/>
                  </a:lnTo>
                  <a:lnTo>
                    <a:pt x="4714" y="145"/>
                  </a:lnTo>
                  <a:lnTo>
                    <a:pt x="4678" y="145"/>
                  </a:lnTo>
                  <a:lnTo>
                    <a:pt x="4642" y="145"/>
                  </a:lnTo>
                  <a:lnTo>
                    <a:pt x="4606" y="145"/>
                  </a:lnTo>
                  <a:lnTo>
                    <a:pt x="4569" y="145"/>
                  </a:lnTo>
                  <a:lnTo>
                    <a:pt x="4533" y="145"/>
                  </a:lnTo>
                  <a:lnTo>
                    <a:pt x="4497" y="145"/>
                  </a:lnTo>
                  <a:lnTo>
                    <a:pt x="4461" y="145"/>
                  </a:lnTo>
                  <a:lnTo>
                    <a:pt x="4423" y="145"/>
                  </a:lnTo>
                  <a:lnTo>
                    <a:pt x="4387" y="145"/>
                  </a:lnTo>
                  <a:lnTo>
                    <a:pt x="4351" y="145"/>
                  </a:lnTo>
                  <a:lnTo>
                    <a:pt x="4315" y="145"/>
                  </a:lnTo>
                  <a:lnTo>
                    <a:pt x="4279" y="145"/>
                  </a:lnTo>
                  <a:lnTo>
                    <a:pt x="4242" y="145"/>
                  </a:lnTo>
                  <a:lnTo>
                    <a:pt x="4206" y="145"/>
                  </a:lnTo>
                  <a:lnTo>
                    <a:pt x="4170" y="145"/>
                  </a:lnTo>
                  <a:lnTo>
                    <a:pt x="4134" y="145"/>
                  </a:lnTo>
                  <a:lnTo>
                    <a:pt x="4098" y="145"/>
                  </a:lnTo>
                  <a:lnTo>
                    <a:pt x="4061" y="146"/>
                  </a:lnTo>
                  <a:lnTo>
                    <a:pt x="4025" y="146"/>
                  </a:lnTo>
                  <a:lnTo>
                    <a:pt x="3989" y="146"/>
                  </a:lnTo>
                  <a:lnTo>
                    <a:pt x="3953" y="146"/>
                  </a:lnTo>
                  <a:lnTo>
                    <a:pt x="3917" y="146"/>
                  </a:lnTo>
                  <a:lnTo>
                    <a:pt x="3880" y="146"/>
                  </a:lnTo>
                  <a:lnTo>
                    <a:pt x="3844" y="146"/>
                  </a:lnTo>
                  <a:lnTo>
                    <a:pt x="3808" y="146"/>
                  </a:lnTo>
                  <a:lnTo>
                    <a:pt x="3772" y="146"/>
                  </a:lnTo>
                  <a:lnTo>
                    <a:pt x="3736" y="146"/>
                  </a:lnTo>
                  <a:lnTo>
                    <a:pt x="3698" y="146"/>
                  </a:lnTo>
                  <a:lnTo>
                    <a:pt x="3662" y="146"/>
                  </a:lnTo>
                  <a:lnTo>
                    <a:pt x="3626" y="146"/>
                  </a:lnTo>
                  <a:lnTo>
                    <a:pt x="3590" y="146"/>
                  </a:lnTo>
                  <a:lnTo>
                    <a:pt x="3553" y="146"/>
                  </a:lnTo>
                  <a:lnTo>
                    <a:pt x="3517" y="146"/>
                  </a:lnTo>
                  <a:lnTo>
                    <a:pt x="3481" y="146"/>
                  </a:lnTo>
                  <a:lnTo>
                    <a:pt x="3445" y="146"/>
                  </a:lnTo>
                  <a:lnTo>
                    <a:pt x="3409" y="146"/>
                  </a:lnTo>
                  <a:lnTo>
                    <a:pt x="3372" y="146"/>
                  </a:lnTo>
                  <a:lnTo>
                    <a:pt x="3336" y="146"/>
                  </a:lnTo>
                  <a:lnTo>
                    <a:pt x="3300" y="146"/>
                  </a:lnTo>
                  <a:lnTo>
                    <a:pt x="3264" y="146"/>
                  </a:lnTo>
                  <a:lnTo>
                    <a:pt x="3228" y="147"/>
                  </a:lnTo>
                  <a:lnTo>
                    <a:pt x="3191" y="147"/>
                  </a:lnTo>
                  <a:lnTo>
                    <a:pt x="3155" y="147"/>
                  </a:lnTo>
                  <a:lnTo>
                    <a:pt x="3119" y="147"/>
                  </a:lnTo>
                  <a:lnTo>
                    <a:pt x="3083" y="147"/>
                  </a:lnTo>
                  <a:lnTo>
                    <a:pt x="3047" y="147"/>
                  </a:lnTo>
                  <a:lnTo>
                    <a:pt x="3010" y="147"/>
                  </a:lnTo>
                  <a:lnTo>
                    <a:pt x="2973" y="147"/>
                  </a:lnTo>
                  <a:lnTo>
                    <a:pt x="2937" y="147"/>
                  </a:lnTo>
                  <a:lnTo>
                    <a:pt x="2901" y="147"/>
                  </a:lnTo>
                  <a:lnTo>
                    <a:pt x="2865" y="147"/>
                  </a:lnTo>
                  <a:lnTo>
                    <a:pt x="2828" y="147"/>
                  </a:lnTo>
                  <a:lnTo>
                    <a:pt x="2792" y="147"/>
                  </a:lnTo>
                  <a:lnTo>
                    <a:pt x="2756" y="147"/>
                  </a:lnTo>
                  <a:lnTo>
                    <a:pt x="2720" y="147"/>
                  </a:lnTo>
                  <a:lnTo>
                    <a:pt x="2683" y="147"/>
                  </a:lnTo>
                  <a:lnTo>
                    <a:pt x="2647" y="147"/>
                  </a:lnTo>
                  <a:lnTo>
                    <a:pt x="2611" y="147"/>
                  </a:lnTo>
                  <a:lnTo>
                    <a:pt x="2575" y="147"/>
                  </a:lnTo>
                  <a:lnTo>
                    <a:pt x="2539" y="147"/>
                  </a:lnTo>
                  <a:lnTo>
                    <a:pt x="2502" y="147"/>
                  </a:lnTo>
                  <a:lnTo>
                    <a:pt x="2466" y="147"/>
                  </a:lnTo>
                  <a:lnTo>
                    <a:pt x="2430" y="147"/>
                  </a:lnTo>
                  <a:lnTo>
                    <a:pt x="2394" y="148"/>
                  </a:lnTo>
                  <a:lnTo>
                    <a:pt x="2358" y="148"/>
                  </a:lnTo>
                  <a:lnTo>
                    <a:pt x="2321" y="148"/>
                  </a:lnTo>
                  <a:lnTo>
                    <a:pt x="2285" y="148"/>
                  </a:lnTo>
                  <a:lnTo>
                    <a:pt x="2248" y="148"/>
                  </a:lnTo>
                  <a:lnTo>
                    <a:pt x="2212" y="148"/>
                  </a:lnTo>
                  <a:lnTo>
                    <a:pt x="2176" y="148"/>
                  </a:lnTo>
                  <a:lnTo>
                    <a:pt x="2139" y="148"/>
                  </a:lnTo>
                  <a:lnTo>
                    <a:pt x="2103" y="148"/>
                  </a:lnTo>
                  <a:lnTo>
                    <a:pt x="2067" y="148"/>
                  </a:lnTo>
                  <a:lnTo>
                    <a:pt x="2031" y="148"/>
                  </a:lnTo>
                  <a:lnTo>
                    <a:pt x="1995" y="148"/>
                  </a:lnTo>
                  <a:lnTo>
                    <a:pt x="1958" y="148"/>
                  </a:lnTo>
                  <a:lnTo>
                    <a:pt x="1922" y="148"/>
                  </a:lnTo>
                  <a:lnTo>
                    <a:pt x="1886" y="148"/>
                  </a:lnTo>
                  <a:lnTo>
                    <a:pt x="1850" y="148"/>
                  </a:lnTo>
                  <a:lnTo>
                    <a:pt x="1814" y="148"/>
                  </a:lnTo>
                  <a:lnTo>
                    <a:pt x="1777" y="148"/>
                  </a:lnTo>
                  <a:lnTo>
                    <a:pt x="1741" y="148"/>
                  </a:lnTo>
                  <a:lnTo>
                    <a:pt x="1705" y="148"/>
                  </a:lnTo>
                  <a:lnTo>
                    <a:pt x="1669" y="148"/>
                  </a:lnTo>
                  <a:lnTo>
                    <a:pt x="1632" y="148"/>
                  </a:lnTo>
                  <a:lnTo>
                    <a:pt x="1596" y="148"/>
                  </a:lnTo>
                  <a:lnTo>
                    <a:pt x="1560" y="148"/>
                  </a:lnTo>
                  <a:lnTo>
                    <a:pt x="1523" y="150"/>
                  </a:lnTo>
                  <a:lnTo>
                    <a:pt x="1487" y="150"/>
                  </a:lnTo>
                  <a:lnTo>
                    <a:pt x="1450" y="150"/>
                  </a:lnTo>
                  <a:lnTo>
                    <a:pt x="1414" y="150"/>
                  </a:lnTo>
                  <a:lnTo>
                    <a:pt x="1378" y="150"/>
                  </a:lnTo>
                  <a:lnTo>
                    <a:pt x="1342" y="150"/>
                  </a:lnTo>
                  <a:lnTo>
                    <a:pt x="1306" y="150"/>
                  </a:lnTo>
                  <a:lnTo>
                    <a:pt x="1269" y="150"/>
                  </a:lnTo>
                  <a:lnTo>
                    <a:pt x="1233" y="150"/>
                  </a:lnTo>
                  <a:lnTo>
                    <a:pt x="1197" y="150"/>
                  </a:lnTo>
                  <a:lnTo>
                    <a:pt x="1161" y="150"/>
                  </a:lnTo>
                  <a:lnTo>
                    <a:pt x="1125" y="150"/>
                  </a:lnTo>
                  <a:lnTo>
                    <a:pt x="1088" y="150"/>
                  </a:lnTo>
                  <a:lnTo>
                    <a:pt x="1052" y="150"/>
                  </a:lnTo>
                  <a:lnTo>
                    <a:pt x="1016" y="150"/>
                  </a:lnTo>
                  <a:lnTo>
                    <a:pt x="980" y="150"/>
                  </a:lnTo>
                  <a:lnTo>
                    <a:pt x="944" y="150"/>
                  </a:lnTo>
                  <a:lnTo>
                    <a:pt x="907" y="150"/>
                  </a:lnTo>
                  <a:lnTo>
                    <a:pt x="871" y="150"/>
                  </a:lnTo>
                  <a:lnTo>
                    <a:pt x="835" y="150"/>
                  </a:lnTo>
                  <a:lnTo>
                    <a:pt x="798" y="150"/>
                  </a:lnTo>
                  <a:lnTo>
                    <a:pt x="761" y="150"/>
                  </a:lnTo>
                  <a:lnTo>
                    <a:pt x="725" y="150"/>
                  </a:lnTo>
                  <a:lnTo>
                    <a:pt x="689" y="151"/>
                  </a:lnTo>
                  <a:lnTo>
                    <a:pt x="653" y="151"/>
                  </a:lnTo>
                  <a:lnTo>
                    <a:pt x="617" y="151"/>
                  </a:lnTo>
                  <a:lnTo>
                    <a:pt x="580" y="151"/>
                  </a:lnTo>
                  <a:lnTo>
                    <a:pt x="544" y="151"/>
                  </a:lnTo>
                  <a:lnTo>
                    <a:pt x="508" y="151"/>
                  </a:lnTo>
                  <a:lnTo>
                    <a:pt x="472" y="151"/>
                  </a:lnTo>
                  <a:lnTo>
                    <a:pt x="436" y="151"/>
                  </a:lnTo>
                  <a:lnTo>
                    <a:pt x="399" y="151"/>
                  </a:lnTo>
                  <a:lnTo>
                    <a:pt x="363" y="151"/>
                  </a:lnTo>
                  <a:lnTo>
                    <a:pt x="327" y="151"/>
                  </a:lnTo>
                  <a:lnTo>
                    <a:pt x="291" y="151"/>
                  </a:lnTo>
                  <a:lnTo>
                    <a:pt x="255" y="151"/>
                  </a:lnTo>
                  <a:lnTo>
                    <a:pt x="218" y="151"/>
                  </a:lnTo>
                  <a:lnTo>
                    <a:pt x="182" y="151"/>
                  </a:lnTo>
                  <a:lnTo>
                    <a:pt x="146" y="151"/>
                  </a:lnTo>
                  <a:lnTo>
                    <a:pt x="110" y="151"/>
                  </a:lnTo>
                  <a:lnTo>
                    <a:pt x="73" y="151"/>
                  </a:lnTo>
                  <a:lnTo>
                    <a:pt x="36" y="151"/>
                  </a:lnTo>
                  <a:lnTo>
                    <a:pt x="0" y="151"/>
                  </a:lnTo>
                  <a:lnTo>
                    <a:pt x="0" y="145"/>
                  </a:lnTo>
                  <a:close/>
                </a:path>
              </a:pathLst>
            </a:custGeom>
            <a:pattFill prst="openDmnd">
              <a:fgClr>
                <a:srgbClr val="FFFF00"/>
              </a:fgClr>
              <a:bgClr>
                <a:srgbClr val="FFFFFF"/>
              </a:bgClr>
            </a:patt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43"/>
            <p:cNvSpPr>
              <a:spLocks/>
            </p:cNvSpPr>
            <p:nvPr/>
          </p:nvSpPr>
          <p:spPr bwMode="auto">
            <a:xfrm>
              <a:off x="3568" y="3615"/>
              <a:ext cx="1835" cy="164"/>
            </a:xfrm>
            <a:custGeom>
              <a:avLst/>
              <a:gdLst>
                <a:gd name="T0" fmla="*/ 51 w 9174"/>
                <a:gd name="T1" fmla="*/ 159 h 493"/>
                <a:gd name="T2" fmla="*/ 109 w 9174"/>
                <a:gd name="T3" fmla="*/ 158 h 493"/>
                <a:gd name="T4" fmla="*/ 167 w 9174"/>
                <a:gd name="T5" fmla="*/ 157 h 493"/>
                <a:gd name="T6" fmla="*/ 225 w 9174"/>
                <a:gd name="T7" fmla="*/ 154 h 493"/>
                <a:gd name="T8" fmla="*/ 283 w 9174"/>
                <a:gd name="T9" fmla="*/ 151 h 493"/>
                <a:gd name="T10" fmla="*/ 341 w 9174"/>
                <a:gd name="T11" fmla="*/ 146 h 493"/>
                <a:gd name="T12" fmla="*/ 399 w 9174"/>
                <a:gd name="T13" fmla="*/ 139 h 493"/>
                <a:gd name="T14" fmla="*/ 457 w 9174"/>
                <a:gd name="T15" fmla="*/ 125 h 493"/>
                <a:gd name="T16" fmla="*/ 515 w 9174"/>
                <a:gd name="T17" fmla="*/ 100 h 493"/>
                <a:gd name="T18" fmla="*/ 573 w 9174"/>
                <a:gd name="T19" fmla="*/ 52 h 493"/>
                <a:gd name="T20" fmla="*/ 631 w 9174"/>
                <a:gd name="T21" fmla="*/ 2 h 493"/>
                <a:gd name="T22" fmla="*/ 689 w 9174"/>
                <a:gd name="T23" fmla="*/ 27 h 493"/>
                <a:gd name="T24" fmla="*/ 747 w 9174"/>
                <a:gd name="T25" fmla="*/ 82 h 493"/>
                <a:gd name="T26" fmla="*/ 805 w 9174"/>
                <a:gd name="T27" fmla="*/ 116 h 493"/>
                <a:gd name="T28" fmla="*/ 863 w 9174"/>
                <a:gd name="T29" fmla="*/ 133 h 493"/>
                <a:gd name="T30" fmla="*/ 921 w 9174"/>
                <a:gd name="T31" fmla="*/ 143 h 493"/>
                <a:gd name="T32" fmla="*/ 979 w 9174"/>
                <a:gd name="T33" fmla="*/ 148 h 493"/>
                <a:gd name="T34" fmla="*/ 1037 w 9174"/>
                <a:gd name="T35" fmla="*/ 151 h 493"/>
                <a:gd name="T36" fmla="*/ 1095 w 9174"/>
                <a:gd name="T37" fmla="*/ 154 h 493"/>
                <a:gd name="T38" fmla="*/ 1153 w 9174"/>
                <a:gd name="T39" fmla="*/ 155 h 493"/>
                <a:gd name="T40" fmla="*/ 1211 w 9174"/>
                <a:gd name="T41" fmla="*/ 156 h 493"/>
                <a:gd name="T42" fmla="*/ 1269 w 9174"/>
                <a:gd name="T43" fmla="*/ 157 h 493"/>
                <a:gd name="T44" fmla="*/ 1327 w 9174"/>
                <a:gd name="T45" fmla="*/ 157 h 493"/>
                <a:gd name="T46" fmla="*/ 1385 w 9174"/>
                <a:gd name="T47" fmla="*/ 158 h 493"/>
                <a:gd name="T48" fmla="*/ 1443 w 9174"/>
                <a:gd name="T49" fmla="*/ 158 h 493"/>
                <a:gd name="T50" fmla="*/ 1501 w 9174"/>
                <a:gd name="T51" fmla="*/ 158 h 493"/>
                <a:gd name="T52" fmla="*/ 1559 w 9174"/>
                <a:gd name="T53" fmla="*/ 159 h 493"/>
                <a:gd name="T54" fmla="*/ 1617 w 9174"/>
                <a:gd name="T55" fmla="*/ 159 h 493"/>
                <a:gd name="T56" fmla="*/ 1675 w 9174"/>
                <a:gd name="T57" fmla="*/ 159 h 493"/>
                <a:gd name="T58" fmla="*/ 1734 w 9174"/>
                <a:gd name="T59" fmla="*/ 159 h 493"/>
                <a:gd name="T60" fmla="*/ 1791 w 9174"/>
                <a:gd name="T61" fmla="*/ 159 h 493"/>
                <a:gd name="T62" fmla="*/ 1828 w 9174"/>
                <a:gd name="T63" fmla="*/ 160 h 493"/>
                <a:gd name="T64" fmla="*/ 1770 w 9174"/>
                <a:gd name="T65" fmla="*/ 160 h 493"/>
                <a:gd name="T66" fmla="*/ 1712 w 9174"/>
                <a:gd name="T67" fmla="*/ 160 h 493"/>
                <a:gd name="T68" fmla="*/ 1654 w 9174"/>
                <a:gd name="T69" fmla="*/ 160 h 493"/>
                <a:gd name="T70" fmla="*/ 1596 w 9174"/>
                <a:gd name="T71" fmla="*/ 160 h 493"/>
                <a:gd name="T72" fmla="*/ 1538 w 9174"/>
                <a:gd name="T73" fmla="*/ 160 h 493"/>
                <a:gd name="T74" fmla="*/ 1480 w 9174"/>
                <a:gd name="T75" fmla="*/ 161 h 493"/>
                <a:gd name="T76" fmla="*/ 1422 w 9174"/>
                <a:gd name="T77" fmla="*/ 161 h 493"/>
                <a:gd name="T78" fmla="*/ 1364 w 9174"/>
                <a:gd name="T79" fmla="*/ 161 h 493"/>
                <a:gd name="T80" fmla="*/ 1306 w 9174"/>
                <a:gd name="T81" fmla="*/ 161 h 493"/>
                <a:gd name="T82" fmla="*/ 1248 w 9174"/>
                <a:gd name="T83" fmla="*/ 161 h 493"/>
                <a:gd name="T84" fmla="*/ 1190 w 9174"/>
                <a:gd name="T85" fmla="*/ 161 h 493"/>
                <a:gd name="T86" fmla="*/ 1132 w 9174"/>
                <a:gd name="T87" fmla="*/ 162 h 493"/>
                <a:gd name="T88" fmla="*/ 1074 w 9174"/>
                <a:gd name="T89" fmla="*/ 162 h 493"/>
                <a:gd name="T90" fmla="*/ 1015 w 9174"/>
                <a:gd name="T91" fmla="*/ 162 h 493"/>
                <a:gd name="T92" fmla="*/ 958 w 9174"/>
                <a:gd name="T93" fmla="*/ 162 h 493"/>
                <a:gd name="T94" fmla="*/ 899 w 9174"/>
                <a:gd name="T95" fmla="*/ 162 h 493"/>
                <a:gd name="T96" fmla="*/ 841 w 9174"/>
                <a:gd name="T97" fmla="*/ 162 h 493"/>
                <a:gd name="T98" fmla="*/ 783 w 9174"/>
                <a:gd name="T99" fmla="*/ 162 h 493"/>
                <a:gd name="T100" fmla="*/ 725 w 9174"/>
                <a:gd name="T101" fmla="*/ 162 h 493"/>
                <a:gd name="T102" fmla="*/ 667 w 9174"/>
                <a:gd name="T103" fmla="*/ 162 h 493"/>
                <a:gd name="T104" fmla="*/ 609 w 9174"/>
                <a:gd name="T105" fmla="*/ 163 h 493"/>
                <a:gd name="T106" fmla="*/ 551 w 9174"/>
                <a:gd name="T107" fmla="*/ 163 h 493"/>
                <a:gd name="T108" fmla="*/ 493 w 9174"/>
                <a:gd name="T109" fmla="*/ 163 h 493"/>
                <a:gd name="T110" fmla="*/ 435 w 9174"/>
                <a:gd name="T111" fmla="*/ 163 h 493"/>
                <a:gd name="T112" fmla="*/ 377 w 9174"/>
                <a:gd name="T113" fmla="*/ 163 h 493"/>
                <a:gd name="T114" fmla="*/ 319 w 9174"/>
                <a:gd name="T115" fmla="*/ 163 h 493"/>
                <a:gd name="T116" fmla="*/ 261 w 9174"/>
                <a:gd name="T117" fmla="*/ 164 h 493"/>
                <a:gd name="T118" fmla="*/ 203 w 9174"/>
                <a:gd name="T119" fmla="*/ 164 h 493"/>
                <a:gd name="T120" fmla="*/ 145 w 9174"/>
                <a:gd name="T121" fmla="*/ 164 h 493"/>
                <a:gd name="T122" fmla="*/ 87 w 9174"/>
                <a:gd name="T123" fmla="*/ 164 h 493"/>
                <a:gd name="T124" fmla="*/ 29 w 9174"/>
                <a:gd name="T125" fmla="*/ 164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174" h="493">
                  <a:moveTo>
                    <a:pt x="0" y="481"/>
                  </a:moveTo>
                  <a:lnTo>
                    <a:pt x="36" y="481"/>
                  </a:lnTo>
                  <a:lnTo>
                    <a:pt x="73" y="480"/>
                  </a:lnTo>
                  <a:lnTo>
                    <a:pt x="110" y="480"/>
                  </a:lnTo>
                  <a:lnTo>
                    <a:pt x="146" y="480"/>
                  </a:lnTo>
                  <a:lnTo>
                    <a:pt x="182" y="479"/>
                  </a:lnTo>
                  <a:lnTo>
                    <a:pt x="218" y="479"/>
                  </a:lnTo>
                  <a:lnTo>
                    <a:pt x="255" y="479"/>
                  </a:lnTo>
                  <a:lnTo>
                    <a:pt x="291" y="478"/>
                  </a:lnTo>
                  <a:lnTo>
                    <a:pt x="327" y="478"/>
                  </a:lnTo>
                  <a:lnTo>
                    <a:pt x="363" y="478"/>
                  </a:lnTo>
                  <a:lnTo>
                    <a:pt x="399" y="477"/>
                  </a:lnTo>
                  <a:lnTo>
                    <a:pt x="436" y="477"/>
                  </a:lnTo>
                  <a:lnTo>
                    <a:pt x="472" y="476"/>
                  </a:lnTo>
                  <a:lnTo>
                    <a:pt x="508" y="476"/>
                  </a:lnTo>
                  <a:lnTo>
                    <a:pt x="544" y="476"/>
                  </a:lnTo>
                  <a:lnTo>
                    <a:pt x="580" y="474"/>
                  </a:lnTo>
                  <a:lnTo>
                    <a:pt x="617" y="474"/>
                  </a:lnTo>
                  <a:lnTo>
                    <a:pt x="653" y="473"/>
                  </a:lnTo>
                  <a:lnTo>
                    <a:pt x="689" y="473"/>
                  </a:lnTo>
                  <a:lnTo>
                    <a:pt x="725" y="472"/>
                  </a:lnTo>
                  <a:lnTo>
                    <a:pt x="761" y="472"/>
                  </a:lnTo>
                  <a:lnTo>
                    <a:pt x="798" y="471"/>
                  </a:lnTo>
                  <a:lnTo>
                    <a:pt x="835" y="471"/>
                  </a:lnTo>
                  <a:lnTo>
                    <a:pt x="871" y="470"/>
                  </a:lnTo>
                  <a:lnTo>
                    <a:pt x="907" y="469"/>
                  </a:lnTo>
                  <a:lnTo>
                    <a:pt x="944" y="469"/>
                  </a:lnTo>
                  <a:lnTo>
                    <a:pt x="980" y="468"/>
                  </a:lnTo>
                  <a:lnTo>
                    <a:pt x="1016" y="466"/>
                  </a:lnTo>
                  <a:lnTo>
                    <a:pt x="1052" y="466"/>
                  </a:lnTo>
                  <a:lnTo>
                    <a:pt x="1088" y="465"/>
                  </a:lnTo>
                  <a:lnTo>
                    <a:pt x="1125" y="464"/>
                  </a:lnTo>
                  <a:lnTo>
                    <a:pt x="1161" y="463"/>
                  </a:lnTo>
                  <a:lnTo>
                    <a:pt x="1197" y="462"/>
                  </a:lnTo>
                  <a:lnTo>
                    <a:pt x="1233" y="461"/>
                  </a:lnTo>
                  <a:lnTo>
                    <a:pt x="1269" y="460"/>
                  </a:lnTo>
                  <a:lnTo>
                    <a:pt x="1306" y="458"/>
                  </a:lnTo>
                  <a:lnTo>
                    <a:pt x="1342" y="457"/>
                  </a:lnTo>
                  <a:lnTo>
                    <a:pt x="1378" y="456"/>
                  </a:lnTo>
                  <a:lnTo>
                    <a:pt x="1414" y="455"/>
                  </a:lnTo>
                  <a:lnTo>
                    <a:pt x="1450" y="454"/>
                  </a:lnTo>
                  <a:lnTo>
                    <a:pt x="1487" y="452"/>
                  </a:lnTo>
                  <a:lnTo>
                    <a:pt x="1523" y="450"/>
                  </a:lnTo>
                  <a:lnTo>
                    <a:pt x="1560" y="448"/>
                  </a:lnTo>
                  <a:lnTo>
                    <a:pt x="1596" y="447"/>
                  </a:lnTo>
                  <a:lnTo>
                    <a:pt x="1632" y="445"/>
                  </a:lnTo>
                  <a:lnTo>
                    <a:pt x="1669" y="442"/>
                  </a:lnTo>
                  <a:lnTo>
                    <a:pt x="1705" y="440"/>
                  </a:lnTo>
                  <a:lnTo>
                    <a:pt x="1741" y="438"/>
                  </a:lnTo>
                  <a:lnTo>
                    <a:pt x="1777" y="436"/>
                  </a:lnTo>
                  <a:lnTo>
                    <a:pt x="1814" y="433"/>
                  </a:lnTo>
                  <a:lnTo>
                    <a:pt x="1850" y="431"/>
                  </a:lnTo>
                  <a:lnTo>
                    <a:pt x="1886" y="428"/>
                  </a:lnTo>
                  <a:lnTo>
                    <a:pt x="1922" y="424"/>
                  </a:lnTo>
                  <a:lnTo>
                    <a:pt x="1958" y="421"/>
                  </a:lnTo>
                  <a:lnTo>
                    <a:pt x="1995" y="417"/>
                  </a:lnTo>
                  <a:lnTo>
                    <a:pt x="2031" y="414"/>
                  </a:lnTo>
                  <a:lnTo>
                    <a:pt x="2067" y="409"/>
                  </a:lnTo>
                  <a:lnTo>
                    <a:pt x="2103" y="405"/>
                  </a:lnTo>
                  <a:lnTo>
                    <a:pt x="2139" y="400"/>
                  </a:lnTo>
                  <a:lnTo>
                    <a:pt x="2176" y="396"/>
                  </a:lnTo>
                  <a:lnTo>
                    <a:pt x="2212" y="390"/>
                  </a:lnTo>
                  <a:lnTo>
                    <a:pt x="2248" y="383"/>
                  </a:lnTo>
                  <a:lnTo>
                    <a:pt x="2285" y="377"/>
                  </a:lnTo>
                  <a:lnTo>
                    <a:pt x="2321" y="369"/>
                  </a:lnTo>
                  <a:lnTo>
                    <a:pt x="2358" y="363"/>
                  </a:lnTo>
                  <a:lnTo>
                    <a:pt x="2394" y="353"/>
                  </a:lnTo>
                  <a:lnTo>
                    <a:pt x="2430" y="345"/>
                  </a:lnTo>
                  <a:lnTo>
                    <a:pt x="2466" y="335"/>
                  </a:lnTo>
                  <a:lnTo>
                    <a:pt x="2502" y="324"/>
                  </a:lnTo>
                  <a:lnTo>
                    <a:pt x="2539" y="312"/>
                  </a:lnTo>
                  <a:lnTo>
                    <a:pt x="2575" y="300"/>
                  </a:lnTo>
                  <a:lnTo>
                    <a:pt x="2611" y="286"/>
                  </a:lnTo>
                  <a:lnTo>
                    <a:pt x="2647" y="271"/>
                  </a:lnTo>
                  <a:lnTo>
                    <a:pt x="2683" y="255"/>
                  </a:lnTo>
                  <a:lnTo>
                    <a:pt x="2720" y="238"/>
                  </a:lnTo>
                  <a:lnTo>
                    <a:pt x="2756" y="220"/>
                  </a:lnTo>
                  <a:lnTo>
                    <a:pt x="2792" y="200"/>
                  </a:lnTo>
                  <a:lnTo>
                    <a:pt x="2828" y="179"/>
                  </a:lnTo>
                  <a:lnTo>
                    <a:pt x="2865" y="157"/>
                  </a:lnTo>
                  <a:lnTo>
                    <a:pt x="2901" y="135"/>
                  </a:lnTo>
                  <a:lnTo>
                    <a:pt x="2937" y="112"/>
                  </a:lnTo>
                  <a:lnTo>
                    <a:pt x="2973" y="91"/>
                  </a:lnTo>
                  <a:lnTo>
                    <a:pt x="3010" y="69"/>
                  </a:lnTo>
                  <a:lnTo>
                    <a:pt x="3047" y="48"/>
                  </a:lnTo>
                  <a:lnTo>
                    <a:pt x="3083" y="31"/>
                  </a:lnTo>
                  <a:lnTo>
                    <a:pt x="3119" y="18"/>
                  </a:lnTo>
                  <a:lnTo>
                    <a:pt x="3155" y="7"/>
                  </a:lnTo>
                  <a:lnTo>
                    <a:pt x="3191" y="2"/>
                  </a:lnTo>
                  <a:lnTo>
                    <a:pt x="3228" y="0"/>
                  </a:lnTo>
                  <a:lnTo>
                    <a:pt x="3264" y="4"/>
                  </a:lnTo>
                  <a:lnTo>
                    <a:pt x="3300" y="13"/>
                  </a:lnTo>
                  <a:lnTo>
                    <a:pt x="3336" y="26"/>
                  </a:lnTo>
                  <a:lnTo>
                    <a:pt x="3372" y="42"/>
                  </a:lnTo>
                  <a:lnTo>
                    <a:pt x="3409" y="61"/>
                  </a:lnTo>
                  <a:lnTo>
                    <a:pt x="3445" y="82"/>
                  </a:lnTo>
                  <a:lnTo>
                    <a:pt x="3481" y="103"/>
                  </a:lnTo>
                  <a:lnTo>
                    <a:pt x="3517" y="126"/>
                  </a:lnTo>
                  <a:lnTo>
                    <a:pt x="3553" y="148"/>
                  </a:lnTo>
                  <a:lnTo>
                    <a:pt x="3590" y="169"/>
                  </a:lnTo>
                  <a:lnTo>
                    <a:pt x="3626" y="191"/>
                  </a:lnTo>
                  <a:lnTo>
                    <a:pt x="3662" y="211"/>
                  </a:lnTo>
                  <a:lnTo>
                    <a:pt x="3698" y="230"/>
                  </a:lnTo>
                  <a:lnTo>
                    <a:pt x="3736" y="247"/>
                  </a:lnTo>
                  <a:lnTo>
                    <a:pt x="3772" y="264"/>
                  </a:lnTo>
                  <a:lnTo>
                    <a:pt x="3808" y="279"/>
                  </a:lnTo>
                  <a:lnTo>
                    <a:pt x="3844" y="293"/>
                  </a:lnTo>
                  <a:lnTo>
                    <a:pt x="3880" y="307"/>
                  </a:lnTo>
                  <a:lnTo>
                    <a:pt x="3917" y="318"/>
                  </a:lnTo>
                  <a:lnTo>
                    <a:pt x="3953" y="329"/>
                  </a:lnTo>
                  <a:lnTo>
                    <a:pt x="3989" y="339"/>
                  </a:lnTo>
                  <a:lnTo>
                    <a:pt x="4025" y="349"/>
                  </a:lnTo>
                  <a:lnTo>
                    <a:pt x="4061" y="357"/>
                  </a:lnTo>
                  <a:lnTo>
                    <a:pt x="4098" y="365"/>
                  </a:lnTo>
                  <a:lnTo>
                    <a:pt x="4134" y="372"/>
                  </a:lnTo>
                  <a:lnTo>
                    <a:pt x="4170" y="379"/>
                  </a:lnTo>
                  <a:lnTo>
                    <a:pt x="4206" y="384"/>
                  </a:lnTo>
                  <a:lnTo>
                    <a:pt x="4242" y="390"/>
                  </a:lnTo>
                  <a:lnTo>
                    <a:pt x="4279" y="396"/>
                  </a:lnTo>
                  <a:lnTo>
                    <a:pt x="4315" y="400"/>
                  </a:lnTo>
                  <a:lnTo>
                    <a:pt x="4351" y="405"/>
                  </a:lnTo>
                  <a:lnTo>
                    <a:pt x="4387" y="409"/>
                  </a:lnTo>
                  <a:lnTo>
                    <a:pt x="4423" y="413"/>
                  </a:lnTo>
                  <a:lnTo>
                    <a:pt x="4461" y="416"/>
                  </a:lnTo>
                  <a:lnTo>
                    <a:pt x="4497" y="420"/>
                  </a:lnTo>
                  <a:lnTo>
                    <a:pt x="4533" y="423"/>
                  </a:lnTo>
                  <a:lnTo>
                    <a:pt x="4569" y="426"/>
                  </a:lnTo>
                  <a:lnTo>
                    <a:pt x="4606" y="429"/>
                  </a:lnTo>
                  <a:lnTo>
                    <a:pt x="4642" y="431"/>
                  </a:lnTo>
                  <a:lnTo>
                    <a:pt x="4678" y="433"/>
                  </a:lnTo>
                  <a:lnTo>
                    <a:pt x="4714" y="436"/>
                  </a:lnTo>
                  <a:lnTo>
                    <a:pt x="4750" y="438"/>
                  </a:lnTo>
                  <a:lnTo>
                    <a:pt x="4787" y="440"/>
                  </a:lnTo>
                  <a:lnTo>
                    <a:pt x="4823" y="441"/>
                  </a:lnTo>
                  <a:lnTo>
                    <a:pt x="4859" y="444"/>
                  </a:lnTo>
                  <a:lnTo>
                    <a:pt x="4895" y="445"/>
                  </a:lnTo>
                  <a:lnTo>
                    <a:pt x="4931" y="447"/>
                  </a:lnTo>
                  <a:lnTo>
                    <a:pt x="4968" y="448"/>
                  </a:lnTo>
                  <a:lnTo>
                    <a:pt x="5004" y="449"/>
                  </a:lnTo>
                  <a:lnTo>
                    <a:pt x="5040" y="450"/>
                  </a:lnTo>
                  <a:lnTo>
                    <a:pt x="5076" y="452"/>
                  </a:lnTo>
                  <a:lnTo>
                    <a:pt x="5112" y="453"/>
                  </a:lnTo>
                  <a:lnTo>
                    <a:pt x="5150" y="454"/>
                  </a:lnTo>
                  <a:lnTo>
                    <a:pt x="5186" y="455"/>
                  </a:lnTo>
                  <a:lnTo>
                    <a:pt x="5222" y="456"/>
                  </a:lnTo>
                  <a:lnTo>
                    <a:pt x="5258" y="457"/>
                  </a:lnTo>
                  <a:lnTo>
                    <a:pt x="5294" y="458"/>
                  </a:lnTo>
                  <a:lnTo>
                    <a:pt x="5331" y="458"/>
                  </a:lnTo>
                  <a:lnTo>
                    <a:pt x="5367" y="460"/>
                  </a:lnTo>
                  <a:lnTo>
                    <a:pt x="5403" y="461"/>
                  </a:lnTo>
                  <a:lnTo>
                    <a:pt x="5439" y="461"/>
                  </a:lnTo>
                  <a:lnTo>
                    <a:pt x="5476" y="462"/>
                  </a:lnTo>
                  <a:lnTo>
                    <a:pt x="5512" y="463"/>
                  </a:lnTo>
                  <a:lnTo>
                    <a:pt x="5548" y="463"/>
                  </a:lnTo>
                  <a:lnTo>
                    <a:pt x="5584" y="464"/>
                  </a:lnTo>
                  <a:lnTo>
                    <a:pt x="5620" y="464"/>
                  </a:lnTo>
                  <a:lnTo>
                    <a:pt x="5657" y="465"/>
                  </a:lnTo>
                  <a:lnTo>
                    <a:pt x="5693" y="465"/>
                  </a:lnTo>
                  <a:lnTo>
                    <a:pt x="5729" y="466"/>
                  </a:lnTo>
                  <a:lnTo>
                    <a:pt x="5765" y="466"/>
                  </a:lnTo>
                  <a:lnTo>
                    <a:pt x="5801" y="466"/>
                  </a:lnTo>
                  <a:lnTo>
                    <a:pt x="5839" y="468"/>
                  </a:lnTo>
                  <a:lnTo>
                    <a:pt x="5875" y="468"/>
                  </a:lnTo>
                  <a:lnTo>
                    <a:pt x="5911" y="469"/>
                  </a:lnTo>
                  <a:lnTo>
                    <a:pt x="5947" y="469"/>
                  </a:lnTo>
                  <a:lnTo>
                    <a:pt x="5983" y="469"/>
                  </a:lnTo>
                  <a:lnTo>
                    <a:pt x="6020" y="469"/>
                  </a:lnTo>
                  <a:lnTo>
                    <a:pt x="6056" y="470"/>
                  </a:lnTo>
                  <a:lnTo>
                    <a:pt x="6092" y="470"/>
                  </a:lnTo>
                  <a:lnTo>
                    <a:pt x="6128" y="470"/>
                  </a:lnTo>
                  <a:lnTo>
                    <a:pt x="6164" y="471"/>
                  </a:lnTo>
                  <a:lnTo>
                    <a:pt x="6201" y="471"/>
                  </a:lnTo>
                  <a:lnTo>
                    <a:pt x="6237" y="471"/>
                  </a:lnTo>
                  <a:lnTo>
                    <a:pt x="6273" y="471"/>
                  </a:lnTo>
                  <a:lnTo>
                    <a:pt x="6309" y="472"/>
                  </a:lnTo>
                  <a:lnTo>
                    <a:pt x="6345" y="472"/>
                  </a:lnTo>
                  <a:lnTo>
                    <a:pt x="6382" y="472"/>
                  </a:lnTo>
                  <a:lnTo>
                    <a:pt x="6418" y="472"/>
                  </a:lnTo>
                  <a:lnTo>
                    <a:pt x="6454" y="472"/>
                  </a:lnTo>
                  <a:lnTo>
                    <a:pt x="6490" y="472"/>
                  </a:lnTo>
                  <a:lnTo>
                    <a:pt x="6528" y="473"/>
                  </a:lnTo>
                  <a:lnTo>
                    <a:pt x="6564" y="473"/>
                  </a:lnTo>
                  <a:lnTo>
                    <a:pt x="6600" y="473"/>
                  </a:lnTo>
                  <a:lnTo>
                    <a:pt x="6636" y="473"/>
                  </a:lnTo>
                  <a:lnTo>
                    <a:pt x="6672" y="473"/>
                  </a:lnTo>
                  <a:lnTo>
                    <a:pt x="6709" y="473"/>
                  </a:lnTo>
                  <a:lnTo>
                    <a:pt x="6745" y="474"/>
                  </a:lnTo>
                  <a:lnTo>
                    <a:pt x="6781" y="474"/>
                  </a:lnTo>
                  <a:lnTo>
                    <a:pt x="6817" y="474"/>
                  </a:lnTo>
                  <a:lnTo>
                    <a:pt x="6853" y="474"/>
                  </a:lnTo>
                  <a:lnTo>
                    <a:pt x="6890" y="474"/>
                  </a:lnTo>
                  <a:lnTo>
                    <a:pt x="6926" y="474"/>
                  </a:lnTo>
                  <a:lnTo>
                    <a:pt x="6962" y="474"/>
                  </a:lnTo>
                  <a:lnTo>
                    <a:pt x="6998" y="474"/>
                  </a:lnTo>
                  <a:lnTo>
                    <a:pt x="7034" y="474"/>
                  </a:lnTo>
                  <a:lnTo>
                    <a:pt x="7071" y="476"/>
                  </a:lnTo>
                  <a:lnTo>
                    <a:pt x="7107" y="476"/>
                  </a:lnTo>
                  <a:lnTo>
                    <a:pt x="7143" y="476"/>
                  </a:lnTo>
                  <a:lnTo>
                    <a:pt x="7179" y="476"/>
                  </a:lnTo>
                  <a:lnTo>
                    <a:pt x="7215" y="476"/>
                  </a:lnTo>
                  <a:lnTo>
                    <a:pt x="7253" y="476"/>
                  </a:lnTo>
                  <a:lnTo>
                    <a:pt x="7289" y="476"/>
                  </a:lnTo>
                  <a:lnTo>
                    <a:pt x="7325" y="476"/>
                  </a:lnTo>
                  <a:lnTo>
                    <a:pt x="7361" y="476"/>
                  </a:lnTo>
                  <a:lnTo>
                    <a:pt x="7398" y="476"/>
                  </a:lnTo>
                  <a:lnTo>
                    <a:pt x="7434" y="476"/>
                  </a:lnTo>
                  <a:lnTo>
                    <a:pt x="7470" y="476"/>
                  </a:lnTo>
                  <a:lnTo>
                    <a:pt x="7506" y="476"/>
                  </a:lnTo>
                  <a:lnTo>
                    <a:pt x="7542" y="477"/>
                  </a:lnTo>
                  <a:lnTo>
                    <a:pt x="7579" y="477"/>
                  </a:lnTo>
                  <a:lnTo>
                    <a:pt x="7615" y="477"/>
                  </a:lnTo>
                  <a:lnTo>
                    <a:pt x="7651" y="477"/>
                  </a:lnTo>
                  <a:lnTo>
                    <a:pt x="7687" y="477"/>
                  </a:lnTo>
                  <a:lnTo>
                    <a:pt x="7723" y="477"/>
                  </a:lnTo>
                  <a:lnTo>
                    <a:pt x="7760" y="477"/>
                  </a:lnTo>
                  <a:lnTo>
                    <a:pt x="7796" y="477"/>
                  </a:lnTo>
                  <a:lnTo>
                    <a:pt x="7832" y="477"/>
                  </a:lnTo>
                  <a:lnTo>
                    <a:pt x="7868" y="477"/>
                  </a:lnTo>
                  <a:lnTo>
                    <a:pt x="7904" y="477"/>
                  </a:lnTo>
                  <a:lnTo>
                    <a:pt x="7942" y="477"/>
                  </a:lnTo>
                  <a:lnTo>
                    <a:pt x="7978" y="477"/>
                  </a:lnTo>
                  <a:lnTo>
                    <a:pt x="8014" y="477"/>
                  </a:lnTo>
                  <a:lnTo>
                    <a:pt x="8050" y="477"/>
                  </a:lnTo>
                  <a:lnTo>
                    <a:pt x="8086" y="477"/>
                  </a:lnTo>
                  <a:lnTo>
                    <a:pt x="8123" y="477"/>
                  </a:lnTo>
                  <a:lnTo>
                    <a:pt x="8159" y="477"/>
                  </a:lnTo>
                  <a:lnTo>
                    <a:pt x="8195" y="477"/>
                  </a:lnTo>
                  <a:lnTo>
                    <a:pt x="8231" y="477"/>
                  </a:lnTo>
                  <a:lnTo>
                    <a:pt x="8268" y="477"/>
                  </a:lnTo>
                  <a:lnTo>
                    <a:pt x="8304" y="477"/>
                  </a:lnTo>
                  <a:lnTo>
                    <a:pt x="8340" y="477"/>
                  </a:lnTo>
                  <a:lnTo>
                    <a:pt x="8376" y="477"/>
                  </a:lnTo>
                  <a:lnTo>
                    <a:pt x="8412" y="477"/>
                  </a:lnTo>
                  <a:lnTo>
                    <a:pt x="8449" y="477"/>
                  </a:lnTo>
                  <a:lnTo>
                    <a:pt x="8485" y="477"/>
                  </a:lnTo>
                  <a:lnTo>
                    <a:pt x="8521" y="477"/>
                  </a:lnTo>
                  <a:lnTo>
                    <a:pt x="8557" y="477"/>
                  </a:lnTo>
                  <a:lnTo>
                    <a:pt x="8593" y="477"/>
                  </a:lnTo>
                  <a:lnTo>
                    <a:pt x="8631" y="477"/>
                  </a:lnTo>
                  <a:lnTo>
                    <a:pt x="8667" y="477"/>
                  </a:lnTo>
                  <a:lnTo>
                    <a:pt x="8703" y="477"/>
                  </a:lnTo>
                  <a:lnTo>
                    <a:pt x="8739" y="477"/>
                  </a:lnTo>
                  <a:lnTo>
                    <a:pt x="8775" y="477"/>
                  </a:lnTo>
                  <a:lnTo>
                    <a:pt x="8812" y="477"/>
                  </a:lnTo>
                  <a:lnTo>
                    <a:pt x="8848" y="477"/>
                  </a:lnTo>
                  <a:lnTo>
                    <a:pt x="8884" y="477"/>
                  </a:lnTo>
                  <a:lnTo>
                    <a:pt x="8920" y="477"/>
                  </a:lnTo>
                  <a:lnTo>
                    <a:pt x="8956" y="477"/>
                  </a:lnTo>
                  <a:lnTo>
                    <a:pt x="8993" y="477"/>
                  </a:lnTo>
                  <a:lnTo>
                    <a:pt x="9029" y="477"/>
                  </a:lnTo>
                  <a:lnTo>
                    <a:pt x="9065" y="477"/>
                  </a:lnTo>
                  <a:lnTo>
                    <a:pt x="9101" y="477"/>
                  </a:lnTo>
                  <a:lnTo>
                    <a:pt x="9138" y="477"/>
                  </a:lnTo>
                  <a:lnTo>
                    <a:pt x="9174" y="477"/>
                  </a:lnTo>
                  <a:lnTo>
                    <a:pt x="9174" y="480"/>
                  </a:lnTo>
                  <a:lnTo>
                    <a:pt x="9138" y="481"/>
                  </a:lnTo>
                  <a:lnTo>
                    <a:pt x="9101" y="481"/>
                  </a:lnTo>
                  <a:lnTo>
                    <a:pt x="9065" y="481"/>
                  </a:lnTo>
                  <a:lnTo>
                    <a:pt x="9029" y="481"/>
                  </a:lnTo>
                  <a:lnTo>
                    <a:pt x="8993" y="481"/>
                  </a:lnTo>
                  <a:lnTo>
                    <a:pt x="8956" y="481"/>
                  </a:lnTo>
                  <a:lnTo>
                    <a:pt x="8920" y="481"/>
                  </a:lnTo>
                  <a:lnTo>
                    <a:pt x="8884" y="481"/>
                  </a:lnTo>
                  <a:lnTo>
                    <a:pt x="8848" y="481"/>
                  </a:lnTo>
                  <a:lnTo>
                    <a:pt x="8812" y="481"/>
                  </a:lnTo>
                  <a:lnTo>
                    <a:pt x="8775" y="481"/>
                  </a:lnTo>
                  <a:lnTo>
                    <a:pt x="8739" y="481"/>
                  </a:lnTo>
                  <a:lnTo>
                    <a:pt x="8703" y="481"/>
                  </a:lnTo>
                  <a:lnTo>
                    <a:pt x="8667" y="481"/>
                  </a:lnTo>
                  <a:lnTo>
                    <a:pt x="8631" y="481"/>
                  </a:lnTo>
                  <a:lnTo>
                    <a:pt x="8593" y="481"/>
                  </a:lnTo>
                  <a:lnTo>
                    <a:pt x="8557" y="481"/>
                  </a:lnTo>
                  <a:lnTo>
                    <a:pt x="8521" y="481"/>
                  </a:lnTo>
                  <a:lnTo>
                    <a:pt x="8485" y="481"/>
                  </a:lnTo>
                  <a:lnTo>
                    <a:pt x="8449" y="481"/>
                  </a:lnTo>
                  <a:lnTo>
                    <a:pt x="8412" y="481"/>
                  </a:lnTo>
                  <a:lnTo>
                    <a:pt x="8376" y="481"/>
                  </a:lnTo>
                  <a:lnTo>
                    <a:pt x="8340" y="481"/>
                  </a:lnTo>
                  <a:lnTo>
                    <a:pt x="8304" y="482"/>
                  </a:lnTo>
                  <a:lnTo>
                    <a:pt x="8268" y="482"/>
                  </a:lnTo>
                  <a:lnTo>
                    <a:pt x="8231" y="482"/>
                  </a:lnTo>
                  <a:lnTo>
                    <a:pt x="8195" y="482"/>
                  </a:lnTo>
                  <a:lnTo>
                    <a:pt x="8159" y="482"/>
                  </a:lnTo>
                  <a:lnTo>
                    <a:pt x="8123" y="482"/>
                  </a:lnTo>
                  <a:lnTo>
                    <a:pt x="8086" y="482"/>
                  </a:lnTo>
                  <a:lnTo>
                    <a:pt x="8050" y="482"/>
                  </a:lnTo>
                  <a:lnTo>
                    <a:pt x="8014" y="482"/>
                  </a:lnTo>
                  <a:lnTo>
                    <a:pt x="7978" y="482"/>
                  </a:lnTo>
                  <a:lnTo>
                    <a:pt x="7942" y="482"/>
                  </a:lnTo>
                  <a:lnTo>
                    <a:pt x="7904" y="482"/>
                  </a:lnTo>
                  <a:lnTo>
                    <a:pt x="7868" y="482"/>
                  </a:lnTo>
                  <a:lnTo>
                    <a:pt x="7832" y="482"/>
                  </a:lnTo>
                  <a:lnTo>
                    <a:pt x="7796" y="482"/>
                  </a:lnTo>
                  <a:lnTo>
                    <a:pt x="7760" y="482"/>
                  </a:lnTo>
                  <a:lnTo>
                    <a:pt x="7723" y="482"/>
                  </a:lnTo>
                  <a:lnTo>
                    <a:pt x="7687" y="482"/>
                  </a:lnTo>
                  <a:lnTo>
                    <a:pt x="7651" y="482"/>
                  </a:lnTo>
                  <a:lnTo>
                    <a:pt x="7615" y="482"/>
                  </a:lnTo>
                  <a:lnTo>
                    <a:pt x="7579" y="482"/>
                  </a:lnTo>
                  <a:lnTo>
                    <a:pt x="7542" y="482"/>
                  </a:lnTo>
                  <a:lnTo>
                    <a:pt x="7506" y="482"/>
                  </a:lnTo>
                  <a:lnTo>
                    <a:pt x="7470" y="484"/>
                  </a:lnTo>
                  <a:lnTo>
                    <a:pt x="7434" y="484"/>
                  </a:lnTo>
                  <a:lnTo>
                    <a:pt x="7398" y="484"/>
                  </a:lnTo>
                  <a:lnTo>
                    <a:pt x="7361" y="484"/>
                  </a:lnTo>
                  <a:lnTo>
                    <a:pt x="7325" y="484"/>
                  </a:lnTo>
                  <a:lnTo>
                    <a:pt x="7289" y="484"/>
                  </a:lnTo>
                  <a:lnTo>
                    <a:pt x="7253" y="484"/>
                  </a:lnTo>
                  <a:lnTo>
                    <a:pt x="7215" y="484"/>
                  </a:lnTo>
                  <a:lnTo>
                    <a:pt x="7179" y="484"/>
                  </a:lnTo>
                  <a:lnTo>
                    <a:pt x="7143" y="484"/>
                  </a:lnTo>
                  <a:lnTo>
                    <a:pt x="7107" y="484"/>
                  </a:lnTo>
                  <a:lnTo>
                    <a:pt x="7071" y="484"/>
                  </a:lnTo>
                  <a:lnTo>
                    <a:pt x="7034" y="484"/>
                  </a:lnTo>
                  <a:lnTo>
                    <a:pt x="6998" y="484"/>
                  </a:lnTo>
                  <a:lnTo>
                    <a:pt x="6962" y="484"/>
                  </a:lnTo>
                  <a:lnTo>
                    <a:pt x="6926" y="484"/>
                  </a:lnTo>
                  <a:lnTo>
                    <a:pt x="6890" y="484"/>
                  </a:lnTo>
                  <a:lnTo>
                    <a:pt x="6853" y="484"/>
                  </a:lnTo>
                  <a:lnTo>
                    <a:pt x="6817" y="484"/>
                  </a:lnTo>
                  <a:lnTo>
                    <a:pt x="6781" y="484"/>
                  </a:lnTo>
                  <a:lnTo>
                    <a:pt x="6745" y="484"/>
                  </a:lnTo>
                  <a:lnTo>
                    <a:pt x="6709" y="484"/>
                  </a:lnTo>
                  <a:lnTo>
                    <a:pt x="6672" y="484"/>
                  </a:lnTo>
                  <a:lnTo>
                    <a:pt x="6636" y="484"/>
                  </a:lnTo>
                  <a:lnTo>
                    <a:pt x="6600" y="485"/>
                  </a:lnTo>
                  <a:lnTo>
                    <a:pt x="6564" y="485"/>
                  </a:lnTo>
                  <a:lnTo>
                    <a:pt x="6528" y="485"/>
                  </a:lnTo>
                  <a:lnTo>
                    <a:pt x="6490" y="485"/>
                  </a:lnTo>
                  <a:lnTo>
                    <a:pt x="6454" y="485"/>
                  </a:lnTo>
                  <a:lnTo>
                    <a:pt x="6418" y="485"/>
                  </a:lnTo>
                  <a:lnTo>
                    <a:pt x="6382" y="485"/>
                  </a:lnTo>
                  <a:lnTo>
                    <a:pt x="6345" y="485"/>
                  </a:lnTo>
                  <a:lnTo>
                    <a:pt x="6309" y="485"/>
                  </a:lnTo>
                  <a:lnTo>
                    <a:pt x="6273" y="485"/>
                  </a:lnTo>
                  <a:lnTo>
                    <a:pt x="6237" y="485"/>
                  </a:lnTo>
                  <a:lnTo>
                    <a:pt x="6201" y="485"/>
                  </a:lnTo>
                  <a:lnTo>
                    <a:pt x="6164" y="485"/>
                  </a:lnTo>
                  <a:lnTo>
                    <a:pt x="6128" y="485"/>
                  </a:lnTo>
                  <a:lnTo>
                    <a:pt x="6092" y="485"/>
                  </a:lnTo>
                  <a:lnTo>
                    <a:pt x="6056" y="485"/>
                  </a:lnTo>
                  <a:lnTo>
                    <a:pt x="6020" y="485"/>
                  </a:lnTo>
                  <a:lnTo>
                    <a:pt x="5983" y="485"/>
                  </a:lnTo>
                  <a:lnTo>
                    <a:pt x="5947" y="485"/>
                  </a:lnTo>
                  <a:lnTo>
                    <a:pt x="5911" y="485"/>
                  </a:lnTo>
                  <a:lnTo>
                    <a:pt x="5875" y="485"/>
                  </a:lnTo>
                  <a:lnTo>
                    <a:pt x="5839" y="485"/>
                  </a:lnTo>
                  <a:lnTo>
                    <a:pt x="5801" y="485"/>
                  </a:lnTo>
                  <a:lnTo>
                    <a:pt x="5765" y="486"/>
                  </a:lnTo>
                  <a:lnTo>
                    <a:pt x="5729" y="486"/>
                  </a:lnTo>
                  <a:lnTo>
                    <a:pt x="5693" y="486"/>
                  </a:lnTo>
                  <a:lnTo>
                    <a:pt x="5657" y="486"/>
                  </a:lnTo>
                  <a:lnTo>
                    <a:pt x="5620" y="486"/>
                  </a:lnTo>
                  <a:lnTo>
                    <a:pt x="5584" y="486"/>
                  </a:lnTo>
                  <a:lnTo>
                    <a:pt x="5548" y="486"/>
                  </a:lnTo>
                  <a:lnTo>
                    <a:pt x="5512" y="486"/>
                  </a:lnTo>
                  <a:lnTo>
                    <a:pt x="5476" y="486"/>
                  </a:lnTo>
                  <a:lnTo>
                    <a:pt x="5439" y="486"/>
                  </a:lnTo>
                  <a:lnTo>
                    <a:pt x="5403" y="486"/>
                  </a:lnTo>
                  <a:lnTo>
                    <a:pt x="5367" y="486"/>
                  </a:lnTo>
                  <a:lnTo>
                    <a:pt x="5331" y="486"/>
                  </a:lnTo>
                  <a:lnTo>
                    <a:pt x="5294" y="486"/>
                  </a:lnTo>
                  <a:lnTo>
                    <a:pt x="5258" y="486"/>
                  </a:lnTo>
                  <a:lnTo>
                    <a:pt x="5222" y="486"/>
                  </a:lnTo>
                  <a:lnTo>
                    <a:pt x="5186" y="486"/>
                  </a:lnTo>
                  <a:lnTo>
                    <a:pt x="5150" y="486"/>
                  </a:lnTo>
                  <a:lnTo>
                    <a:pt x="5112" y="486"/>
                  </a:lnTo>
                  <a:lnTo>
                    <a:pt x="5076" y="486"/>
                  </a:lnTo>
                  <a:lnTo>
                    <a:pt x="5040" y="486"/>
                  </a:lnTo>
                  <a:lnTo>
                    <a:pt x="5004" y="486"/>
                  </a:lnTo>
                  <a:lnTo>
                    <a:pt x="4968" y="486"/>
                  </a:lnTo>
                  <a:lnTo>
                    <a:pt x="4931" y="487"/>
                  </a:lnTo>
                  <a:lnTo>
                    <a:pt x="4895" y="487"/>
                  </a:lnTo>
                  <a:lnTo>
                    <a:pt x="4859" y="487"/>
                  </a:lnTo>
                  <a:lnTo>
                    <a:pt x="4823" y="487"/>
                  </a:lnTo>
                  <a:lnTo>
                    <a:pt x="4787" y="487"/>
                  </a:lnTo>
                  <a:lnTo>
                    <a:pt x="4750" y="487"/>
                  </a:lnTo>
                  <a:lnTo>
                    <a:pt x="4714" y="487"/>
                  </a:lnTo>
                  <a:lnTo>
                    <a:pt x="4678" y="487"/>
                  </a:lnTo>
                  <a:lnTo>
                    <a:pt x="4642" y="487"/>
                  </a:lnTo>
                  <a:lnTo>
                    <a:pt x="4606" y="487"/>
                  </a:lnTo>
                  <a:lnTo>
                    <a:pt x="4569" y="487"/>
                  </a:lnTo>
                  <a:lnTo>
                    <a:pt x="4533" y="487"/>
                  </a:lnTo>
                  <a:lnTo>
                    <a:pt x="4497" y="487"/>
                  </a:lnTo>
                  <a:lnTo>
                    <a:pt x="4461" y="487"/>
                  </a:lnTo>
                  <a:lnTo>
                    <a:pt x="4423" y="487"/>
                  </a:lnTo>
                  <a:lnTo>
                    <a:pt x="4387" y="487"/>
                  </a:lnTo>
                  <a:lnTo>
                    <a:pt x="4351" y="487"/>
                  </a:lnTo>
                  <a:lnTo>
                    <a:pt x="4315" y="487"/>
                  </a:lnTo>
                  <a:lnTo>
                    <a:pt x="4279" y="487"/>
                  </a:lnTo>
                  <a:lnTo>
                    <a:pt x="4242" y="487"/>
                  </a:lnTo>
                  <a:lnTo>
                    <a:pt x="4206" y="487"/>
                  </a:lnTo>
                  <a:lnTo>
                    <a:pt x="4170" y="487"/>
                  </a:lnTo>
                  <a:lnTo>
                    <a:pt x="4134" y="487"/>
                  </a:lnTo>
                  <a:lnTo>
                    <a:pt x="4098" y="487"/>
                  </a:lnTo>
                  <a:lnTo>
                    <a:pt x="4061" y="488"/>
                  </a:lnTo>
                  <a:lnTo>
                    <a:pt x="4025" y="488"/>
                  </a:lnTo>
                  <a:lnTo>
                    <a:pt x="3989" y="488"/>
                  </a:lnTo>
                  <a:lnTo>
                    <a:pt x="3953" y="488"/>
                  </a:lnTo>
                  <a:lnTo>
                    <a:pt x="3917" y="488"/>
                  </a:lnTo>
                  <a:lnTo>
                    <a:pt x="3880" y="488"/>
                  </a:lnTo>
                  <a:lnTo>
                    <a:pt x="3844" y="488"/>
                  </a:lnTo>
                  <a:lnTo>
                    <a:pt x="3808" y="488"/>
                  </a:lnTo>
                  <a:lnTo>
                    <a:pt x="3772" y="488"/>
                  </a:lnTo>
                  <a:lnTo>
                    <a:pt x="3736" y="488"/>
                  </a:lnTo>
                  <a:lnTo>
                    <a:pt x="3698" y="488"/>
                  </a:lnTo>
                  <a:lnTo>
                    <a:pt x="3662" y="488"/>
                  </a:lnTo>
                  <a:lnTo>
                    <a:pt x="3626" y="488"/>
                  </a:lnTo>
                  <a:lnTo>
                    <a:pt x="3590" y="488"/>
                  </a:lnTo>
                  <a:lnTo>
                    <a:pt x="3553" y="488"/>
                  </a:lnTo>
                  <a:lnTo>
                    <a:pt x="3517" y="488"/>
                  </a:lnTo>
                  <a:lnTo>
                    <a:pt x="3481" y="488"/>
                  </a:lnTo>
                  <a:lnTo>
                    <a:pt x="3445" y="488"/>
                  </a:lnTo>
                  <a:lnTo>
                    <a:pt x="3409" y="488"/>
                  </a:lnTo>
                  <a:lnTo>
                    <a:pt x="3372" y="488"/>
                  </a:lnTo>
                  <a:lnTo>
                    <a:pt x="3336" y="488"/>
                  </a:lnTo>
                  <a:lnTo>
                    <a:pt x="3300" y="488"/>
                  </a:lnTo>
                  <a:lnTo>
                    <a:pt x="3264" y="488"/>
                  </a:lnTo>
                  <a:lnTo>
                    <a:pt x="3228" y="489"/>
                  </a:lnTo>
                  <a:lnTo>
                    <a:pt x="3191" y="489"/>
                  </a:lnTo>
                  <a:lnTo>
                    <a:pt x="3155" y="489"/>
                  </a:lnTo>
                  <a:lnTo>
                    <a:pt x="3119" y="489"/>
                  </a:lnTo>
                  <a:lnTo>
                    <a:pt x="3083" y="489"/>
                  </a:lnTo>
                  <a:lnTo>
                    <a:pt x="3047" y="489"/>
                  </a:lnTo>
                  <a:lnTo>
                    <a:pt x="3010" y="489"/>
                  </a:lnTo>
                  <a:lnTo>
                    <a:pt x="2973" y="489"/>
                  </a:lnTo>
                  <a:lnTo>
                    <a:pt x="2937" y="489"/>
                  </a:lnTo>
                  <a:lnTo>
                    <a:pt x="2901" y="489"/>
                  </a:lnTo>
                  <a:lnTo>
                    <a:pt x="2865" y="489"/>
                  </a:lnTo>
                  <a:lnTo>
                    <a:pt x="2828" y="489"/>
                  </a:lnTo>
                  <a:lnTo>
                    <a:pt x="2792" y="489"/>
                  </a:lnTo>
                  <a:lnTo>
                    <a:pt x="2756" y="489"/>
                  </a:lnTo>
                  <a:lnTo>
                    <a:pt x="2720" y="489"/>
                  </a:lnTo>
                  <a:lnTo>
                    <a:pt x="2683" y="489"/>
                  </a:lnTo>
                  <a:lnTo>
                    <a:pt x="2647" y="489"/>
                  </a:lnTo>
                  <a:lnTo>
                    <a:pt x="2611" y="489"/>
                  </a:lnTo>
                  <a:lnTo>
                    <a:pt x="2575" y="489"/>
                  </a:lnTo>
                  <a:lnTo>
                    <a:pt x="2539" y="489"/>
                  </a:lnTo>
                  <a:lnTo>
                    <a:pt x="2502" y="489"/>
                  </a:lnTo>
                  <a:lnTo>
                    <a:pt x="2466" y="489"/>
                  </a:lnTo>
                  <a:lnTo>
                    <a:pt x="2430" y="489"/>
                  </a:lnTo>
                  <a:lnTo>
                    <a:pt x="2394" y="490"/>
                  </a:lnTo>
                  <a:lnTo>
                    <a:pt x="2358" y="490"/>
                  </a:lnTo>
                  <a:lnTo>
                    <a:pt x="2321" y="490"/>
                  </a:lnTo>
                  <a:lnTo>
                    <a:pt x="2285" y="490"/>
                  </a:lnTo>
                  <a:lnTo>
                    <a:pt x="2248" y="490"/>
                  </a:lnTo>
                  <a:lnTo>
                    <a:pt x="2212" y="490"/>
                  </a:lnTo>
                  <a:lnTo>
                    <a:pt x="2176" y="490"/>
                  </a:lnTo>
                  <a:lnTo>
                    <a:pt x="2139" y="490"/>
                  </a:lnTo>
                  <a:lnTo>
                    <a:pt x="2103" y="490"/>
                  </a:lnTo>
                  <a:lnTo>
                    <a:pt x="2067" y="490"/>
                  </a:lnTo>
                  <a:lnTo>
                    <a:pt x="2031" y="490"/>
                  </a:lnTo>
                  <a:lnTo>
                    <a:pt x="1995" y="490"/>
                  </a:lnTo>
                  <a:lnTo>
                    <a:pt x="1958" y="490"/>
                  </a:lnTo>
                  <a:lnTo>
                    <a:pt x="1922" y="490"/>
                  </a:lnTo>
                  <a:lnTo>
                    <a:pt x="1886" y="490"/>
                  </a:lnTo>
                  <a:lnTo>
                    <a:pt x="1850" y="490"/>
                  </a:lnTo>
                  <a:lnTo>
                    <a:pt x="1814" y="490"/>
                  </a:lnTo>
                  <a:lnTo>
                    <a:pt x="1777" y="490"/>
                  </a:lnTo>
                  <a:lnTo>
                    <a:pt x="1741" y="490"/>
                  </a:lnTo>
                  <a:lnTo>
                    <a:pt x="1705" y="490"/>
                  </a:lnTo>
                  <a:lnTo>
                    <a:pt x="1669" y="490"/>
                  </a:lnTo>
                  <a:lnTo>
                    <a:pt x="1632" y="490"/>
                  </a:lnTo>
                  <a:lnTo>
                    <a:pt x="1596" y="490"/>
                  </a:lnTo>
                  <a:lnTo>
                    <a:pt x="1560" y="490"/>
                  </a:lnTo>
                  <a:lnTo>
                    <a:pt x="1523" y="492"/>
                  </a:lnTo>
                  <a:lnTo>
                    <a:pt x="1487" y="492"/>
                  </a:lnTo>
                  <a:lnTo>
                    <a:pt x="1450" y="492"/>
                  </a:lnTo>
                  <a:lnTo>
                    <a:pt x="1414" y="492"/>
                  </a:lnTo>
                  <a:lnTo>
                    <a:pt x="1378" y="492"/>
                  </a:lnTo>
                  <a:lnTo>
                    <a:pt x="1342" y="492"/>
                  </a:lnTo>
                  <a:lnTo>
                    <a:pt x="1306" y="492"/>
                  </a:lnTo>
                  <a:lnTo>
                    <a:pt x="1269" y="492"/>
                  </a:lnTo>
                  <a:lnTo>
                    <a:pt x="1233" y="492"/>
                  </a:lnTo>
                  <a:lnTo>
                    <a:pt x="1197" y="492"/>
                  </a:lnTo>
                  <a:lnTo>
                    <a:pt x="1161" y="492"/>
                  </a:lnTo>
                  <a:lnTo>
                    <a:pt x="1125" y="492"/>
                  </a:lnTo>
                  <a:lnTo>
                    <a:pt x="1088" y="492"/>
                  </a:lnTo>
                  <a:lnTo>
                    <a:pt x="1052" y="492"/>
                  </a:lnTo>
                  <a:lnTo>
                    <a:pt x="1016" y="492"/>
                  </a:lnTo>
                  <a:lnTo>
                    <a:pt x="980" y="492"/>
                  </a:lnTo>
                  <a:lnTo>
                    <a:pt x="944" y="492"/>
                  </a:lnTo>
                  <a:lnTo>
                    <a:pt x="907" y="492"/>
                  </a:lnTo>
                  <a:lnTo>
                    <a:pt x="871" y="492"/>
                  </a:lnTo>
                  <a:lnTo>
                    <a:pt x="835" y="492"/>
                  </a:lnTo>
                  <a:lnTo>
                    <a:pt x="798" y="492"/>
                  </a:lnTo>
                  <a:lnTo>
                    <a:pt x="761" y="492"/>
                  </a:lnTo>
                  <a:lnTo>
                    <a:pt x="725" y="492"/>
                  </a:lnTo>
                  <a:lnTo>
                    <a:pt x="689" y="493"/>
                  </a:lnTo>
                  <a:lnTo>
                    <a:pt x="653" y="493"/>
                  </a:lnTo>
                  <a:lnTo>
                    <a:pt x="617" y="493"/>
                  </a:lnTo>
                  <a:lnTo>
                    <a:pt x="580" y="493"/>
                  </a:lnTo>
                  <a:lnTo>
                    <a:pt x="544" y="493"/>
                  </a:lnTo>
                  <a:lnTo>
                    <a:pt x="508" y="493"/>
                  </a:lnTo>
                  <a:lnTo>
                    <a:pt x="472" y="493"/>
                  </a:lnTo>
                  <a:lnTo>
                    <a:pt x="436" y="493"/>
                  </a:lnTo>
                  <a:lnTo>
                    <a:pt x="399" y="493"/>
                  </a:lnTo>
                  <a:lnTo>
                    <a:pt x="363" y="493"/>
                  </a:lnTo>
                  <a:lnTo>
                    <a:pt x="327" y="493"/>
                  </a:lnTo>
                  <a:lnTo>
                    <a:pt x="291" y="493"/>
                  </a:lnTo>
                  <a:lnTo>
                    <a:pt x="255" y="493"/>
                  </a:lnTo>
                  <a:lnTo>
                    <a:pt x="218" y="493"/>
                  </a:lnTo>
                  <a:lnTo>
                    <a:pt x="182" y="493"/>
                  </a:lnTo>
                  <a:lnTo>
                    <a:pt x="146" y="493"/>
                  </a:lnTo>
                  <a:lnTo>
                    <a:pt x="110" y="493"/>
                  </a:lnTo>
                  <a:lnTo>
                    <a:pt x="73" y="493"/>
                  </a:lnTo>
                  <a:lnTo>
                    <a:pt x="36" y="493"/>
                  </a:lnTo>
                  <a:lnTo>
                    <a:pt x="0" y="493"/>
                  </a:lnTo>
                  <a:lnTo>
                    <a:pt x="0" y="481"/>
                  </a:lnTo>
                  <a:close/>
                </a:path>
              </a:pathLst>
            </a:custGeom>
            <a:pattFill prst="openDmnd">
              <a:fgClr>
                <a:srgbClr val="00FF00"/>
              </a:fgClr>
              <a:bgClr>
                <a:srgbClr val="FFFFFF"/>
              </a:bgClr>
            </a:patt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3568" y="3482"/>
              <a:ext cx="1835" cy="297"/>
            </a:xfrm>
            <a:custGeom>
              <a:avLst/>
              <a:gdLst>
                <a:gd name="T0" fmla="*/ 51 w 9174"/>
                <a:gd name="T1" fmla="*/ 291 h 893"/>
                <a:gd name="T2" fmla="*/ 109 w 9174"/>
                <a:gd name="T3" fmla="*/ 290 h 893"/>
                <a:gd name="T4" fmla="*/ 167 w 9174"/>
                <a:gd name="T5" fmla="*/ 288 h 893"/>
                <a:gd name="T6" fmla="*/ 225 w 9174"/>
                <a:gd name="T7" fmla="*/ 286 h 893"/>
                <a:gd name="T8" fmla="*/ 283 w 9174"/>
                <a:gd name="T9" fmla="*/ 284 h 893"/>
                <a:gd name="T10" fmla="*/ 341 w 9174"/>
                <a:gd name="T11" fmla="*/ 280 h 893"/>
                <a:gd name="T12" fmla="*/ 399 w 9174"/>
                <a:gd name="T13" fmla="*/ 274 h 893"/>
                <a:gd name="T14" fmla="*/ 457 w 9174"/>
                <a:gd name="T15" fmla="*/ 266 h 893"/>
                <a:gd name="T16" fmla="*/ 515 w 9174"/>
                <a:gd name="T17" fmla="*/ 253 h 893"/>
                <a:gd name="T18" fmla="*/ 573 w 9174"/>
                <a:gd name="T19" fmla="*/ 230 h 893"/>
                <a:gd name="T20" fmla="*/ 631 w 9174"/>
                <a:gd name="T21" fmla="*/ 186 h 893"/>
                <a:gd name="T22" fmla="*/ 689 w 9174"/>
                <a:gd name="T23" fmla="*/ 103 h 893"/>
                <a:gd name="T24" fmla="*/ 747 w 9174"/>
                <a:gd name="T25" fmla="*/ 7 h 893"/>
                <a:gd name="T26" fmla="*/ 805 w 9174"/>
                <a:gd name="T27" fmla="*/ 41 h 893"/>
                <a:gd name="T28" fmla="*/ 863 w 9174"/>
                <a:gd name="T29" fmla="*/ 143 h 893"/>
                <a:gd name="T30" fmla="*/ 921 w 9174"/>
                <a:gd name="T31" fmla="*/ 207 h 893"/>
                <a:gd name="T32" fmla="*/ 979 w 9174"/>
                <a:gd name="T33" fmla="*/ 241 h 893"/>
                <a:gd name="T34" fmla="*/ 1037 w 9174"/>
                <a:gd name="T35" fmla="*/ 258 h 893"/>
                <a:gd name="T36" fmla="*/ 1095 w 9174"/>
                <a:gd name="T37" fmla="*/ 269 h 893"/>
                <a:gd name="T38" fmla="*/ 1153 w 9174"/>
                <a:gd name="T39" fmla="*/ 275 h 893"/>
                <a:gd name="T40" fmla="*/ 1211 w 9174"/>
                <a:gd name="T41" fmla="*/ 280 h 893"/>
                <a:gd name="T42" fmla="*/ 1269 w 9174"/>
                <a:gd name="T43" fmla="*/ 282 h 893"/>
                <a:gd name="T44" fmla="*/ 1327 w 9174"/>
                <a:gd name="T45" fmla="*/ 285 h 893"/>
                <a:gd name="T46" fmla="*/ 1385 w 9174"/>
                <a:gd name="T47" fmla="*/ 286 h 893"/>
                <a:gd name="T48" fmla="*/ 1443 w 9174"/>
                <a:gd name="T49" fmla="*/ 287 h 893"/>
                <a:gd name="T50" fmla="*/ 1501 w 9174"/>
                <a:gd name="T51" fmla="*/ 288 h 893"/>
                <a:gd name="T52" fmla="*/ 1559 w 9174"/>
                <a:gd name="T53" fmla="*/ 289 h 893"/>
                <a:gd name="T54" fmla="*/ 1617 w 9174"/>
                <a:gd name="T55" fmla="*/ 289 h 893"/>
                <a:gd name="T56" fmla="*/ 1675 w 9174"/>
                <a:gd name="T57" fmla="*/ 290 h 893"/>
                <a:gd name="T58" fmla="*/ 1734 w 9174"/>
                <a:gd name="T59" fmla="*/ 290 h 893"/>
                <a:gd name="T60" fmla="*/ 1791 w 9174"/>
                <a:gd name="T61" fmla="*/ 290 h 893"/>
                <a:gd name="T62" fmla="*/ 1828 w 9174"/>
                <a:gd name="T63" fmla="*/ 293 h 893"/>
                <a:gd name="T64" fmla="*/ 1770 w 9174"/>
                <a:gd name="T65" fmla="*/ 293 h 893"/>
                <a:gd name="T66" fmla="*/ 1712 w 9174"/>
                <a:gd name="T67" fmla="*/ 293 h 893"/>
                <a:gd name="T68" fmla="*/ 1654 w 9174"/>
                <a:gd name="T69" fmla="*/ 293 h 893"/>
                <a:gd name="T70" fmla="*/ 1596 w 9174"/>
                <a:gd name="T71" fmla="*/ 293 h 893"/>
                <a:gd name="T72" fmla="*/ 1538 w 9174"/>
                <a:gd name="T73" fmla="*/ 293 h 893"/>
                <a:gd name="T74" fmla="*/ 1480 w 9174"/>
                <a:gd name="T75" fmla="*/ 294 h 893"/>
                <a:gd name="T76" fmla="*/ 1422 w 9174"/>
                <a:gd name="T77" fmla="*/ 294 h 893"/>
                <a:gd name="T78" fmla="*/ 1364 w 9174"/>
                <a:gd name="T79" fmla="*/ 294 h 893"/>
                <a:gd name="T80" fmla="*/ 1306 w 9174"/>
                <a:gd name="T81" fmla="*/ 294 h 893"/>
                <a:gd name="T82" fmla="*/ 1248 w 9174"/>
                <a:gd name="T83" fmla="*/ 294 h 893"/>
                <a:gd name="T84" fmla="*/ 1190 w 9174"/>
                <a:gd name="T85" fmla="*/ 294 h 893"/>
                <a:gd name="T86" fmla="*/ 1132 w 9174"/>
                <a:gd name="T87" fmla="*/ 295 h 893"/>
                <a:gd name="T88" fmla="*/ 1074 w 9174"/>
                <a:gd name="T89" fmla="*/ 295 h 893"/>
                <a:gd name="T90" fmla="*/ 1015 w 9174"/>
                <a:gd name="T91" fmla="*/ 295 h 893"/>
                <a:gd name="T92" fmla="*/ 958 w 9174"/>
                <a:gd name="T93" fmla="*/ 295 h 893"/>
                <a:gd name="T94" fmla="*/ 899 w 9174"/>
                <a:gd name="T95" fmla="*/ 295 h 893"/>
                <a:gd name="T96" fmla="*/ 841 w 9174"/>
                <a:gd name="T97" fmla="*/ 295 h 893"/>
                <a:gd name="T98" fmla="*/ 783 w 9174"/>
                <a:gd name="T99" fmla="*/ 295 h 893"/>
                <a:gd name="T100" fmla="*/ 725 w 9174"/>
                <a:gd name="T101" fmla="*/ 295 h 893"/>
                <a:gd name="T102" fmla="*/ 667 w 9174"/>
                <a:gd name="T103" fmla="*/ 295 h 893"/>
                <a:gd name="T104" fmla="*/ 609 w 9174"/>
                <a:gd name="T105" fmla="*/ 296 h 893"/>
                <a:gd name="T106" fmla="*/ 551 w 9174"/>
                <a:gd name="T107" fmla="*/ 296 h 893"/>
                <a:gd name="T108" fmla="*/ 493 w 9174"/>
                <a:gd name="T109" fmla="*/ 296 h 893"/>
                <a:gd name="T110" fmla="*/ 435 w 9174"/>
                <a:gd name="T111" fmla="*/ 296 h 893"/>
                <a:gd name="T112" fmla="*/ 377 w 9174"/>
                <a:gd name="T113" fmla="*/ 296 h 893"/>
                <a:gd name="T114" fmla="*/ 319 w 9174"/>
                <a:gd name="T115" fmla="*/ 296 h 893"/>
                <a:gd name="T116" fmla="*/ 261 w 9174"/>
                <a:gd name="T117" fmla="*/ 297 h 893"/>
                <a:gd name="T118" fmla="*/ 203 w 9174"/>
                <a:gd name="T119" fmla="*/ 297 h 893"/>
                <a:gd name="T120" fmla="*/ 145 w 9174"/>
                <a:gd name="T121" fmla="*/ 297 h 893"/>
                <a:gd name="T122" fmla="*/ 87 w 9174"/>
                <a:gd name="T123" fmla="*/ 297 h 893"/>
                <a:gd name="T124" fmla="*/ 29 w 9174"/>
                <a:gd name="T125" fmla="*/ 297 h 8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174" h="893">
                  <a:moveTo>
                    <a:pt x="0" y="878"/>
                  </a:moveTo>
                  <a:lnTo>
                    <a:pt x="36" y="877"/>
                  </a:lnTo>
                  <a:lnTo>
                    <a:pt x="73" y="877"/>
                  </a:lnTo>
                  <a:lnTo>
                    <a:pt x="110" y="877"/>
                  </a:lnTo>
                  <a:lnTo>
                    <a:pt x="146" y="876"/>
                  </a:lnTo>
                  <a:lnTo>
                    <a:pt x="182" y="876"/>
                  </a:lnTo>
                  <a:lnTo>
                    <a:pt x="218" y="876"/>
                  </a:lnTo>
                  <a:lnTo>
                    <a:pt x="255" y="874"/>
                  </a:lnTo>
                  <a:lnTo>
                    <a:pt x="291" y="874"/>
                  </a:lnTo>
                  <a:lnTo>
                    <a:pt x="327" y="874"/>
                  </a:lnTo>
                  <a:lnTo>
                    <a:pt x="363" y="873"/>
                  </a:lnTo>
                  <a:lnTo>
                    <a:pt x="399" y="873"/>
                  </a:lnTo>
                  <a:lnTo>
                    <a:pt x="436" y="872"/>
                  </a:lnTo>
                  <a:lnTo>
                    <a:pt x="472" y="872"/>
                  </a:lnTo>
                  <a:lnTo>
                    <a:pt x="508" y="872"/>
                  </a:lnTo>
                  <a:lnTo>
                    <a:pt x="544" y="871"/>
                  </a:lnTo>
                  <a:lnTo>
                    <a:pt x="580" y="871"/>
                  </a:lnTo>
                  <a:lnTo>
                    <a:pt x="617" y="870"/>
                  </a:lnTo>
                  <a:lnTo>
                    <a:pt x="653" y="870"/>
                  </a:lnTo>
                  <a:lnTo>
                    <a:pt x="689" y="869"/>
                  </a:lnTo>
                  <a:lnTo>
                    <a:pt x="725" y="869"/>
                  </a:lnTo>
                  <a:lnTo>
                    <a:pt x="761" y="868"/>
                  </a:lnTo>
                  <a:lnTo>
                    <a:pt x="798" y="868"/>
                  </a:lnTo>
                  <a:lnTo>
                    <a:pt x="835" y="866"/>
                  </a:lnTo>
                  <a:lnTo>
                    <a:pt x="871" y="866"/>
                  </a:lnTo>
                  <a:lnTo>
                    <a:pt x="907" y="865"/>
                  </a:lnTo>
                  <a:lnTo>
                    <a:pt x="944" y="864"/>
                  </a:lnTo>
                  <a:lnTo>
                    <a:pt x="980" y="864"/>
                  </a:lnTo>
                  <a:lnTo>
                    <a:pt x="1016" y="863"/>
                  </a:lnTo>
                  <a:lnTo>
                    <a:pt x="1052" y="862"/>
                  </a:lnTo>
                  <a:lnTo>
                    <a:pt x="1088" y="862"/>
                  </a:lnTo>
                  <a:lnTo>
                    <a:pt x="1125" y="861"/>
                  </a:lnTo>
                  <a:lnTo>
                    <a:pt x="1161" y="860"/>
                  </a:lnTo>
                  <a:lnTo>
                    <a:pt x="1197" y="858"/>
                  </a:lnTo>
                  <a:lnTo>
                    <a:pt x="1233" y="858"/>
                  </a:lnTo>
                  <a:lnTo>
                    <a:pt x="1269" y="857"/>
                  </a:lnTo>
                  <a:lnTo>
                    <a:pt x="1306" y="856"/>
                  </a:lnTo>
                  <a:lnTo>
                    <a:pt x="1342" y="855"/>
                  </a:lnTo>
                  <a:lnTo>
                    <a:pt x="1378" y="854"/>
                  </a:lnTo>
                  <a:lnTo>
                    <a:pt x="1414" y="853"/>
                  </a:lnTo>
                  <a:lnTo>
                    <a:pt x="1450" y="852"/>
                  </a:lnTo>
                  <a:lnTo>
                    <a:pt x="1487" y="850"/>
                  </a:lnTo>
                  <a:lnTo>
                    <a:pt x="1523" y="849"/>
                  </a:lnTo>
                  <a:lnTo>
                    <a:pt x="1560" y="848"/>
                  </a:lnTo>
                  <a:lnTo>
                    <a:pt x="1596" y="846"/>
                  </a:lnTo>
                  <a:lnTo>
                    <a:pt x="1632" y="845"/>
                  </a:lnTo>
                  <a:lnTo>
                    <a:pt x="1669" y="844"/>
                  </a:lnTo>
                  <a:lnTo>
                    <a:pt x="1705" y="841"/>
                  </a:lnTo>
                  <a:lnTo>
                    <a:pt x="1741" y="840"/>
                  </a:lnTo>
                  <a:lnTo>
                    <a:pt x="1777" y="838"/>
                  </a:lnTo>
                  <a:lnTo>
                    <a:pt x="1814" y="837"/>
                  </a:lnTo>
                  <a:lnTo>
                    <a:pt x="1850" y="834"/>
                  </a:lnTo>
                  <a:lnTo>
                    <a:pt x="1886" y="832"/>
                  </a:lnTo>
                  <a:lnTo>
                    <a:pt x="1922" y="830"/>
                  </a:lnTo>
                  <a:lnTo>
                    <a:pt x="1958" y="829"/>
                  </a:lnTo>
                  <a:lnTo>
                    <a:pt x="1995" y="825"/>
                  </a:lnTo>
                  <a:lnTo>
                    <a:pt x="2031" y="823"/>
                  </a:lnTo>
                  <a:lnTo>
                    <a:pt x="2067" y="821"/>
                  </a:lnTo>
                  <a:lnTo>
                    <a:pt x="2103" y="818"/>
                  </a:lnTo>
                  <a:lnTo>
                    <a:pt x="2139" y="815"/>
                  </a:lnTo>
                  <a:lnTo>
                    <a:pt x="2176" y="812"/>
                  </a:lnTo>
                  <a:lnTo>
                    <a:pt x="2212" y="808"/>
                  </a:lnTo>
                  <a:lnTo>
                    <a:pt x="2248" y="805"/>
                  </a:lnTo>
                  <a:lnTo>
                    <a:pt x="2285" y="801"/>
                  </a:lnTo>
                  <a:lnTo>
                    <a:pt x="2321" y="798"/>
                  </a:lnTo>
                  <a:lnTo>
                    <a:pt x="2358" y="793"/>
                  </a:lnTo>
                  <a:lnTo>
                    <a:pt x="2394" y="789"/>
                  </a:lnTo>
                  <a:lnTo>
                    <a:pt x="2430" y="784"/>
                  </a:lnTo>
                  <a:lnTo>
                    <a:pt x="2466" y="779"/>
                  </a:lnTo>
                  <a:lnTo>
                    <a:pt x="2502" y="774"/>
                  </a:lnTo>
                  <a:lnTo>
                    <a:pt x="2539" y="768"/>
                  </a:lnTo>
                  <a:lnTo>
                    <a:pt x="2575" y="761"/>
                  </a:lnTo>
                  <a:lnTo>
                    <a:pt x="2611" y="755"/>
                  </a:lnTo>
                  <a:lnTo>
                    <a:pt x="2647" y="748"/>
                  </a:lnTo>
                  <a:lnTo>
                    <a:pt x="2683" y="740"/>
                  </a:lnTo>
                  <a:lnTo>
                    <a:pt x="2720" y="732"/>
                  </a:lnTo>
                  <a:lnTo>
                    <a:pt x="2756" y="723"/>
                  </a:lnTo>
                  <a:lnTo>
                    <a:pt x="2792" y="713"/>
                  </a:lnTo>
                  <a:lnTo>
                    <a:pt x="2828" y="702"/>
                  </a:lnTo>
                  <a:lnTo>
                    <a:pt x="2865" y="692"/>
                  </a:lnTo>
                  <a:lnTo>
                    <a:pt x="2901" y="679"/>
                  </a:lnTo>
                  <a:lnTo>
                    <a:pt x="2937" y="665"/>
                  </a:lnTo>
                  <a:lnTo>
                    <a:pt x="2973" y="652"/>
                  </a:lnTo>
                  <a:lnTo>
                    <a:pt x="3010" y="636"/>
                  </a:lnTo>
                  <a:lnTo>
                    <a:pt x="3047" y="619"/>
                  </a:lnTo>
                  <a:lnTo>
                    <a:pt x="3083" y="600"/>
                  </a:lnTo>
                  <a:lnTo>
                    <a:pt x="3119" y="580"/>
                  </a:lnTo>
                  <a:lnTo>
                    <a:pt x="3155" y="558"/>
                  </a:lnTo>
                  <a:lnTo>
                    <a:pt x="3191" y="535"/>
                  </a:lnTo>
                  <a:lnTo>
                    <a:pt x="3228" y="509"/>
                  </a:lnTo>
                  <a:lnTo>
                    <a:pt x="3264" y="482"/>
                  </a:lnTo>
                  <a:lnTo>
                    <a:pt x="3300" y="451"/>
                  </a:lnTo>
                  <a:lnTo>
                    <a:pt x="3336" y="419"/>
                  </a:lnTo>
                  <a:lnTo>
                    <a:pt x="3372" y="384"/>
                  </a:lnTo>
                  <a:lnTo>
                    <a:pt x="3409" y="348"/>
                  </a:lnTo>
                  <a:lnTo>
                    <a:pt x="3445" y="309"/>
                  </a:lnTo>
                  <a:lnTo>
                    <a:pt x="3481" y="270"/>
                  </a:lnTo>
                  <a:lnTo>
                    <a:pt x="3517" y="229"/>
                  </a:lnTo>
                  <a:lnTo>
                    <a:pt x="3553" y="188"/>
                  </a:lnTo>
                  <a:lnTo>
                    <a:pt x="3590" y="148"/>
                  </a:lnTo>
                  <a:lnTo>
                    <a:pt x="3626" y="110"/>
                  </a:lnTo>
                  <a:lnTo>
                    <a:pt x="3662" y="75"/>
                  </a:lnTo>
                  <a:lnTo>
                    <a:pt x="3698" y="46"/>
                  </a:lnTo>
                  <a:lnTo>
                    <a:pt x="3736" y="22"/>
                  </a:lnTo>
                  <a:lnTo>
                    <a:pt x="3772" y="8"/>
                  </a:lnTo>
                  <a:lnTo>
                    <a:pt x="3808" y="0"/>
                  </a:lnTo>
                  <a:lnTo>
                    <a:pt x="3844" y="2"/>
                  </a:lnTo>
                  <a:lnTo>
                    <a:pt x="3880" y="12"/>
                  </a:lnTo>
                  <a:lnTo>
                    <a:pt x="3917" y="32"/>
                  </a:lnTo>
                  <a:lnTo>
                    <a:pt x="3953" y="57"/>
                  </a:lnTo>
                  <a:lnTo>
                    <a:pt x="3989" y="89"/>
                  </a:lnTo>
                  <a:lnTo>
                    <a:pt x="4025" y="124"/>
                  </a:lnTo>
                  <a:lnTo>
                    <a:pt x="4061" y="163"/>
                  </a:lnTo>
                  <a:lnTo>
                    <a:pt x="4098" y="204"/>
                  </a:lnTo>
                  <a:lnTo>
                    <a:pt x="4134" y="245"/>
                  </a:lnTo>
                  <a:lnTo>
                    <a:pt x="4170" y="285"/>
                  </a:lnTo>
                  <a:lnTo>
                    <a:pt x="4206" y="324"/>
                  </a:lnTo>
                  <a:lnTo>
                    <a:pt x="4242" y="362"/>
                  </a:lnTo>
                  <a:lnTo>
                    <a:pt x="4279" y="397"/>
                  </a:lnTo>
                  <a:lnTo>
                    <a:pt x="4315" y="431"/>
                  </a:lnTo>
                  <a:lnTo>
                    <a:pt x="4351" y="462"/>
                  </a:lnTo>
                  <a:lnTo>
                    <a:pt x="4387" y="491"/>
                  </a:lnTo>
                  <a:lnTo>
                    <a:pt x="4423" y="518"/>
                  </a:lnTo>
                  <a:lnTo>
                    <a:pt x="4461" y="543"/>
                  </a:lnTo>
                  <a:lnTo>
                    <a:pt x="4497" y="566"/>
                  </a:lnTo>
                  <a:lnTo>
                    <a:pt x="4533" y="587"/>
                  </a:lnTo>
                  <a:lnTo>
                    <a:pt x="4569" y="606"/>
                  </a:lnTo>
                  <a:lnTo>
                    <a:pt x="4606" y="623"/>
                  </a:lnTo>
                  <a:lnTo>
                    <a:pt x="4642" y="640"/>
                  </a:lnTo>
                  <a:lnTo>
                    <a:pt x="4678" y="655"/>
                  </a:lnTo>
                  <a:lnTo>
                    <a:pt x="4714" y="669"/>
                  </a:lnTo>
                  <a:lnTo>
                    <a:pt x="4750" y="681"/>
                  </a:lnTo>
                  <a:lnTo>
                    <a:pt x="4787" y="693"/>
                  </a:lnTo>
                  <a:lnTo>
                    <a:pt x="4823" y="704"/>
                  </a:lnTo>
                  <a:lnTo>
                    <a:pt x="4859" y="715"/>
                  </a:lnTo>
                  <a:lnTo>
                    <a:pt x="4895" y="724"/>
                  </a:lnTo>
                  <a:lnTo>
                    <a:pt x="4931" y="732"/>
                  </a:lnTo>
                  <a:lnTo>
                    <a:pt x="4968" y="740"/>
                  </a:lnTo>
                  <a:lnTo>
                    <a:pt x="5004" y="748"/>
                  </a:lnTo>
                  <a:lnTo>
                    <a:pt x="5040" y="755"/>
                  </a:lnTo>
                  <a:lnTo>
                    <a:pt x="5076" y="760"/>
                  </a:lnTo>
                  <a:lnTo>
                    <a:pt x="5112" y="767"/>
                  </a:lnTo>
                  <a:lnTo>
                    <a:pt x="5150" y="772"/>
                  </a:lnTo>
                  <a:lnTo>
                    <a:pt x="5186" y="777"/>
                  </a:lnTo>
                  <a:lnTo>
                    <a:pt x="5222" y="782"/>
                  </a:lnTo>
                  <a:lnTo>
                    <a:pt x="5258" y="787"/>
                  </a:lnTo>
                  <a:lnTo>
                    <a:pt x="5294" y="791"/>
                  </a:lnTo>
                  <a:lnTo>
                    <a:pt x="5331" y="794"/>
                  </a:lnTo>
                  <a:lnTo>
                    <a:pt x="5367" y="799"/>
                  </a:lnTo>
                  <a:lnTo>
                    <a:pt x="5403" y="802"/>
                  </a:lnTo>
                  <a:lnTo>
                    <a:pt x="5439" y="806"/>
                  </a:lnTo>
                  <a:lnTo>
                    <a:pt x="5476" y="808"/>
                  </a:lnTo>
                  <a:lnTo>
                    <a:pt x="5512" y="812"/>
                  </a:lnTo>
                  <a:lnTo>
                    <a:pt x="5548" y="814"/>
                  </a:lnTo>
                  <a:lnTo>
                    <a:pt x="5584" y="817"/>
                  </a:lnTo>
                  <a:lnTo>
                    <a:pt x="5620" y="820"/>
                  </a:lnTo>
                  <a:lnTo>
                    <a:pt x="5657" y="822"/>
                  </a:lnTo>
                  <a:lnTo>
                    <a:pt x="5693" y="824"/>
                  </a:lnTo>
                  <a:lnTo>
                    <a:pt x="5729" y="826"/>
                  </a:lnTo>
                  <a:lnTo>
                    <a:pt x="5765" y="828"/>
                  </a:lnTo>
                  <a:lnTo>
                    <a:pt x="5801" y="830"/>
                  </a:lnTo>
                  <a:lnTo>
                    <a:pt x="5839" y="832"/>
                  </a:lnTo>
                  <a:lnTo>
                    <a:pt x="5875" y="833"/>
                  </a:lnTo>
                  <a:lnTo>
                    <a:pt x="5911" y="836"/>
                  </a:lnTo>
                  <a:lnTo>
                    <a:pt x="5947" y="837"/>
                  </a:lnTo>
                  <a:lnTo>
                    <a:pt x="5983" y="838"/>
                  </a:lnTo>
                  <a:lnTo>
                    <a:pt x="6020" y="839"/>
                  </a:lnTo>
                  <a:lnTo>
                    <a:pt x="6056" y="841"/>
                  </a:lnTo>
                  <a:lnTo>
                    <a:pt x="6092" y="842"/>
                  </a:lnTo>
                  <a:lnTo>
                    <a:pt x="6128" y="844"/>
                  </a:lnTo>
                  <a:lnTo>
                    <a:pt x="6164" y="845"/>
                  </a:lnTo>
                  <a:lnTo>
                    <a:pt x="6201" y="846"/>
                  </a:lnTo>
                  <a:lnTo>
                    <a:pt x="6237" y="847"/>
                  </a:lnTo>
                  <a:lnTo>
                    <a:pt x="6273" y="848"/>
                  </a:lnTo>
                  <a:lnTo>
                    <a:pt x="6309" y="849"/>
                  </a:lnTo>
                  <a:lnTo>
                    <a:pt x="6345" y="849"/>
                  </a:lnTo>
                  <a:lnTo>
                    <a:pt x="6382" y="850"/>
                  </a:lnTo>
                  <a:lnTo>
                    <a:pt x="6418" y="852"/>
                  </a:lnTo>
                  <a:lnTo>
                    <a:pt x="6454" y="853"/>
                  </a:lnTo>
                  <a:lnTo>
                    <a:pt x="6490" y="853"/>
                  </a:lnTo>
                  <a:lnTo>
                    <a:pt x="6528" y="854"/>
                  </a:lnTo>
                  <a:lnTo>
                    <a:pt x="6564" y="855"/>
                  </a:lnTo>
                  <a:lnTo>
                    <a:pt x="6600" y="855"/>
                  </a:lnTo>
                  <a:lnTo>
                    <a:pt x="6636" y="856"/>
                  </a:lnTo>
                  <a:lnTo>
                    <a:pt x="6672" y="856"/>
                  </a:lnTo>
                  <a:lnTo>
                    <a:pt x="6709" y="857"/>
                  </a:lnTo>
                  <a:lnTo>
                    <a:pt x="6745" y="857"/>
                  </a:lnTo>
                  <a:lnTo>
                    <a:pt x="6781" y="858"/>
                  </a:lnTo>
                  <a:lnTo>
                    <a:pt x="6817" y="858"/>
                  </a:lnTo>
                  <a:lnTo>
                    <a:pt x="6853" y="860"/>
                  </a:lnTo>
                  <a:lnTo>
                    <a:pt x="6890" y="860"/>
                  </a:lnTo>
                  <a:lnTo>
                    <a:pt x="6926" y="861"/>
                  </a:lnTo>
                  <a:lnTo>
                    <a:pt x="6962" y="861"/>
                  </a:lnTo>
                  <a:lnTo>
                    <a:pt x="6998" y="862"/>
                  </a:lnTo>
                  <a:lnTo>
                    <a:pt x="7034" y="862"/>
                  </a:lnTo>
                  <a:lnTo>
                    <a:pt x="7071" y="862"/>
                  </a:lnTo>
                  <a:lnTo>
                    <a:pt x="7107" y="863"/>
                  </a:lnTo>
                  <a:lnTo>
                    <a:pt x="7143" y="863"/>
                  </a:lnTo>
                  <a:lnTo>
                    <a:pt x="7179" y="863"/>
                  </a:lnTo>
                  <a:lnTo>
                    <a:pt x="7215" y="864"/>
                  </a:lnTo>
                  <a:lnTo>
                    <a:pt x="7253" y="864"/>
                  </a:lnTo>
                  <a:lnTo>
                    <a:pt x="7289" y="864"/>
                  </a:lnTo>
                  <a:lnTo>
                    <a:pt x="7325" y="865"/>
                  </a:lnTo>
                  <a:lnTo>
                    <a:pt x="7361" y="865"/>
                  </a:lnTo>
                  <a:lnTo>
                    <a:pt x="7398" y="865"/>
                  </a:lnTo>
                  <a:lnTo>
                    <a:pt x="7434" y="865"/>
                  </a:lnTo>
                  <a:lnTo>
                    <a:pt x="7470" y="866"/>
                  </a:lnTo>
                  <a:lnTo>
                    <a:pt x="7506" y="866"/>
                  </a:lnTo>
                  <a:lnTo>
                    <a:pt x="7542" y="866"/>
                  </a:lnTo>
                  <a:lnTo>
                    <a:pt x="7579" y="866"/>
                  </a:lnTo>
                  <a:lnTo>
                    <a:pt x="7615" y="868"/>
                  </a:lnTo>
                  <a:lnTo>
                    <a:pt x="7651" y="868"/>
                  </a:lnTo>
                  <a:lnTo>
                    <a:pt x="7687" y="868"/>
                  </a:lnTo>
                  <a:lnTo>
                    <a:pt x="7723" y="868"/>
                  </a:lnTo>
                  <a:lnTo>
                    <a:pt x="7760" y="868"/>
                  </a:lnTo>
                  <a:lnTo>
                    <a:pt x="7796" y="869"/>
                  </a:lnTo>
                  <a:lnTo>
                    <a:pt x="7832" y="869"/>
                  </a:lnTo>
                  <a:lnTo>
                    <a:pt x="7868" y="869"/>
                  </a:lnTo>
                  <a:lnTo>
                    <a:pt x="7904" y="869"/>
                  </a:lnTo>
                  <a:lnTo>
                    <a:pt x="7942" y="869"/>
                  </a:lnTo>
                  <a:lnTo>
                    <a:pt x="7978" y="869"/>
                  </a:lnTo>
                  <a:lnTo>
                    <a:pt x="8014" y="870"/>
                  </a:lnTo>
                  <a:lnTo>
                    <a:pt x="8050" y="870"/>
                  </a:lnTo>
                  <a:lnTo>
                    <a:pt x="8086" y="870"/>
                  </a:lnTo>
                  <a:lnTo>
                    <a:pt x="8123" y="870"/>
                  </a:lnTo>
                  <a:lnTo>
                    <a:pt x="8159" y="870"/>
                  </a:lnTo>
                  <a:lnTo>
                    <a:pt x="8195" y="870"/>
                  </a:lnTo>
                  <a:lnTo>
                    <a:pt x="8231" y="870"/>
                  </a:lnTo>
                  <a:lnTo>
                    <a:pt x="8268" y="870"/>
                  </a:lnTo>
                  <a:lnTo>
                    <a:pt x="8304" y="871"/>
                  </a:lnTo>
                  <a:lnTo>
                    <a:pt x="8340" y="871"/>
                  </a:lnTo>
                  <a:lnTo>
                    <a:pt x="8376" y="871"/>
                  </a:lnTo>
                  <a:lnTo>
                    <a:pt x="8412" y="871"/>
                  </a:lnTo>
                  <a:lnTo>
                    <a:pt x="8449" y="871"/>
                  </a:lnTo>
                  <a:lnTo>
                    <a:pt x="8485" y="871"/>
                  </a:lnTo>
                  <a:lnTo>
                    <a:pt x="8521" y="871"/>
                  </a:lnTo>
                  <a:lnTo>
                    <a:pt x="8557" y="871"/>
                  </a:lnTo>
                  <a:lnTo>
                    <a:pt x="8593" y="871"/>
                  </a:lnTo>
                  <a:lnTo>
                    <a:pt x="8631" y="871"/>
                  </a:lnTo>
                  <a:lnTo>
                    <a:pt x="8667" y="872"/>
                  </a:lnTo>
                  <a:lnTo>
                    <a:pt x="8703" y="872"/>
                  </a:lnTo>
                  <a:lnTo>
                    <a:pt x="8739" y="872"/>
                  </a:lnTo>
                  <a:lnTo>
                    <a:pt x="8775" y="872"/>
                  </a:lnTo>
                  <a:lnTo>
                    <a:pt x="8812" y="872"/>
                  </a:lnTo>
                  <a:lnTo>
                    <a:pt x="8848" y="872"/>
                  </a:lnTo>
                  <a:lnTo>
                    <a:pt x="8884" y="872"/>
                  </a:lnTo>
                  <a:lnTo>
                    <a:pt x="8920" y="872"/>
                  </a:lnTo>
                  <a:lnTo>
                    <a:pt x="8956" y="872"/>
                  </a:lnTo>
                  <a:lnTo>
                    <a:pt x="8993" y="872"/>
                  </a:lnTo>
                  <a:lnTo>
                    <a:pt x="9029" y="872"/>
                  </a:lnTo>
                  <a:lnTo>
                    <a:pt x="9065" y="872"/>
                  </a:lnTo>
                  <a:lnTo>
                    <a:pt x="9101" y="872"/>
                  </a:lnTo>
                  <a:lnTo>
                    <a:pt x="9138" y="872"/>
                  </a:lnTo>
                  <a:lnTo>
                    <a:pt x="9174" y="872"/>
                  </a:lnTo>
                  <a:lnTo>
                    <a:pt x="9174" y="880"/>
                  </a:lnTo>
                  <a:lnTo>
                    <a:pt x="9138" y="881"/>
                  </a:lnTo>
                  <a:lnTo>
                    <a:pt x="9101" y="881"/>
                  </a:lnTo>
                  <a:lnTo>
                    <a:pt x="9065" y="881"/>
                  </a:lnTo>
                  <a:lnTo>
                    <a:pt x="9029" y="881"/>
                  </a:lnTo>
                  <a:lnTo>
                    <a:pt x="8993" y="881"/>
                  </a:lnTo>
                  <a:lnTo>
                    <a:pt x="8956" y="881"/>
                  </a:lnTo>
                  <a:lnTo>
                    <a:pt x="8920" y="881"/>
                  </a:lnTo>
                  <a:lnTo>
                    <a:pt x="8884" y="881"/>
                  </a:lnTo>
                  <a:lnTo>
                    <a:pt x="8848" y="881"/>
                  </a:lnTo>
                  <a:lnTo>
                    <a:pt x="8812" y="881"/>
                  </a:lnTo>
                  <a:lnTo>
                    <a:pt x="8775" y="881"/>
                  </a:lnTo>
                  <a:lnTo>
                    <a:pt x="8739" y="881"/>
                  </a:lnTo>
                  <a:lnTo>
                    <a:pt x="8703" y="881"/>
                  </a:lnTo>
                  <a:lnTo>
                    <a:pt x="8667" y="881"/>
                  </a:lnTo>
                  <a:lnTo>
                    <a:pt x="8631" y="881"/>
                  </a:lnTo>
                  <a:lnTo>
                    <a:pt x="8593" y="881"/>
                  </a:lnTo>
                  <a:lnTo>
                    <a:pt x="8557" y="881"/>
                  </a:lnTo>
                  <a:lnTo>
                    <a:pt x="8521" y="881"/>
                  </a:lnTo>
                  <a:lnTo>
                    <a:pt x="8485" y="881"/>
                  </a:lnTo>
                  <a:lnTo>
                    <a:pt x="8449" y="881"/>
                  </a:lnTo>
                  <a:lnTo>
                    <a:pt x="8412" y="881"/>
                  </a:lnTo>
                  <a:lnTo>
                    <a:pt x="8376" y="881"/>
                  </a:lnTo>
                  <a:lnTo>
                    <a:pt x="8340" y="881"/>
                  </a:lnTo>
                  <a:lnTo>
                    <a:pt x="8304" y="882"/>
                  </a:lnTo>
                  <a:lnTo>
                    <a:pt x="8268" y="882"/>
                  </a:lnTo>
                  <a:lnTo>
                    <a:pt x="8231" y="882"/>
                  </a:lnTo>
                  <a:lnTo>
                    <a:pt x="8195" y="882"/>
                  </a:lnTo>
                  <a:lnTo>
                    <a:pt x="8159" y="882"/>
                  </a:lnTo>
                  <a:lnTo>
                    <a:pt x="8123" y="882"/>
                  </a:lnTo>
                  <a:lnTo>
                    <a:pt x="8086" y="882"/>
                  </a:lnTo>
                  <a:lnTo>
                    <a:pt x="8050" y="882"/>
                  </a:lnTo>
                  <a:lnTo>
                    <a:pt x="8014" y="882"/>
                  </a:lnTo>
                  <a:lnTo>
                    <a:pt x="7978" y="882"/>
                  </a:lnTo>
                  <a:lnTo>
                    <a:pt x="7942" y="882"/>
                  </a:lnTo>
                  <a:lnTo>
                    <a:pt x="7904" y="882"/>
                  </a:lnTo>
                  <a:lnTo>
                    <a:pt x="7868" y="882"/>
                  </a:lnTo>
                  <a:lnTo>
                    <a:pt x="7832" y="882"/>
                  </a:lnTo>
                  <a:lnTo>
                    <a:pt x="7796" y="882"/>
                  </a:lnTo>
                  <a:lnTo>
                    <a:pt x="7760" y="882"/>
                  </a:lnTo>
                  <a:lnTo>
                    <a:pt x="7723" y="882"/>
                  </a:lnTo>
                  <a:lnTo>
                    <a:pt x="7687" y="882"/>
                  </a:lnTo>
                  <a:lnTo>
                    <a:pt x="7651" y="882"/>
                  </a:lnTo>
                  <a:lnTo>
                    <a:pt x="7615" y="882"/>
                  </a:lnTo>
                  <a:lnTo>
                    <a:pt x="7579" y="882"/>
                  </a:lnTo>
                  <a:lnTo>
                    <a:pt x="7542" y="882"/>
                  </a:lnTo>
                  <a:lnTo>
                    <a:pt x="7506" y="882"/>
                  </a:lnTo>
                  <a:lnTo>
                    <a:pt x="7470" y="884"/>
                  </a:lnTo>
                  <a:lnTo>
                    <a:pt x="7434" y="884"/>
                  </a:lnTo>
                  <a:lnTo>
                    <a:pt x="7398" y="884"/>
                  </a:lnTo>
                  <a:lnTo>
                    <a:pt x="7361" y="884"/>
                  </a:lnTo>
                  <a:lnTo>
                    <a:pt x="7325" y="884"/>
                  </a:lnTo>
                  <a:lnTo>
                    <a:pt x="7289" y="884"/>
                  </a:lnTo>
                  <a:lnTo>
                    <a:pt x="7253" y="884"/>
                  </a:lnTo>
                  <a:lnTo>
                    <a:pt x="7215" y="884"/>
                  </a:lnTo>
                  <a:lnTo>
                    <a:pt x="7179" y="884"/>
                  </a:lnTo>
                  <a:lnTo>
                    <a:pt x="7143" y="884"/>
                  </a:lnTo>
                  <a:lnTo>
                    <a:pt x="7107" y="884"/>
                  </a:lnTo>
                  <a:lnTo>
                    <a:pt x="7071" y="884"/>
                  </a:lnTo>
                  <a:lnTo>
                    <a:pt x="7034" y="884"/>
                  </a:lnTo>
                  <a:lnTo>
                    <a:pt x="6998" y="884"/>
                  </a:lnTo>
                  <a:lnTo>
                    <a:pt x="6962" y="884"/>
                  </a:lnTo>
                  <a:lnTo>
                    <a:pt x="6926" y="884"/>
                  </a:lnTo>
                  <a:lnTo>
                    <a:pt x="6890" y="884"/>
                  </a:lnTo>
                  <a:lnTo>
                    <a:pt x="6853" y="884"/>
                  </a:lnTo>
                  <a:lnTo>
                    <a:pt x="6817" y="884"/>
                  </a:lnTo>
                  <a:lnTo>
                    <a:pt x="6781" y="884"/>
                  </a:lnTo>
                  <a:lnTo>
                    <a:pt x="6745" y="884"/>
                  </a:lnTo>
                  <a:lnTo>
                    <a:pt x="6709" y="884"/>
                  </a:lnTo>
                  <a:lnTo>
                    <a:pt x="6672" y="884"/>
                  </a:lnTo>
                  <a:lnTo>
                    <a:pt x="6636" y="884"/>
                  </a:lnTo>
                  <a:lnTo>
                    <a:pt x="6600" y="885"/>
                  </a:lnTo>
                  <a:lnTo>
                    <a:pt x="6564" y="885"/>
                  </a:lnTo>
                  <a:lnTo>
                    <a:pt x="6528" y="885"/>
                  </a:lnTo>
                  <a:lnTo>
                    <a:pt x="6490" y="885"/>
                  </a:lnTo>
                  <a:lnTo>
                    <a:pt x="6454" y="885"/>
                  </a:lnTo>
                  <a:lnTo>
                    <a:pt x="6418" y="885"/>
                  </a:lnTo>
                  <a:lnTo>
                    <a:pt x="6382" y="885"/>
                  </a:lnTo>
                  <a:lnTo>
                    <a:pt x="6345" y="885"/>
                  </a:lnTo>
                  <a:lnTo>
                    <a:pt x="6309" y="885"/>
                  </a:lnTo>
                  <a:lnTo>
                    <a:pt x="6273" y="885"/>
                  </a:lnTo>
                  <a:lnTo>
                    <a:pt x="6237" y="885"/>
                  </a:lnTo>
                  <a:lnTo>
                    <a:pt x="6201" y="885"/>
                  </a:lnTo>
                  <a:lnTo>
                    <a:pt x="6164" y="885"/>
                  </a:lnTo>
                  <a:lnTo>
                    <a:pt x="6128" y="885"/>
                  </a:lnTo>
                  <a:lnTo>
                    <a:pt x="6092" y="885"/>
                  </a:lnTo>
                  <a:lnTo>
                    <a:pt x="6056" y="885"/>
                  </a:lnTo>
                  <a:lnTo>
                    <a:pt x="6020" y="885"/>
                  </a:lnTo>
                  <a:lnTo>
                    <a:pt x="5983" y="885"/>
                  </a:lnTo>
                  <a:lnTo>
                    <a:pt x="5947" y="885"/>
                  </a:lnTo>
                  <a:lnTo>
                    <a:pt x="5911" y="885"/>
                  </a:lnTo>
                  <a:lnTo>
                    <a:pt x="5875" y="885"/>
                  </a:lnTo>
                  <a:lnTo>
                    <a:pt x="5839" y="885"/>
                  </a:lnTo>
                  <a:lnTo>
                    <a:pt x="5801" y="885"/>
                  </a:lnTo>
                  <a:lnTo>
                    <a:pt x="5765" y="886"/>
                  </a:lnTo>
                  <a:lnTo>
                    <a:pt x="5729" y="886"/>
                  </a:lnTo>
                  <a:lnTo>
                    <a:pt x="5693" y="886"/>
                  </a:lnTo>
                  <a:lnTo>
                    <a:pt x="5657" y="886"/>
                  </a:lnTo>
                  <a:lnTo>
                    <a:pt x="5620" y="886"/>
                  </a:lnTo>
                  <a:lnTo>
                    <a:pt x="5584" y="886"/>
                  </a:lnTo>
                  <a:lnTo>
                    <a:pt x="5548" y="886"/>
                  </a:lnTo>
                  <a:lnTo>
                    <a:pt x="5512" y="886"/>
                  </a:lnTo>
                  <a:lnTo>
                    <a:pt x="5476" y="886"/>
                  </a:lnTo>
                  <a:lnTo>
                    <a:pt x="5439" y="886"/>
                  </a:lnTo>
                  <a:lnTo>
                    <a:pt x="5403" y="886"/>
                  </a:lnTo>
                  <a:lnTo>
                    <a:pt x="5367" y="886"/>
                  </a:lnTo>
                  <a:lnTo>
                    <a:pt x="5331" y="886"/>
                  </a:lnTo>
                  <a:lnTo>
                    <a:pt x="5294" y="886"/>
                  </a:lnTo>
                  <a:lnTo>
                    <a:pt x="5258" y="886"/>
                  </a:lnTo>
                  <a:lnTo>
                    <a:pt x="5222" y="886"/>
                  </a:lnTo>
                  <a:lnTo>
                    <a:pt x="5186" y="886"/>
                  </a:lnTo>
                  <a:lnTo>
                    <a:pt x="5150" y="886"/>
                  </a:lnTo>
                  <a:lnTo>
                    <a:pt x="5112" y="886"/>
                  </a:lnTo>
                  <a:lnTo>
                    <a:pt x="5076" y="886"/>
                  </a:lnTo>
                  <a:lnTo>
                    <a:pt x="5040" y="886"/>
                  </a:lnTo>
                  <a:lnTo>
                    <a:pt x="5004" y="886"/>
                  </a:lnTo>
                  <a:lnTo>
                    <a:pt x="4968" y="886"/>
                  </a:lnTo>
                  <a:lnTo>
                    <a:pt x="4931" y="887"/>
                  </a:lnTo>
                  <a:lnTo>
                    <a:pt x="4895" y="887"/>
                  </a:lnTo>
                  <a:lnTo>
                    <a:pt x="4859" y="887"/>
                  </a:lnTo>
                  <a:lnTo>
                    <a:pt x="4823" y="887"/>
                  </a:lnTo>
                  <a:lnTo>
                    <a:pt x="4787" y="887"/>
                  </a:lnTo>
                  <a:lnTo>
                    <a:pt x="4750" y="887"/>
                  </a:lnTo>
                  <a:lnTo>
                    <a:pt x="4714" y="887"/>
                  </a:lnTo>
                  <a:lnTo>
                    <a:pt x="4678" y="887"/>
                  </a:lnTo>
                  <a:lnTo>
                    <a:pt x="4642" y="887"/>
                  </a:lnTo>
                  <a:lnTo>
                    <a:pt x="4606" y="887"/>
                  </a:lnTo>
                  <a:lnTo>
                    <a:pt x="4569" y="887"/>
                  </a:lnTo>
                  <a:lnTo>
                    <a:pt x="4533" y="887"/>
                  </a:lnTo>
                  <a:lnTo>
                    <a:pt x="4497" y="887"/>
                  </a:lnTo>
                  <a:lnTo>
                    <a:pt x="4461" y="887"/>
                  </a:lnTo>
                  <a:lnTo>
                    <a:pt x="4423" y="887"/>
                  </a:lnTo>
                  <a:lnTo>
                    <a:pt x="4387" y="887"/>
                  </a:lnTo>
                  <a:lnTo>
                    <a:pt x="4351" y="887"/>
                  </a:lnTo>
                  <a:lnTo>
                    <a:pt x="4315" y="887"/>
                  </a:lnTo>
                  <a:lnTo>
                    <a:pt x="4279" y="887"/>
                  </a:lnTo>
                  <a:lnTo>
                    <a:pt x="4242" y="887"/>
                  </a:lnTo>
                  <a:lnTo>
                    <a:pt x="4206" y="887"/>
                  </a:lnTo>
                  <a:lnTo>
                    <a:pt x="4170" y="887"/>
                  </a:lnTo>
                  <a:lnTo>
                    <a:pt x="4134" y="887"/>
                  </a:lnTo>
                  <a:lnTo>
                    <a:pt x="4098" y="887"/>
                  </a:lnTo>
                  <a:lnTo>
                    <a:pt x="4061" y="888"/>
                  </a:lnTo>
                  <a:lnTo>
                    <a:pt x="4025" y="888"/>
                  </a:lnTo>
                  <a:lnTo>
                    <a:pt x="3989" y="888"/>
                  </a:lnTo>
                  <a:lnTo>
                    <a:pt x="3953" y="888"/>
                  </a:lnTo>
                  <a:lnTo>
                    <a:pt x="3917" y="888"/>
                  </a:lnTo>
                  <a:lnTo>
                    <a:pt x="3880" y="888"/>
                  </a:lnTo>
                  <a:lnTo>
                    <a:pt x="3844" y="888"/>
                  </a:lnTo>
                  <a:lnTo>
                    <a:pt x="3808" y="888"/>
                  </a:lnTo>
                  <a:lnTo>
                    <a:pt x="3772" y="888"/>
                  </a:lnTo>
                  <a:lnTo>
                    <a:pt x="3736" y="888"/>
                  </a:lnTo>
                  <a:lnTo>
                    <a:pt x="3698" y="888"/>
                  </a:lnTo>
                  <a:lnTo>
                    <a:pt x="3662" y="888"/>
                  </a:lnTo>
                  <a:lnTo>
                    <a:pt x="3626" y="888"/>
                  </a:lnTo>
                  <a:lnTo>
                    <a:pt x="3590" y="888"/>
                  </a:lnTo>
                  <a:lnTo>
                    <a:pt x="3553" y="888"/>
                  </a:lnTo>
                  <a:lnTo>
                    <a:pt x="3517" y="888"/>
                  </a:lnTo>
                  <a:lnTo>
                    <a:pt x="3481" y="888"/>
                  </a:lnTo>
                  <a:lnTo>
                    <a:pt x="3445" y="888"/>
                  </a:lnTo>
                  <a:lnTo>
                    <a:pt x="3409" y="888"/>
                  </a:lnTo>
                  <a:lnTo>
                    <a:pt x="3372" y="888"/>
                  </a:lnTo>
                  <a:lnTo>
                    <a:pt x="3336" y="888"/>
                  </a:lnTo>
                  <a:lnTo>
                    <a:pt x="3300" y="888"/>
                  </a:lnTo>
                  <a:lnTo>
                    <a:pt x="3264" y="888"/>
                  </a:lnTo>
                  <a:lnTo>
                    <a:pt x="3228" y="889"/>
                  </a:lnTo>
                  <a:lnTo>
                    <a:pt x="3191" y="889"/>
                  </a:lnTo>
                  <a:lnTo>
                    <a:pt x="3155" y="889"/>
                  </a:lnTo>
                  <a:lnTo>
                    <a:pt x="3119" y="889"/>
                  </a:lnTo>
                  <a:lnTo>
                    <a:pt x="3083" y="889"/>
                  </a:lnTo>
                  <a:lnTo>
                    <a:pt x="3047" y="889"/>
                  </a:lnTo>
                  <a:lnTo>
                    <a:pt x="3010" y="889"/>
                  </a:lnTo>
                  <a:lnTo>
                    <a:pt x="2973" y="889"/>
                  </a:lnTo>
                  <a:lnTo>
                    <a:pt x="2937" y="889"/>
                  </a:lnTo>
                  <a:lnTo>
                    <a:pt x="2901" y="889"/>
                  </a:lnTo>
                  <a:lnTo>
                    <a:pt x="2865" y="889"/>
                  </a:lnTo>
                  <a:lnTo>
                    <a:pt x="2828" y="889"/>
                  </a:lnTo>
                  <a:lnTo>
                    <a:pt x="2792" y="889"/>
                  </a:lnTo>
                  <a:lnTo>
                    <a:pt x="2756" y="889"/>
                  </a:lnTo>
                  <a:lnTo>
                    <a:pt x="2720" y="889"/>
                  </a:lnTo>
                  <a:lnTo>
                    <a:pt x="2683" y="889"/>
                  </a:lnTo>
                  <a:lnTo>
                    <a:pt x="2647" y="889"/>
                  </a:lnTo>
                  <a:lnTo>
                    <a:pt x="2611" y="889"/>
                  </a:lnTo>
                  <a:lnTo>
                    <a:pt x="2575" y="889"/>
                  </a:lnTo>
                  <a:lnTo>
                    <a:pt x="2539" y="889"/>
                  </a:lnTo>
                  <a:lnTo>
                    <a:pt x="2502" y="889"/>
                  </a:lnTo>
                  <a:lnTo>
                    <a:pt x="2466" y="889"/>
                  </a:lnTo>
                  <a:lnTo>
                    <a:pt x="2430" y="889"/>
                  </a:lnTo>
                  <a:lnTo>
                    <a:pt x="2394" y="890"/>
                  </a:lnTo>
                  <a:lnTo>
                    <a:pt x="2358" y="890"/>
                  </a:lnTo>
                  <a:lnTo>
                    <a:pt x="2321" y="890"/>
                  </a:lnTo>
                  <a:lnTo>
                    <a:pt x="2285" y="890"/>
                  </a:lnTo>
                  <a:lnTo>
                    <a:pt x="2248" y="890"/>
                  </a:lnTo>
                  <a:lnTo>
                    <a:pt x="2212" y="890"/>
                  </a:lnTo>
                  <a:lnTo>
                    <a:pt x="2176" y="890"/>
                  </a:lnTo>
                  <a:lnTo>
                    <a:pt x="2139" y="890"/>
                  </a:lnTo>
                  <a:lnTo>
                    <a:pt x="2103" y="890"/>
                  </a:lnTo>
                  <a:lnTo>
                    <a:pt x="2067" y="890"/>
                  </a:lnTo>
                  <a:lnTo>
                    <a:pt x="2031" y="890"/>
                  </a:lnTo>
                  <a:lnTo>
                    <a:pt x="1995" y="890"/>
                  </a:lnTo>
                  <a:lnTo>
                    <a:pt x="1958" y="890"/>
                  </a:lnTo>
                  <a:lnTo>
                    <a:pt x="1922" y="890"/>
                  </a:lnTo>
                  <a:lnTo>
                    <a:pt x="1886" y="890"/>
                  </a:lnTo>
                  <a:lnTo>
                    <a:pt x="1850" y="890"/>
                  </a:lnTo>
                  <a:lnTo>
                    <a:pt x="1814" y="890"/>
                  </a:lnTo>
                  <a:lnTo>
                    <a:pt x="1777" y="890"/>
                  </a:lnTo>
                  <a:lnTo>
                    <a:pt x="1741" y="890"/>
                  </a:lnTo>
                  <a:lnTo>
                    <a:pt x="1705" y="890"/>
                  </a:lnTo>
                  <a:lnTo>
                    <a:pt x="1669" y="890"/>
                  </a:lnTo>
                  <a:lnTo>
                    <a:pt x="1632" y="890"/>
                  </a:lnTo>
                  <a:lnTo>
                    <a:pt x="1596" y="890"/>
                  </a:lnTo>
                  <a:lnTo>
                    <a:pt x="1560" y="890"/>
                  </a:lnTo>
                  <a:lnTo>
                    <a:pt x="1523" y="892"/>
                  </a:lnTo>
                  <a:lnTo>
                    <a:pt x="1487" y="892"/>
                  </a:lnTo>
                  <a:lnTo>
                    <a:pt x="1450" y="892"/>
                  </a:lnTo>
                  <a:lnTo>
                    <a:pt x="1414" y="892"/>
                  </a:lnTo>
                  <a:lnTo>
                    <a:pt x="1378" y="892"/>
                  </a:lnTo>
                  <a:lnTo>
                    <a:pt x="1342" y="892"/>
                  </a:lnTo>
                  <a:lnTo>
                    <a:pt x="1306" y="892"/>
                  </a:lnTo>
                  <a:lnTo>
                    <a:pt x="1269" y="892"/>
                  </a:lnTo>
                  <a:lnTo>
                    <a:pt x="1233" y="892"/>
                  </a:lnTo>
                  <a:lnTo>
                    <a:pt x="1197" y="892"/>
                  </a:lnTo>
                  <a:lnTo>
                    <a:pt x="1161" y="892"/>
                  </a:lnTo>
                  <a:lnTo>
                    <a:pt x="1125" y="892"/>
                  </a:lnTo>
                  <a:lnTo>
                    <a:pt x="1088" y="892"/>
                  </a:lnTo>
                  <a:lnTo>
                    <a:pt x="1052" y="892"/>
                  </a:lnTo>
                  <a:lnTo>
                    <a:pt x="1016" y="892"/>
                  </a:lnTo>
                  <a:lnTo>
                    <a:pt x="980" y="892"/>
                  </a:lnTo>
                  <a:lnTo>
                    <a:pt x="944" y="892"/>
                  </a:lnTo>
                  <a:lnTo>
                    <a:pt x="907" y="892"/>
                  </a:lnTo>
                  <a:lnTo>
                    <a:pt x="871" y="892"/>
                  </a:lnTo>
                  <a:lnTo>
                    <a:pt x="835" y="892"/>
                  </a:lnTo>
                  <a:lnTo>
                    <a:pt x="798" y="892"/>
                  </a:lnTo>
                  <a:lnTo>
                    <a:pt x="761" y="892"/>
                  </a:lnTo>
                  <a:lnTo>
                    <a:pt x="725" y="892"/>
                  </a:lnTo>
                  <a:lnTo>
                    <a:pt x="689" y="893"/>
                  </a:lnTo>
                  <a:lnTo>
                    <a:pt x="653" y="893"/>
                  </a:lnTo>
                  <a:lnTo>
                    <a:pt x="617" y="893"/>
                  </a:lnTo>
                  <a:lnTo>
                    <a:pt x="580" y="893"/>
                  </a:lnTo>
                  <a:lnTo>
                    <a:pt x="544" y="893"/>
                  </a:lnTo>
                  <a:lnTo>
                    <a:pt x="508" y="893"/>
                  </a:lnTo>
                  <a:lnTo>
                    <a:pt x="472" y="893"/>
                  </a:lnTo>
                  <a:lnTo>
                    <a:pt x="436" y="893"/>
                  </a:lnTo>
                  <a:lnTo>
                    <a:pt x="399" y="893"/>
                  </a:lnTo>
                  <a:lnTo>
                    <a:pt x="363" y="893"/>
                  </a:lnTo>
                  <a:lnTo>
                    <a:pt x="327" y="893"/>
                  </a:lnTo>
                  <a:lnTo>
                    <a:pt x="291" y="893"/>
                  </a:lnTo>
                  <a:lnTo>
                    <a:pt x="255" y="893"/>
                  </a:lnTo>
                  <a:lnTo>
                    <a:pt x="218" y="893"/>
                  </a:lnTo>
                  <a:lnTo>
                    <a:pt x="182" y="893"/>
                  </a:lnTo>
                  <a:lnTo>
                    <a:pt x="146" y="893"/>
                  </a:lnTo>
                  <a:lnTo>
                    <a:pt x="110" y="893"/>
                  </a:lnTo>
                  <a:lnTo>
                    <a:pt x="73" y="893"/>
                  </a:lnTo>
                  <a:lnTo>
                    <a:pt x="36" y="893"/>
                  </a:lnTo>
                  <a:lnTo>
                    <a:pt x="0" y="893"/>
                  </a:lnTo>
                  <a:lnTo>
                    <a:pt x="0" y="878"/>
                  </a:lnTo>
                  <a:close/>
                </a:path>
              </a:pathLst>
            </a:custGeom>
            <a:pattFill prst="openDmnd">
              <a:fgClr>
                <a:srgbClr val="FF8000"/>
              </a:fgClr>
              <a:bgClr>
                <a:srgbClr val="FFFFFF"/>
              </a:bgClr>
            </a:patt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3568" y="3288"/>
              <a:ext cx="1835" cy="491"/>
            </a:xfrm>
            <a:custGeom>
              <a:avLst/>
              <a:gdLst>
                <a:gd name="T0" fmla="*/ 51 w 9174"/>
                <a:gd name="T1" fmla="*/ 483 h 1474"/>
                <a:gd name="T2" fmla="*/ 109 w 9174"/>
                <a:gd name="T3" fmla="*/ 482 h 1474"/>
                <a:gd name="T4" fmla="*/ 167 w 9174"/>
                <a:gd name="T5" fmla="*/ 481 h 1474"/>
                <a:gd name="T6" fmla="*/ 225 w 9174"/>
                <a:gd name="T7" fmla="*/ 479 h 1474"/>
                <a:gd name="T8" fmla="*/ 283 w 9174"/>
                <a:gd name="T9" fmla="*/ 476 h 1474"/>
                <a:gd name="T10" fmla="*/ 341 w 9174"/>
                <a:gd name="T11" fmla="*/ 473 h 1474"/>
                <a:gd name="T12" fmla="*/ 399 w 9174"/>
                <a:gd name="T13" fmla="*/ 468 h 1474"/>
                <a:gd name="T14" fmla="*/ 457 w 9174"/>
                <a:gd name="T15" fmla="*/ 462 h 1474"/>
                <a:gd name="T16" fmla="*/ 515 w 9174"/>
                <a:gd name="T17" fmla="*/ 452 h 1474"/>
                <a:gd name="T18" fmla="*/ 573 w 9174"/>
                <a:gd name="T19" fmla="*/ 438 h 1474"/>
                <a:gd name="T20" fmla="*/ 631 w 9174"/>
                <a:gd name="T21" fmla="*/ 414 h 1474"/>
                <a:gd name="T22" fmla="*/ 689 w 9174"/>
                <a:gd name="T23" fmla="*/ 371 h 1474"/>
                <a:gd name="T24" fmla="*/ 747 w 9174"/>
                <a:gd name="T25" fmla="*/ 290 h 1474"/>
                <a:gd name="T26" fmla="*/ 805 w 9174"/>
                <a:gd name="T27" fmla="*/ 142 h 1474"/>
                <a:gd name="T28" fmla="*/ 863 w 9174"/>
                <a:gd name="T29" fmla="*/ 2 h 1474"/>
                <a:gd name="T30" fmla="*/ 921 w 9174"/>
                <a:gd name="T31" fmla="*/ 98 h 1474"/>
                <a:gd name="T32" fmla="*/ 979 w 9174"/>
                <a:gd name="T33" fmla="*/ 260 h 1474"/>
                <a:gd name="T34" fmla="*/ 1037 w 9174"/>
                <a:gd name="T35" fmla="*/ 355 h 1474"/>
                <a:gd name="T36" fmla="*/ 1095 w 9174"/>
                <a:gd name="T37" fmla="*/ 405 h 1474"/>
                <a:gd name="T38" fmla="*/ 1153 w 9174"/>
                <a:gd name="T39" fmla="*/ 432 h 1474"/>
                <a:gd name="T40" fmla="*/ 1211 w 9174"/>
                <a:gd name="T41" fmla="*/ 448 h 1474"/>
                <a:gd name="T42" fmla="*/ 1269 w 9174"/>
                <a:gd name="T43" fmla="*/ 458 h 1474"/>
                <a:gd name="T44" fmla="*/ 1327 w 9174"/>
                <a:gd name="T45" fmla="*/ 465 h 1474"/>
                <a:gd name="T46" fmla="*/ 1385 w 9174"/>
                <a:gd name="T47" fmla="*/ 470 h 1474"/>
                <a:gd name="T48" fmla="*/ 1443 w 9174"/>
                <a:gd name="T49" fmla="*/ 473 h 1474"/>
                <a:gd name="T50" fmla="*/ 1501 w 9174"/>
                <a:gd name="T51" fmla="*/ 475 h 1474"/>
                <a:gd name="T52" fmla="*/ 1559 w 9174"/>
                <a:gd name="T53" fmla="*/ 477 h 1474"/>
                <a:gd name="T54" fmla="*/ 1617 w 9174"/>
                <a:gd name="T55" fmla="*/ 478 h 1474"/>
                <a:gd name="T56" fmla="*/ 1675 w 9174"/>
                <a:gd name="T57" fmla="*/ 479 h 1474"/>
                <a:gd name="T58" fmla="*/ 1734 w 9174"/>
                <a:gd name="T59" fmla="*/ 480 h 1474"/>
                <a:gd name="T60" fmla="*/ 1791 w 9174"/>
                <a:gd name="T61" fmla="*/ 481 h 1474"/>
                <a:gd name="T62" fmla="*/ 1828 w 9174"/>
                <a:gd name="T63" fmla="*/ 487 h 1474"/>
                <a:gd name="T64" fmla="*/ 1770 w 9174"/>
                <a:gd name="T65" fmla="*/ 487 h 1474"/>
                <a:gd name="T66" fmla="*/ 1712 w 9174"/>
                <a:gd name="T67" fmla="*/ 487 h 1474"/>
                <a:gd name="T68" fmla="*/ 1654 w 9174"/>
                <a:gd name="T69" fmla="*/ 487 h 1474"/>
                <a:gd name="T70" fmla="*/ 1596 w 9174"/>
                <a:gd name="T71" fmla="*/ 487 h 1474"/>
                <a:gd name="T72" fmla="*/ 1538 w 9174"/>
                <a:gd name="T73" fmla="*/ 487 h 1474"/>
                <a:gd name="T74" fmla="*/ 1480 w 9174"/>
                <a:gd name="T75" fmla="*/ 488 h 1474"/>
                <a:gd name="T76" fmla="*/ 1422 w 9174"/>
                <a:gd name="T77" fmla="*/ 488 h 1474"/>
                <a:gd name="T78" fmla="*/ 1364 w 9174"/>
                <a:gd name="T79" fmla="*/ 488 h 1474"/>
                <a:gd name="T80" fmla="*/ 1306 w 9174"/>
                <a:gd name="T81" fmla="*/ 488 h 1474"/>
                <a:gd name="T82" fmla="*/ 1248 w 9174"/>
                <a:gd name="T83" fmla="*/ 488 h 1474"/>
                <a:gd name="T84" fmla="*/ 1190 w 9174"/>
                <a:gd name="T85" fmla="*/ 488 h 1474"/>
                <a:gd name="T86" fmla="*/ 1132 w 9174"/>
                <a:gd name="T87" fmla="*/ 489 h 1474"/>
                <a:gd name="T88" fmla="*/ 1074 w 9174"/>
                <a:gd name="T89" fmla="*/ 489 h 1474"/>
                <a:gd name="T90" fmla="*/ 1015 w 9174"/>
                <a:gd name="T91" fmla="*/ 489 h 1474"/>
                <a:gd name="T92" fmla="*/ 958 w 9174"/>
                <a:gd name="T93" fmla="*/ 489 h 1474"/>
                <a:gd name="T94" fmla="*/ 899 w 9174"/>
                <a:gd name="T95" fmla="*/ 489 h 1474"/>
                <a:gd name="T96" fmla="*/ 841 w 9174"/>
                <a:gd name="T97" fmla="*/ 489 h 1474"/>
                <a:gd name="T98" fmla="*/ 783 w 9174"/>
                <a:gd name="T99" fmla="*/ 489 h 1474"/>
                <a:gd name="T100" fmla="*/ 725 w 9174"/>
                <a:gd name="T101" fmla="*/ 489 h 1474"/>
                <a:gd name="T102" fmla="*/ 667 w 9174"/>
                <a:gd name="T103" fmla="*/ 489 h 1474"/>
                <a:gd name="T104" fmla="*/ 609 w 9174"/>
                <a:gd name="T105" fmla="*/ 490 h 1474"/>
                <a:gd name="T106" fmla="*/ 551 w 9174"/>
                <a:gd name="T107" fmla="*/ 490 h 1474"/>
                <a:gd name="T108" fmla="*/ 493 w 9174"/>
                <a:gd name="T109" fmla="*/ 490 h 1474"/>
                <a:gd name="T110" fmla="*/ 435 w 9174"/>
                <a:gd name="T111" fmla="*/ 490 h 1474"/>
                <a:gd name="T112" fmla="*/ 377 w 9174"/>
                <a:gd name="T113" fmla="*/ 490 h 1474"/>
                <a:gd name="T114" fmla="*/ 319 w 9174"/>
                <a:gd name="T115" fmla="*/ 490 h 1474"/>
                <a:gd name="T116" fmla="*/ 261 w 9174"/>
                <a:gd name="T117" fmla="*/ 491 h 1474"/>
                <a:gd name="T118" fmla="*/ 203 w 9174"/>
                <a:gd name="T119" fmla="*/ 491 h 1474"/>
                <a:gd name="T120" fmla="*/ 145 w 9174"/>
                <a:gd name="T121" fmla="*/ 491 h 1474"/>
                <a:gd name="T122" fmla="*/ 87 w 9174"/>
                <a:gd name="T123" fmla="*/ 491 h 1474"/>
                <a:gd name="T124" fmla="*/ 29 w 9174"/>
                <a:gd name="T125" fmla="*/ 491 h 14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174" h="1474">
                  <a:moveTo>
                    <a:pt x="0" y="1454"/>
                  </a:moveTo>
                  <a:lnTo>
                    <a:pt x="36" y="1454"/>
                  </a:lnTo>
                  <a:lnTo>
                    <a:pt x="73" y="1453"/>
                  </a:lnTo>
                  <a:lnTo>
                    <a:pt x="110" y="1453"/>
                  </a:lnTo>
                  <a:lnTo>
                    <a:pt x="146" y="1452"/>
                  </a:lnTo>
                  <a:lnTo>
                    <a:pt x="182" y="1452"/>
                  </a:lnTo>
                  <a:lnTo>
                    <a:pt x="218" y="1452"/>
                  </a:lnTo>
                  <a:lnTo>
                    <a:pt x="255" y="1451"/>
                  </a:lnTo>
                  <a:lnTo>
                    <a:pt x="291" y="1451"/>
                  </a:lnTo>
                  <a:lnTo>
                    <a:pt x="327" y="1451"/>
                  </a:lnTo>
                  <a:lnTo>
                    <a:pt x="363" y="1450"/>
                  </a:lnTo>
                  <a:lnTo>
                    <a:pt x="399" y="1450"/>
                  </a:lnTo>
                  <a:lnTo>
                    <a:pt x="436" y="1449"/>
                  </a:lnTo>
                  <a:lnTo>
                    <a:pt x="472" y="1449"/>
                  </a:lnTo>
                  <a:lnTo>
                    <a:pt x="508" y="1447"/>
                  </a:lnTo>
                  <a:lnTo>
                    <a:pt x="544" y="1447"/>
                  </a:lnTo>
                  <a:lnTo>
                    <a:pt x="580" y="1446"/>
                  </a:lnTo>
                  <a:lnTo>
                    <a:pt x="617" y="1446"/>
                  </a:lnTo>
                  <a:lnTo>
                    <a:pt x="653" y="1446"/>
                  </a:lnTo>
                  <a:lnTo>
                    <a:pt x="689" y="1445"/>
                  </a:lnTo>
                  <a:lnTo>
                    <a:pt x="725" y="1444"/>
                  </a:lnTo>
                  <a:lnTo>
                    <a:pt x="761" y="1444"/>
                  </a:lnTo>
                  <a:lnTo>
                    <a:pt x="798" y="1443"/>
                  </a:lnTo>
                  <a:lnTo>
                    <a:pt x="835" y="1443"/>
                  </a:lnTo>
                  <a:lnTo>
                    <a:pt x="871" y="1442"/>
                  </a:lnTo>
                  <a:lnTo>
                    <a:pt x="907" y="1442"/>
                  </a:lnTo>
                  <a:lnTo>
                    <a:pt x="944" y="1441"/>
                  </a:lnTo>
                  <a:lnTo>
                    <a:pt x="980" y="1439"/>
                  </a:lnTo>
                  <a:lnTo>
                    <a:pt x="1016" y="1439"/>
                  </a:lnTo>
                  <a:lnTo>
                    <a:pt x="1052" y="1438"/>
                  </a:lnTo>
                  <a:lnTo>
                    <a:pt x="1088" y="1437"/>
                  </a:lnTo>
                  <a:lnTo>
                    <a:pt x="1125" y="1437"/>
                  </a:lnTo>
                  <a:lnTo>
                    <a:pt x="1161" y="1436"/>
                  </a:lnTo>
                  <a:lnTo>
                    <a:pt x="1197" y="1435"/>
                  </a:lnTo>
                  <a:lnTo>
                    <a:pt x="1233" y="1434"/>
                  </a:lnTo>
                  <a:lnTo>
                    <a:pt x="1269" y="1433"/>
                  </a:lnTo>
                  <a:lnTo>
                    <a:pt x="1306" y="1433"/>
                  </a:lnTo>
                  <a:lnTo>
                    <a:pt x="1342" y="1431"/>
                  </a:lnTo>
                  <a:lnTo>
                    <a:pt x="1378" y="1430"/>
                  </a:lnTo>
                  <a:lnTo>
                    <a:pt x="1414" y="1429"/>
                  </a:lnTo>
                  <a:lnTo>
                    <a:pt x="1450" y="1428"/>
                  </a:lnTo>
                  <a:lnTo>
                    <a:pt x="1487" y="1427"/>
                  </a:lnTo>
                  <a:lnTo>
                    <a:pt x="1523" y="1426"/>
                  </a:lnTo>
                  <a:lnTo>
                    <a:pt x="1560" y="1425"/>
                  </a:lnTo>
                  <a:lnTo>
                    <a:pt x="1596" y="1423"/>
                  </a:lnTo>
                  <a:lnTo>
                    <a:pt x="1632" y="1422"/>
                  </a:lnTo>
                  <a:lnTo>
                    <a:pt x="1669" y="1420"/>
                  </a:lnTo>
                  <a:lnTo>
                    <a:pt x="1705" y="1419"/>
                  </a:lnTo>
                  <a:lnTo>
                    <a:pt x="1741" y="1418"/>
                  </a:lnTo>
                  <a:lnTo>
                    <a:pt x="1777" y="1417"/>
                  </a:lnTo>
                  <a:lnTo>
                    <a:pt x="1814" y="1414"/>
                  </a:lnTo>
                  <a:lnTo>
                    <a:pt x="1850" y="1413"/>
                  </a:lnTo>
                  <a:lnTo>
                    <a:pt x="1886" y="1411"/>
                  </a:lnTo>
                  <a:lnTo>
                    <a:pt x="1922" y="1410"/>
                  </a:lnTo>
                  <a:lnTo>
                    <a:pt x="1958" y="1407"/>
                  </a:lnTo>
                  <a:lnTo>
                    <a:pt x="1995" y="1405"/>
                  </a:lnTo>
                  <a:lnTo>
                    <a:pt x="2031" y="1404"/>
                  </a:lnTo>
                  <a:lnTo>
                    <a:pt x="2067" y="1402"/>
                  </a:lnTo>
                  <a:lnTo>
                    <a:pt x="2103" y="1399"/>
                  </a:lnTo>
                  <a:lnTo>
                    <a:pt x="2139" y="1397"/>
                  </a:lnTo>
                  <a:lnTo>
                    <a:pt x="2176" y="1395"/>
                  </a:lnTo>
                  <a:lnTo>
                    <a:pt x="2212" y="1391"/>
                  </a:lnTo>
                  <a:lnTo>
                    <a:pt x="2248" y="1389"/>
                  </a:lnTo>
                  <a:lnTo>
                    <a:pt x="2285" y="1387"/>
                  </a:lnTo>
                  <a:lnTo>
                    <a:pt x="2321" y="1383"/>
                  </a:lnTo>
                  <a:lnTo>
                    <a:pt x="2358" y="1380"/>
                  </a:lnTo>
                  <a:lnTo>
                    <a:pt x="2394" y="1378"/>
                  </a:lnTo>
                  <a:lnTo>
                    <a:pt x="2430" y="1374"/>
                  </a:lnTo>
                  <a:lnTo>
                    <a:pt x="2466" y="1371"/>
                  </a:lnTo>
                  <a:lnTo>
                    <a:pt x="2502" y="1366"/>
                  </a:lnTo>
                  <a:lnTo>
                    <a:pt x="2539" y="1363"/>
                  </a:lnTo>
                  <a:lnTo>
                    <a:pt x="2575" y="1358"/>
                  </a:lnTo>
                  <a:lnTo>
                    <a:pt x="2611" y="1354"/>
                  </a:lnTo>
                  <a:lnTo>
                    <a:pt x="2647" y="1349"/>
                  </a:lnTo>
                  <a:lnTo>
                    <a:pt x="2683" y="1345"/>
                  </a:lnTo>
                  <a:lnTo>
                    <a:pt x="2720" y="1339"/>
                  </a:lnTo>
                  <a:lnTo>
                    <a:pt x="2756" y="1334"/>
                  </a:lnTo>
                  <a:lnTo>
                    <a:pt x="2792" y="1328"/>
                  </a:lnTo>
                  <a:lnTo>
                    <a:pt x="2828" y="1322"/>
                  </a:lnTo>
                  <a:lnTo>
                    <a:pt x="2865" y="1315"/>
                  </a:lnTo>
                  <a:lnTo>
                    <a:pt x="2901" y="1308"/>
                  </a:lnTo>
                  <a:lnTo>
                    <a:pt x="2937" y="1300"/>
                  </a:lnTo>
                  <a:lnTo>
                    <a:pt x="2973" y="1292"/>
                  </a:lnTo>
                  <a:lnTo>
                    <a:pt x="3010" y="1284"/>
                  </a:lnTo>
                  <a:lnTo>
                    <a:pt x="3047" y="1275"/>
                  </a:lnTo>
                  <a:lnTo>
                    <a:pt x="3083" y="1265"/>
                  </a:lnTo>
                  <a:lnTo>
                    <a:pt x="3119" y="1254"/>
                  </a:lnTo>
                  <a:lnTo>
                    <a:pt x="3155" y="1243"/>
                  </a:lnTo>
                  <a:lnTo>
                    <a:pt x="3191" y="1232"/>
                  </a:lnTo>
                  <a:lnTo>
                    <a:pt x="3228" y="1218"/>
                  </a:lnTo>
                  <a:lnTo>
                    <a:pt x="3264" y="1204"/>
                  </a:lnTo>
                  <a:lnTo>
                    <a:pt x="3300" y="1189"/>
                  </a:lnTo>
                  <a:lnTo>
                    <a:pt x="3336" y="1173"/>
                  </a:lnTo>
                  <a:lnTo>
                    <a:pt x="3372" y="1155"/>
                  </a:lnTo>
                  <a:lnTo>
                    <a:pt x="3409" y="1136"/>
                  </a:lnTo>
                  <a:lnTo>
                    <a:pt x="3445" y="1115"/>
                  </a:lnTo>
                  <a:lnTo>
                    <a:pt x="3481" y="1093"/>
                  </a:lnTo>
                  <a:lnTo>
                    <a:pt x="3517" y="1068"/>
                  </a:lnTo>
                  <a:lnTo>
                    <a:pt x="3553" y="1042"/>
                  </a:lnTo>
                  <a:lnTo>
                    <a:pt x="3590" y="1013"/>
                  </a:lnTo>
                  <a:lnTo>
                    <a:pt x="3626" y="981"/>
                  </a:lnTo>
                  <a:lnTo>
                    <a:pt x="3662" y="947"/>
                  </a:lnTo>
                  <a:lnTo>
                    <a:pt x="3698" y="911"/>
                  </a:lnTo>
                  <a:lnTo>
                    <a:pt x="3736" y="871"/>
                  </a:lnTo>
                  <a:lnTo>
                    <a:pt x="3772" y="827"/>
                  </a:lnTo>
                  <a:lnTo>
                    <a:pt x="3808" y="780"/>
                  </a:lnTo>
                  <a:lnTo>
                    <a:pt x="3844" y="729"/>
                  </a:lnTo>
                  <a:lnTo>
                    <a:pt x="3880" y="675"/>
                  </a:lnTo>
                  <a:lnTo>
                    <a:pt x="3917" y="617"/>
                  </a:lnTo>
                  <a:lnTo>
                    <a:pt x="3953" y="555"/>
                  </a:lnTo>
                  <a:lnTo>
                    <a:pt x="3989" y="491"/>
                  </a:lnTo>
                  <a:lnTo>
                    <a:pt x="4025" y="425"/>
                  </a:lnTo>
                  <a:lnTo>
                    <a:pt x="4061" y="357"/>
                  </a:lnTo>
                  <a:lnTo>
                    <a:pt x="4098" y="289"/>
                  </a:lnTo>
                  <a:lnTo>
                    <a:pt x="4134" y="224"/>
                  </a:lnTo>
                  <a:lnTo>
                    <a:pt x="4170" y="164"/>
                  </a:lnTo>
                  <a:lnTo>
                    <a:pt x="4206" y="109"/>
                  </a:lnTo>
                  <a:lnTo>
                    <a:pt x="4242" y="63"/>
                  </a:lnTo>
                  <a:lnTo>
                    <a:pt x="4279" y="29"/>
                  </a:lnTo>
                  <a:lnTo>
                    <a:pt x="4315" y="7"/>
                  </a:lnTo>
                  <a:lnTo>
                    <a:pt x="4351" y="0"/>
                  </a:lnTo>
                  <a:lnTo>
                    <a:pt x="4387" y="8"/>
                  </a:lnTo>
                  <a:lnTo>
                    <a:pt x="4423" y="30"/>
                  </a:lnTo>
                  <a:lnTo>
                    <a:pt x="4461" y="65"/>
                  </a:lnTo>
                  <a:lnTo>
                    <a:pt x="4497" y="111"/>
                  </a:lnTo>
                  <a:lnTo>
                    <a:pt x="4533" y="166"/>
                  </a:lnTo>
                  <a:lnTo>
                    <a:pt x="4569" y="228"/>
                  </a:lnTo>
                  <a:lnTo>
                    <a:pt x="4606" y="293"/>
                  </a:lnTo>
                  <a:lnTo>
                    <a:pt x="4642" y="360"/>
                  </a:lnTo>
                  <a:lnTo>
                    <a:pt x="4678" y="427"/>
                  </a:lnTo>
                  <a:lnTo>
                    <a:pt x="4714" y="494"/>
                  </a:lnTo>
                  <a:lnTo>
                    <a:pt x="4750" y="558"/>
                  </a:lnTo>
                  <a:lnTo>
                    <a:pt x="4787" y="619"/>
                  </a:lnTo>
                  <a:lnTo>
                    <a:pt x="4823" y="676"/>
                  </a:lnTo>
                  <a:lnTo>
                    <a:pt x="4859" y="731"/>
                  </a:lnTo>
                  <a:lnTo>
                    <a:pt x="4895" y="782"/>
                  </a:lnTo>
                  <a:lnTo>
                    <a:pt x="4931" y="828"/>
                  </a:lnTo>
                  <a:lnTo>
                    <a:pt x="4968" y="871"/>
                  </a:lnTo>
                  <a:lnTo>
                    <a:pt x="5004" y="911"/>
                  </a:lnTo>
                  <a:lnTo>
                    <a:pt x="5040" y="948"/>
                  </a:lnTo>
                  <a:lnTo>
                    <a:pt x="5076" y="981"/>
                  </a:lnTo>
                  <a:lnTo>
                    <a:pt x="5112" y="1012"/>
                  </a:lnTo>
                  <a:lnTo>
                    <a:pt x="5150" y="1041"/>
                  </a:lnTo>
                  <a:lnTo>
                    <a:pt x="5186" y="1067"/>
                  </a:lnTo>
                  <a:lnTo>
                    <a:pt x="5222" y="1092"/>
                  </a:lnTo>
                  <a:lnTo>
                    <a:pt x="5258" y="1114"/>
                  </a:lnTo>
                  <a:lnTo>
                    <a:pt x="5294" y="1134"/>
                  </a:lnTo>
                  <a:lnTo>
                    <a:pt x="5331" y="1154"/>
                  </a:lnTo>
                  <a:lnTo>
                    <a:pt x="5367" y="1171"/>
                  </a:lnTo>
                  <a:lnTo>
                    <a:pt x="5403" y="1187"/>
                  </a:lnTo>
                  <a:lnTo>
                    <a:pt x="5439" y="1202"/>
                  </a:lnTo>
                  <a:lnTo>
                    <a:pt x="5476" y="1216"/>
                  </a:lnTo>
                  <a:lnTo>
                    <a:pt x="5512" y="1229"/>
                  </a:lnTo>
                  <a:lnTo>
                    <a:pt x="5548" y="1241"/>
                  </a:lnTo>
                  <a:lnTo>
                    <a:pt x="5584" y="1252"/>
                  </a:lnTo>
                  <a:lnTo>
                    <a:pt x="5620" y="1262"/>
                  </a:lnTo>
                  <a:lnTo>
                    <a:pt x="5657" y="1272"/>
                  </a:lnTo>
                  <a:lnTo>
                    <a:pt x="5693" y="1281"/>
                  </a:lnTo>
                  <a:lnTo>
                    <a:pt x="5729" y="1290"/>
                  </a:lnTo>
                  <a:lnTo>
                    <a:pt x="5765" y="1297"/>
                  </a:lnTo>
                  <a:lnTo>
                    <a:pt x="5801" y="1305"/>
                  </a:lnTo>
                  <a:lnTo>
                    <a:pt x="5839" y="1312"/>
                  </a:lnTo>
                  <a:lnTo>
                    <a:pt x="5875" y="1318"/>
                  </a:lnTo>
                  <a:lnTo>
                    <a:pt x="5911" y="1324"/>
                  </a:lnTo>
                  <a:lnTo>
                    <a:pt x="5947" y="1330"/>
                  </a:lnTo>
                  <a:lnTo>
                    <a:pt x="5983" y="1336"/>
                  </a:lnTo>
                  <a:lnTo>
                    <a:pt x="6020" y="1340"/>
                  </a:lnTo>
                  <a:lnTo>
                    <a:pt x="6056" y="1345"/>
                  </a:lnTo>
                  <a:lnTo>
                    <a:pt x="6092" y="1349"/>
                  </a:lnTo>
                  <a:lnTo>
                    <a:pt x="6128" y="1354"/>
                  </a:lnTo>
                  <a:lnTo>
                    <a:pt x="6164" y="1358"/>
                  </a:lnTo>
                  <a:lnTo>
                    <a:pt x="6201" y="1362"/>
                  </a:lnTo>
                  <a:lnTo>
                    <a:pt x="6237" y="1365"/>
                  </a:lnTo>
                  <a:lnTo>
                    <a:pt x="6273" y="1369"/>
                  </a:lnTo>
                  <a:lnTo>
                    <a:pt x="6309" y="1372"/>
                  </a:lnTo>
                  <a:lnTo>
                    <a:pt x="6345" y="1375"/>
                  </a:lnTo>
                  <a:lnTo>
                    <a:pt x="6382" y="1378"/>
                  </a:lnTo>
                  <a:lnTo>
                    <a:pt x="6418" y="1381"/>
                  </a:lnTo>
                  <a:lnTo>
                    <a:pt x="6454" y="1383"/>
                  </a:lnTo>
                  <a:lnTo>
                    <a:pt x="6490" y="1386"/>
                  </a:lnTo>
                  <a:lnTo>
                    <a:pt x="6528" y="1389"/>
                  </a:lnTo>
                  <a:lnTo>
                    <a:pt x="6564" y="1391"/>
                  </a:lnTo>
                  <a:lnTo>
                    <a:pt x="6600" y="1394"/>
                  </a:lnTo>
                  <a:lnTo>
                    <a:pt x="6636" y="1395"/>
                  </a:lnTo>
                  <a:lnTo>
                    <a:pt x="6672" y="1397"/>
                  </a:lnTo>
                  <a:lnTo>
                    <a:pt x="6709" y="1399"/>
                  </a:lnTo>
                  <a:lnTo>
                    <a:pt x="6745" y="1401"/>
                  </a:lnTo>
                  <a:lnTo>
                    <a:pt x="6781" y="1403"/>
                  </a:lnTo>
                  <a:lnTo>
                    <a:pt x="6817" y="1404"/>
                  </a:lnTo>
                  <a:lnTo>
                    <a:pt x="6853" y="1406"/>
                  </a:lnTo>
                  <a:lnTo>
                    <a:pt x="6890" y="1407"/>
                  </a:lnTo>
                  <a:lnTo>
                    <a:pt x="6926" y="1410"/>
                  </a:lnTo>
                  <a:lnTo>
                    <a:pt x="6962" y="1411"/>
                  </a:lnTo>
                  <a:lnTo>
                    <a:pt x="6998" y="1412"/>
                  </a:lnTo>
                  <a:lnTo>
                    <a:pt x="7034" y="1413"/>
                  </a:lnTo>
                  <a:lnTo>
                    <a:pt x="7071" y="1414"/>
                  </a:lnTo>
                  <a:lnTo>
                    <a:pt x="7107" y="1415"/>
                  </a:lnTo>
                  <a:lnTo>
                    <a:pt x="7143" y="1417"/>
                  </a:lnTo>
                  <a:lnTo>
                    <a:pt x="7179" y="1418"/>
                  </a:lnTo>
                  <a:lnTo>
                    <a:pt x="7215" y="1419"/>
                  </a:lnTo>
                  <a:lnTo>
                    <a:pt x="7253" y="1420"/>
                  </a:lnTo>
                  <a:lnTo>
                    <a:pt x="7289" y="1421"/>
                  </a:lnTo>
                  <a:lnTo>
                    <a:pt x="7325" y="1422"/>
                  </a:lnTo>
                  <a:lnTo>
                    <a:pt x="7361" y="1423"/>
                  </a:lnTo>
                  <a:lnTo>
                    <a:pt x="7398" y="1423"/>
                  </a:lnTo>
                  <a:lnTo>
                    <a:pt x="7434" y="1425"/>
                  </a:lnTo>
                  <a:lnTo>
                    <a:pt x="7470" y="1426"/>
                  </a:lnTo>
                  <a:lnTo>
                    <a:pt x="7506" y="1427"/>
                  </a:lnTo>
                  <a:lnTo>
                    <a:pt x="7542" y="1427"/>
                  </a:lnTo>
                  <a:lnTo>
                    <a:pt x="7579" y="1428"/>
                  </a:lnTo>
                  <a:lnTo>
                    <a:pt x="7615" y="1429"/>
                  </a:lnTo>
                  <a:lnTo>
                    <a:pt x="7651" y="1429"/>
                  </a:lnTo>
                  <a:lnTo>
                    <a:pt x="7687" y="1430"/>
                  </a:lnTo>
                  <a:lnTo>
                    <a:pt x="7723" y="1430"/>
                  </a:lnTo>
                  <a:lnTo>
                    <a:pt x="7760" y="1431"/>
                  </a:lnTo>
                  <a:lnTo>
                    <a:pt x="7796" y="1433"/>
                  </a:lnTo>
                  <a:lnTo>
                    <a:pt x="7832" y="1433"/>
                  </a:lnTo>
                  <a:lnTo>
                    <a:pt x="7868" y="1434"/>
                  </a:lnTo>
                  <a:lnTo>
                    <a:pt x="7904" y="1434"/>
                  </a:lnTo>
                  <a:lnTo>
                    <a:pt x="7942" y="1434"/>
                  </a:lnTo>
                  <a:lnTo>
                    <a:pt x="7978" y="1435"/>
                  </a:lnTo>
                  <a:lnTo>
                    <a:pt x="8014" y="1435"/>
                  </a:lnTo>
                  <a:lnTo>
                    <a:pt x="8050" y="1436"/>
                  </a:lnTo>
                  <a:lnTo>
                    <a:pt x="8086" y="1436"/>
                  </a:lnTo>
                  <a:lnTo>
                    <a:pt x="8123" y="1437"/>
                  </a:lnTo>
                  <a:lnTo>
                    <a:pt x="8159" y="1437"/>
                  </a:lnTo>
                  <a:lnTo>
                    <a:pt x="8195" y="1437"/>
                  </a:lnTo>
                  <a:lnTo>
                    <a:pt x="8231" y="1438"/>
                  </a:lnTo>
                  <a:lnTo>
                    <a:pt x="8268" y="1438"/>
                  </a:lnTo>
                  <a:lnTo>
                    <a:pt x="8304" y="1438"/>
                  </a:lnTo>
                  <a:lnTo>
                    <a:pt x="8340" y="1439"/>
                  </a:lnTo>
                  <a:lnTo>
                    <a:pt x="8376" y="1439"/>
                  </a:lnTo>
                  <a:lnTo>
                    <a:pt x="8412" y="1439"/>
                  </a:lnTo>
                  <a:lnTo>
                    <a:pt x="8449" y="1441"/>
                  </a:lnTo>
                  <a:lnTo>
                    <a:pt x="8485" y="1441"/>
                  </a:lnTo>
                  <a:lnTo>
                    <a:pt x="8521" y="1441"/>
                  </a:lnTo>
                  <a:lnTo>
                    <a:pt x="8557" y="1442"/>
                  </a:lnTo>
                  <a:lnTo>
                    <a:pt x="8593" y="1442"/>
                  </a:lnTo>
                  <a:lnTo>
                    <a:pt x="8631" y="1442"/>
                  </a:lnTo>
                  <a:lnTo>
                    <a:pt x="8667" y="1442"/>
                  </a:lnTo>
                  <a:lnTo>
                    <a:pt x="8703" y="1443"/>
                  </a:lnTo>
                  <a:lnTo>
                    <a:pt x="8739" y="1443"/>
                  </a:lnTo>
                  <a:lnTo>
                    <a:pt x="8775" y="1443"/>
                  </a:lnTo>
                  <a:lnTo>
                    <a:pt x="8812" y="1443"/>
                  </a:lnTo>
                  <a:lnTo>
                    <a:pt x="8848" y="1444"/>
                  </a:lnTo>
                  <a:lnTo>
                    <a:pt x="8884" y="1444"/>
                  </a:lnTo>
                  <a:lnTo>
                    <a:pt x="8920" y="1444"/>
                  </a:lnTo>
                  <a:lnTo>
                    <a:pt x="8956" y="1444"/>
                  </a:lnTo>
                  <a:lnTo>
                    <a:pt x="8993" y="1444"/>
                  </a:lnTo>
                  <a:lnTo>
                    <a:pt x="9029" y="1445"/>
                  </a:lnTo>
                  <a:lnTo>
                    <a:pt x="9065" y="1445"/>
                  </a:lnTo>
                  <a:lnTo>
                    <a:pt x="9101" y="1445"/>
                  </a:lnTo>
                  <a:lnTo>
                    <a:pt x="9138" y="1445"/>
                  </a:lnTo>
                  <a:lnTo>
                    <a:pt x="9174" y="1445"/>
                  </a:lnTo>
                  <a:lnTo>
                    <a:pt x="9174" y="1461"/>
                  </a:lnTo>
                  <a:lnTo>
                    <a:pt x="9138" y="1462"/>
                  </a:lnTo>
                  <a:lnTo>
                    <a:pt x="9101" y="1462"/>
                  </a:lnTo>
                  <a:lnTo>
                    <a:pt x="9065" y="1462"/>
                  </a:lnTo>
                  <a:lnTo>
                    <a:pt x="9029" y="1462"/>
                  </a:lnTo>
                  <a:lnTo>
                    <a:pt x="8993" y="1462"/>
                  </a:lnTo>
                  <a:lnTo>
                    <a:pt x="8956" y="1462"/>
                  </a:lnTo>
                  <a:lnTo>
                    <a:pt x="8920" y="1462"/>
                  </a:lnTo>
                  <a:lnTo>
                    <a:pt x="8884" y="1462"/>
                  </a:lnTo>
                  <a:lnTo>
                    <a:pt x="8848" y="1462"/>
                  </a:lnTo>
                  <a:lnTo>
                    <a:pt x="8812" y="1462"/>
                  </a:lnTo>
                  <a:lnTo>
                    <a:pt x="8775" y="1462"/>
                  </a:lnTo>
                  <a:lnTo>
                    <a:pt x="8739" y="1462"/>
                  </a:lnTo>
                  <a:lnTo>
                    <a:pt x="8703" y="1462"/>
                  </a:lnTo>
                  <a:lnTo>
                    <a:pt x="8667" y="1462"/>
                  </a:lnTo>
                  <a:lnTo>
                    <a:pt x="8631" y="1462"/>
                  </a:lnTo>
                  <a:lnTo>
                    <a:pt x="8593" y="1462"/>
                  </a:lnTo>
                  <a:lnTo>
                    <a:pt x="8557" y="1462"/>
                  </a:lnTo>
                  <a:lnTo>
                    <a:pt x="8521" y="1462"/>
                  </a:lnTo>
                  <a:lnTo>
                    <a:pt x="8485" y="1462"/>
                  </a:lnTo>
                  <a:lnTo>
                    <a:pt x="8449" y="1462"/>
                  </a:lnTo>
                  <a:lnTo>
                    <a:pt x="8412" y="1462"/>
                  </a:lnTo>
                  <a:lnTo>
                    <a:pt x="8376" y="1462"/>
                  </a:lnTo>
                  <a:lnTo>
                    <a:pt x="8340" y="1462"/>
                  </a:lnTo>
                  <a:lnTo>
                    <a:pt x="8304" y="1463"/>
                  </a:lnTo>
                  <a:lnTo>
                    <a:pt x="8268" y="1463"/>
                  </a:lnTo>
                  <a:lnTo>
                    <a:pt x="8231" y="1463"/>
                  </a:lnTo>
                  <a:lnTo>
                    <a:pt x="8195" y="1463"/>
                  </a:lnTo>
                  <a:lnTo>
                    <a:pt x="8159" y="1463"/>
                  </a:lnTo>
                  <a:lnTo>
                    <a:pt x="8123" y="1463"/>
                  </a:lnTo>
                  <a:lnTo>
                    <a:pt x="8086" y="1463"/>
                  </a:lnTo>
                  <a:lnTo>
                    <a:pt x="8050" y="1463"/>
                  </a:lnTo>
                  <a:lnTo>
                    <a:pt x="8014" y="1463"/>
                  </a:lnTo>
                  <a:lnTo>
                    <a:pt x="7978" y="1463"/>
                  </a:lnTo>
                  <a:lnTo>
                    <a:pt x="7942" y="1463"/>
                  </a:lnTo>
                  <a:lnTo>
                    <a:pt x="7904" y="1463"/>
                  </a:lnTo>
                  <a:lnTo>
                    <a:pt x="7868" y="1463"/>
                  </a:lnTo>
                  <a:lnTo>
                    <a:pt x="7832" y="1463"/>
                  </a:lnTo>
                  <a:lnTo>
                    <a:pt x="7796" y="1463"/>
                  </a:lnTo>
                  <a:lnTo>
                    <a:pt x="7760" y="1463"/>
                  </a:lnTo>
                  <a:lnTo>
                    <a:pt x="7723" y="1463"/>
                  </a:lnTo>
                  <a:lnTo>
                    <a:pt x="7687" y="1463"/>
                  </a:lnTo>
                  <a:lnTo>
                    <a:pt x="7651" y="1463"/>
                  </a:lnTo>
                  <a:lnTo>
                    <a:pt x="7615" y="1463"/>
                  </a:lnTo>
                  <a:lnTo>
                    <a:pt x="7579" y="1463"/>
                  </a:lnTo>
                  <a:lnTo>
                    <a:pt x="7542" y="1463"/>
                  </a:lnTo>
                  <a:lnTo>
                    <a:pt x="7506" y="1463"/>
                  </a:lnTo>
                  <a:lnTo>
                    <a:pt x="7470" y="1465"/>
                  </a:lnTo>
                  <a:lnTo>
                    <a:pt x="7434" y="1465"/>
                  </a:lnTo>
                  <a:lnTo>
                    <a:pt x="7398" y="1465"/>
                  </a:lnTo>
                  <a:lnTo>
                    <a:pt x="7361" y="1465"/>
                  </a:lnTo>
                  <a:lnTo>
                    <a:pt x="7325" y="1465"/>
                  </a:lnTo>
                  <a:lnTo>
                    <a:pt x="7289" y="1465"/>
                  </a:lnTo>
                  <a:lnTo>
                    <a:pt x="7253" y="1465"/>
                  </a:lnTo>
                  <a:lnTo>
                    <a:pt x="7215" y="1465"/>
                  </a:lnTo>
                  <a:lnTo>
                    <a:pt x="7179" y="1465"/>
                  </a:lnTo>
                  <a:lnTo>
                    <a:pt x="7143" y="1465"/>
                  </a:lnTo>
                  <a:lnTo>
                    <a:pt x="7107" y="1465"/>
                  </a:lnTo>
                  <a:lnTo>
                    <a:pt x="7071" y="1465"/>
                  </a:lnTo>
                  <a:lnTo>
                    <a:pt x="7034" y="1465"/>
                  </a:lnTo>
                  <a:lnTo>
                    <a:pt x="6998" y="1465"/>
                  </a:lnTo>
                  <a:lnTo>
                    <a:pt x="6962" y="1465"/>
                  </a:lnTo>
                  <a:lnTo>
                    <a:pt x="6926" y="1465"/>
                  </a:lnTo>
                  <a:lnTo>
                    <a:pt x="6890" y="1465"/>
                  </a:lnTo>
                  <a:lnTo>
                    <a:pt x="6853" y="1465"/>
                  </a:lnTo>
                  <a:lnTo>
                    <a:pt x="6817" y="1465"/>
                  </a:lnTo>
                  <a:lnTo>
                    <a:pt x="6781" y="1465"/>
                  </a:lnTo>
                  <a:lnTo>
                    <a:pt x="6745" y="1465"/>
                  </a:lnTo>
                  <a:lnTo>
                    <a:pt x="6709" y="1465"/>
                  </a:lnTo>
                  <a:lnTo>
                    <a:pt x="6672" y="1465"/>
                  </a:lnTo>
                  <a:lnTo>
                    <a:pt x="6636" y="1465"/>
                  </a:lnTo>
                  <a:lnTo>
                    <a:pt x="6600" y="1466"/>
                  </a:lnTo>
                  <a:lnTo>
                    <a:pt x="6564" y="1466"/>
                  </a:lnTo>
                  <a:lnTo>
                    <a:pt x="6528" y="1466"/>
                  </a:lnTo>
                  <a:lnTo>
                    <a:pt x="6490" y="1466"/>
                  </a:lnTo>
                  <a:lnTo>
                    <a:pt x="6454" y="1466"/>
                  </a:lnTo>
                  <a:lnTo>
                    <a:pt x="6418" y="1466"/>
                  </a:lnTo>
                  <a:lnTo>
                    <a:pt x="6382" y="1466"/>
                  </a:lnTo>
                  <a:lnTo>
                    <a:pt x="6345" y="1466"/>
                  </a:lnTo>
                  <a:lnTo>
                    <a:pt x="6309" y="1466"/>
                  </a:lnTo>
                  <a:lnTo>
                    <a:pt x="6273" y="1466"/>
                  </a:lnTo>
                  <a:lnTo>
                    <a:pt x="6237" y="1466"/>
                  </a:lnTo>
                  <a:lnTo>
                    <a:pt x="6201" y="1466"/>
                  </a:lnTo>
                  <a:lnTo>
                    <a:pt x="6164" y="1466"/>
                  </a:lnTo>
                  <a:lnTo>
                    <a:pt x="6128" y="1466"/>
                  </a:lnTo>
                  <a:lnTo>
                    <a:pt x="6092" y="1466"/>
                  </a:lnTo>
                  <a:lnTo>
                    <a:pt x="6056" y="1466"/>
                  </a:lnTo>
                  <a:lnTo>
                    <a:pt x="6020" y="1466"/>
                  </a:lnTo>
                  <a:lnTo>
                    <a:pt x="5983" y="1466"/>
                  </a:lnTo>
                  <a:lnTo>
                    <a:pt x="5947" y="1466"/>
                  </a:lnTo>
                  <a:lnTo>
                    <a:pt x="5911" y="1466"/>
                  </a:lnTo>
                  <a:lnTo>
                    <a:pt x="5875" y="1466"/>
                  </a:lnTo>
                  <a:lnTo>
                    <a:pt x="5839" y="1466"/>
                  </a:lnTo>
                  <a:lnTo>
                    <a:pt x="5801" y="1466"/>
                  </a:lnTo>
                  <a:lnTo>
                    <a:pt x="5765" y="1467"/>
                  </a:lnTo>
                  <a:lnTo>
                    <a:pt x="5729" y="1467"/>
                  </a:lnTo>
                  <a:lnTo>
                    <a:pt x="5693" y="1467"/>
                  </a:lnTo>
                  <a:lnTo>
                    <a:pt x="5657" y="1467"/>
                  </a:lnTo>
                  <a:lnTo>
                    <a:pt x="5620" y="1467"/>
                  </a:lnTo>
                  <a:lnTo>
                    <a:pt x="5584" y="1467"/>
                  </a:lnTo>
                  <a:lnTo>
                    <a:pt x="5548" y="1467"/>
                  </a:lnTo>
                  <a:lnTo>
                    <a:pt x="5512" y="1467"/>
                  </a:lnTo>
                  <a:lnTo>
                    <a:pt x="5476" y="1467"/>
                  </a:lnTo>
                  <a:lnTo>
                    <a:pt x="5439" y="1467"/>
                  </a:lnTo>
                  <a:lnTo>
                    <a:pt x="5403" y="1467"/>
                  </a:lnTo>
                  <a:lnTo>
                    <a:pt x="5367" y="1467"/>
                  </a:lnTo>
                  <a:lnTo>
                    <a:pt x="5331" y="1467"/>
                  </a:lnTo>
                  <a:lnTo>
                    <a:pt x="5294" y="1467"/>
                  </a:lnTo>
                  <a:lnTo>
                    <a:pt x="5258" y="1467"/>
                  </a:lnTo>
                  <a:lnTo>
                    <a:pt x="5222" y="1467"/>
                  </a:lnTo>
                  <a:lnTo>
                    <a:pt x="5186" y="1467"/>
                  </a:lnTo>
                  <a:lnTo>
                    <a:pt x="5150" y="1467"/>
                  </a:lnTo>
                  <a:lnTo>
                    <a:pt x="5112" y="1467"/>
                  </a:lnTo>
                  <a:lnTo>
                    <a:pt x="5076" y="1467"/>
                  </a:lnTo>
                  <a:lnTo>
                    <a:pt x="5040" y="1467"/>
                  </a:lnTo>
                  <a:lnTo>
                    <a:pt x="5004" y="1467"/>
                  </a:lnTo>
                  <a:lnTo>
                    <a:pt x="4968" y="1467"/>
                  </a:lnTo>
                  <a:lnTo>
                    <a:pt x="4931" y="1468"/>
                  </a:lnTo>
                  <a:lnTo>
                    <a:pt x="4895" y="1468"/>
                  </a:lnTo>
                  <a:lnTo>
                    <a:pt x="4859" y="1468"/>
                  </a:lnTo>
                  <a:lnTo>
                    <a:pt x="4823" y="1468"/>
                  </a:lnTo>
                  <a:lnTo>
                    <a:pt x="4787" y="1468"/>
                  </a:lnTo>
                  <a:lnTo>
                    <a:pt x="4750" y="1468"/>
                  </a:lnTo>
                  <a:lnTo>
                    <a:pt x="4714" y="1468"/>
                  </a:lnTo>
                  <a:lnTo>
                    <a:pt x="4678" y="1468"/>
                  </a:lnTo>
                  <a:lnTo>
                    <a:pt x="4642" y="1468"/>
                  </a:lnTo>
                  <a:lnTo>
                    <a:pt x="4606" y="1468"/>
                  </a:lnTo>
                  <a:lnTo>
                    <a:pt x="4569" y="1468"/>
                  </a:lnTo>
                  <a:lnTo>
                    <a:pt x="4533" y="1468"/>
                  </a:lnTo>
                  <a:lnTo>
                    <a:pt x="4497" y="1468"/>
                  </a:lnTo>
                  <a:lnTo>
                    <a:pt x="4461" y="1468"/>
                  </a:lnTo>
                  <a:lnTo>
                    <a:pt x="4423" y="1468"/>
                  </a:lnTo>
                  <a:lnTo>
                    <a:pt x="4387" y="1468"/>
                  </a:lnTo>
                  <a:lnTo>
                    <a:pt x="4351" y="1468"/>
                  </a:lnTo>
                  <a:lnTo>
                    <a:pt x="4315" y="1468"/>
                  </a:lnTo>
                  <a:lnTo>
                    <a:pt x="4279" y="1468"/>
                  </a:lnTo>
                  <a:lnTo>
                    <a:pt x="4242" y="1468"/>
                  </a:lnTo>
                  <a:lnTo>
                    <a:pt x="4206" y="1468"/>
                  </a:lnTo>
                  <a:lnTo>
                    <a:pt x="4170" y="1468"/>
                  </a:lnTo>
                  <a:lnTo>
                    <a:pt x="4134" y="1468"/>
                  </a:lnTo>
                  <a:lnTo>
                    <a:pt x="4098" y="1468"/>
                  </a:lnTo>
                  <a:lnTo>
                    <a:pt x="4061" y="1469"/>
                  </a:lnTo>
                  <a:lnTo>
                    <a:pt x="4025" y="1469"/>
                  </a:lnTo>
                  <a:lnTo>
                    <a:pt x="3989" y="1469"/>
                  </a:lnTo>
                  <a:lnTo>
                    <a:pt x="3953" y="1469"/>
                  </a:lnTo>
                  <a:lnTo>
                    <a:pt x="3917" y="1469"/>
                  </a:lnTo>
                  <a:lnTo>
                    <a:pt x="3880" y="1469"/>
                  </a:lnTo>
                  <a:lnTo>
                    <a:pt x="3844" y="1469"/>
                  </a:lnTo>
                  <a:lnTo>
                    <a:pt x="3808" y="1469"/>
                  </a:lnTo>
                  <a:lnTo>
                    <a:pt x="3772" y="1469"/>
                  </a:lnTo>
                  <a:lnTo>
                    <a:pt x="3736" y="1469"/>
                  </a:lnTo>
                  <a:lnTo>
                    <a:pt x="3698" y="1469"/>
                  </a:lnTo>
                  <a:lnTo>
                    <a:pt x="3662" y="1469"/>
                  </a:lnTo>
                  <a:lnTo>
                    <a:pt x="3626" y="1469"/>
                  </a:lnTo>
                  <a:lnTo>
                    <a:pt x="3590" y="1469"/>
                  </a:lnTo>
                  <a:lnTo>
                    <a:pt x="3553" y="1469"/>
                  </a:lnTo>
                  <a:lnTo>
                    <a:pt x="3517" y="1469"/>
                  </a:lnTo>
                  <a:lnTo>
                    <a:pt x="3481" y="1469"/>
                  </a:lnTo>
                  <a:lnTo>
                    <a:pt x="3445" y="1469"/>
                  </a:lnTo>
                  <a:lnTo>
                    <a:pt x="3409" y="1469"/>
                  </a:lnTo>
                  <a:lnTo>
                    <a:pt x="3372" y="1469"/>
                  </a:lnTo>
                  <a:lnTo>
                    <a:pt x="3336" y="1469"/>
                  </a:lnTo>
                  <a:lnTo>
                    <a:pt x="3300" y="1469"/>
                  </a:lnTo>
                  <a:lnTo>
                    <a:pt x="3264" y="1469"/>
                  </a:lnTo>
                  <a:lnTo>
                    <a:pt x="3228" y="1470"/>
                  </a:lnTo>
                  <a:lnTo>
                    <a:pt x="3191" y="1470"/>
                  </a:lnTo>
                  <a:lnTo>
                    <a:pt x="3155" y="1470"/>
                  </a:lnTo>
                  <a:lnTo>
                    <a:pt x="3119" y="1470"/>
                  </a:lnTo>
                  <a:lnTo>
                    <a:pt x="3083" y="1470"/>
                  </a:lnTo>
                  <a:lnTo>
                    <a:pt x="3047" y="1470"/>
                  </a:lnTo>
                  <a:lnTo>
                    <a:pt x="3010" y="1470"/>
                  </a:lnTo>
                  <a:lnTo>
                    <a:pt x="2973" y="1470"/>
                  </a:lnTo>
                  <a:lnTo>
                    <a:pt x="2937" y="1470"/>
                  </a:lnTo>
                  <a:lnTo>
                    <a:pt x="2901" y="1470"/>
                  </a:lnTo>
                  <a:lnTo>
                    <a:pt x="2865" y="1470"/>
                  </a:lnTo>
                  <a:lnTo>
                    <a:pt x="2828" y="1470"/>
                  </a:lnTo>
                  <a:lnTo>
                    <a:pt x="2792" y="1470"/>
                  </a:lnTo>
                  <a:lnTo>
                    <a:pt x="2756" y="1470"/>
                  </a:lnTo>
                  <a:lnTo>
                    <a:pt x="2720" y="1470"/>
                  </a:lnTo>
                  <a:lnTo>
                    <a:pt x="2683" y="1470"/>
                  </a:lnTo>
                  <a:lnTo>
                    <a:pt x="2647" y="1470"/>
                  </a:lnTo>
                  <a:lnTo>
                    <a:pt x="2611" y="1470"/>
                  </a:lnTo>
                  <a:lnTo>
                    <a:pt x="2575" y="1470"/>
                  </a:lnTo>
                  <a:lnTo>
                    <a:pt x="2539" y="1470"/>
                  </a:lnTo>
                  <a:lnTo>
                    <a:pt x="2502" y="1470"/>
                  </a:lnTo>
                  <a:lnTo>
                    <a:pt x="2466" y="1470"/>
                  </a:lnTo>
                  <a:lnTo>
                    <a:pt x="2430" y="1470"/>
                  </a:lnTo>
                  <a:lnTo>
                    <a:pt x="2394" y="1471"/>
                  </a:lnTo>
                  <a:lnTo>
                    <a:pt x="2358" y="1471"/>
                  </a:lnTo>
                  <a:lnTo>
                    <a:pt x="2321" y="1471"/>
                  </a:lnTo>
                  <a:lnTo>
                    <a:pt x="2285" y="1471"/>
                  </a:lnTo>
                  <a:lnTo>
                    <a:pt x="2248" y="1471"/>
                  </a:lnTo>
                  <a:lnTo>
                    <a:pt x="2212" y="1471"/>
                  </a:lnTo>
                  <a:lnTo>
                    <a:pt x="2176" y="1471"/>
                  </a:lnTo>
                  <a:lnTo>
                    <a:pt x="2139" y="1471"/>
                  </a:lnTo>
                  <a:lnTo>
                    <a:pt x="2103" y="1471"/>
                  </a:lnTo>
                  <a:lnTo>
                    <a:pt x="2067" y="1471"/>
                  </a:lnTo>
                  <a:lnTo>
                    <a:pt x="2031" y="1471"/>
                  </a:lnTo>
                  <a:lnTo>
                    <a:pt x="1995" y="1471"/>
                  </a:lnTo>
                  <a:lnTo>
                    <a:pt x="1958" y="1471"/>
                  </a:lnTo>
                  <a:lnTo>
                    <a:pt x="1922" y="1471"/>
                  </a:lnTo>
                  <a:lnTo>
                    <a:pt x="1886" y="1471"/>
                  </a:lnTo>
                  <a:lnTo>
                    <a:pt x="1850" y="1471"/>
                  </a:lnTo>
                  <a:lnTo>
                    <a:pt x="1814" y="1471"/>
                  </a:lnTo>
                  <a:lnTo>
                    <a:pt x="1777" y="1471"/>
                  </a:lnTo>
                  <a:lnTo>
                    <a:pt x="1741" y="1471"/>
                  </a:lnTo>
                  <a:lnTo>
                    <a:pt x="1705" y="1471"/>
                  </a:lnTo>
                  <a:lnTo>
                    <a:pt x="1669" y="1471"/>
                  </a:lnTo>
                  <a:lnTo>
                    <a:pt x="1632" y="1471"/>
                  </a:lnTo>
                  <a:lnTo>
                    <a:pt x="1596" y="1471"/>
                  </a:lnTo>
                  <a:lnTo>
                    <a:pt x="1560" y="1471"/>
                  </a:lnTo>
                  <a:lnTo>
                    <a:pt x="1523" y="1473"/>
                  </a:lnTo>
                  <a:lnTo>
                    <a:pt x="1487" y="1473"/>
                  </a:lnTo>
                  <a:lnTo>
                    <a:pt x="1450" y="1473"/>
                  </a:lnTo>
                  <a:lnTo>
                    <a:pt x="1414" y="1473"/>
                  </a:lnTo>
                  <a:lnTo>
                    <a:pt x="1378" y="1473"/>
                  </a:lnTo>
                  <a:lnTo>
                    <a:pt x="1342" y="1473"/>
                  </a:lnTo>
                  <a:lnTo>
                    <a:pt x="1306" y="1473"/>
                  </a:lnTo>
                  <a:lnTo>
                    <a:pt x="1269" y="1473"/>
                  </a:lnTo>
                  <a:lnTo>
                    <a:pt x="1233" y="1473"/>
                  </a:lnTo>
                  <a:lnTo>
                    <a:pt x="1197" y="1473"/>
                  </a:lnTo>
                  <a:lnTo>
                    <a:pt x="1161" y="1473"/>
                  </a:lnTo>
                  <a:lnTo>
                    <a:pt x="1125" y="1473"/>
                  </a:lnTo>
                  <a:lnTo>
                    <a:pt x="1088" y="1473"/>
                  </a:lnTo>
                  <a:lnTo>
                    <a:pt x="1052" y="1473"/>
                  </a:lnTo>
                  <a:lnTo>
                    <a:pt x="1016" y="1473"/>
                  </a:lnTo>
                  <a:lnTo>
                    <a:pt x="980" y="1473"/>
                  </a:lnTo>
                  <a:lnTo>
                    <a:pt x="944" y="1473"/>
                  </a:lnTo>
                  <a:lnTo>
                    <a:pt x="907" y="1473"/>
                  </a:lnTo>
                  <a:lnTo>
                    <a:pt x="871" y="1473"/>
                  </a:lnTo>
                  <a:lnTo>
                    <a:pt x="835" y="1473"/>
                  </a:lnTo>
                  <a:lnTo>
                    <a:pt x="798" y="1473"/>
                  </a:lnTo>
                  <a:lnTo>
                    <a:pt x="761" y="1473"/>
                  </a:lnTo>
                  <a:lnTo>
                    <a:pt x="725" y="1473"/>
                  </a:lnTo>
                  <a:lnTo>
                    <a:pt x="689" y="1474"/>
                  </a:lnTo>
                  <a:lnTo>
                    <a:pt x="653" y="1474"/>
                  </a:lnTo>
                  <a:lnTo>
                    <a:pt x="617" y="1474"/>
                  </a:lnTo>
                  <a:lnTo>
                    <a:pt x="580" y="1474"/>
                  </a:lnTo>
                  <a:lnTo>
                    <a:pt x="544" y="1474"/>
                  </a:lnTo>
                  <a:lnTo>
                    <a:pt x="508" y="1474"/>
                  </a:lnTo>
                  <a:lnTo>
                    <a:pt x="472" y="1474"/>
                  </a:lnTo>
                  <a:lnTo>
                    <a:pt x="436" y="1474"/>
                  </a:lnTo>
                  <a:lnTo>
                    <a:pt x="399" y="1474"/>
                  </a:lnTo>
                  <a:lnTo>
                    <a:pt x="363" y="1474"/>
                  </a:lnTo>
                  <a:lnTo>
                    <a:pt x="327" y="1474"/>
                  </a:lnTo>
                  <a:lnTo>
                    <a:pt x="291" y="1474"/>
                  </a:lnTo>
                  <a:lnTo>
                    <a:pt x="255" y="1474"/>
                  </a:lnTo>
                  <a:lnTo>
                    <a:pt x="218" y="1474"/>
                  </a:lnTo>
                  <a:lnTo>
                    <a:pt x="182" y="1474"/>
                  </a:lnTo>
                  <a:lnTo>
                    <a:pt x="146" y="1474"/>
                  </a:lnTo>
                  <a:lnTo>
                    <a:pt x="110" y="1474"/>
                  </a:lnTo>
                  <a:lnTo>
                    <a:pt x="73" y="1474"/>
                  </a:lnTo>
                  <a:lnTo>
                    <a:pt x="36" y="1474"/>
                  </a:lnTo>
                  <a:lnTo>
                    <a:pt x="0" y="1474"/>
                  </a:lnTo>
                  <a:lnTo>
                    <a:pt x="0" y="1454"/>
                  </a:lnTo>
                  <a:close/>
                </a:path>
              </a:pathLst>
            </a:custGeom>
            <a:pattFill prst="openDmnd">
              <a:fgClr>
                <a:srgbClr val="0080C0"/>
              </a:fgClr>
              <a:bgClr>
                <a:srgbClr val="FFFFFF"/>
              </a:bgClr>
            </a:patt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6"/>
            <p:cNvSpPr>
              <a:spLocks/>
            </p:cNvSpPr>
            <p:nvPr/>
          </p:nvSpPr>
          <p:spPr bwMode="auto">
            <a:xfrm>
              <a:off x="3568" y="3059"/>
              <a:ext cx="1835" cy="720"/>
            </a:xfrm>
            <a:custGeom>
              <a:avLst/>
              <a:gdLst>
                <a:gd name="T0" fmla="*/ 51 w 9174"/>
                <a:gd name="T1" fmla="*/ 711 h 2160"/>
                <a:gd name="T2" fmla="*/ 109 w 9174"/>
                <a:gd name="T3" fmla="*/ 710 h 2160"/>
                <a:gd name="T4" fmla="*/ 167 w 9174"/>
                <a:gd name="T5" fmla="*/ 708 h 2160"/>
                <a:gd name="T6" fmla="*/ 225 w 9174"/>
                <a:gd name="T7" fmla="*/ 706 h 2160"/>
                <a:gd name="T8" fmla="*/ 283 w 9174"/>
                <a:gd name="T9" fmla="*/ 704 h 2160"/>
                <a:gd name="T10" fmla="*/ 341 w 9174"/>
                <a:gd name="T11" fmla="*/ 700 h 2160"/>
                <a:gd name="T12" fmla="*/ 399 w 9174"/>
                <a:gd name="T13" fmla="*/ 696 h 2160"/>
                <a:gd name="T14" fmla="*/ 457 w 9174"/>
                <a:gd name="T15" fmla="*/ 691 h 2160"/>
                <a:gd name="T16" fmla="*/ 515 w 9174"/>
                <a:gd name="T17" fmla="*/ 683 h 2160"/>
                <a:gd name="T18" fmla="*/ 573 w 9174"/>
                <a:gd name="T19" fmla="*/ 672 h 2160"/>
                <a:gd name="T20" fmla="*/ 631 w 9174"/>
                <a:gd name="T21" fmla="*/ 656 h 2160"/>
                <a:gd name="T22" fmla="*/ 689 w 9174"/>
                <a:gd name="T23" fmla="*/ 629 h 2160"/>
                <a:gd name="T24" fmla="*/ 747 w 9174"/>
                <a:gd name="T25" fmla="*/ 584 h 2160"/>
                <a:gd name="T26" fmla="*/ 805 w 9174"/>
                <a:gd name="T27" fmla="*/ 501 h 2160"/>
                <a:gd name="T28" fmla="*/ 863 w 9174"/>
                <a:gd name="T29" fmla="*/ 341 h 2160"/>
                <a:gd name="T30" fmla="*/ 921 w 9174"/>
                <a:gd name="T31" fmla="*/ 91 h 2160"/>
                <a:gd name="T32" fmla="*/ 979 w 9174"/>
                <a:gd name="T33" fmla="*/ 23 h 2160"/>
                <a:gd name="T34" fmla="*/ 1037 w 9174"/>
                <a:gd name="T35" fmla="*/ 259 h 2160"/>
                <a:gd name="T36" fmla="*/ 1095 w 9174"/>
                <a:gd name="T37" fmla="*/ 456 h 2160"/>
                <a:gd name="T38" fmla="*/ 1153 w 9174"/>
                <a:gd name="T39" fmla="*/ 560 h 2160"/>
                <a:gd name="T40" fmla="*/ 1211 w 9174"/>
                <a:gd name="T41" fmla="*/ 615 h 2160"/>
                <a:gd name="T42" fmla="*/ 1269 w 9174"/>
                <a:gd name="T43" fmla="*/ 646 h 2160"/>
                <a:gd name="T44" fmla="*/ 1327 w 9174"/>
                <a:gd name="T45" fmla="*/ 665 h 2160"/>
                <a:gd name="T46" fmla="*/ 1385 w 9174"/>
                <a:gd name="T47" fmla="*/ 678 h 2160"/>
                <a:gd name="T48" fmla="*/ 1443 w 9174"/>
                <a:gd name="T49" fmla="*/ 686 h 2160"/>
                <a:gd name="T50" fmla="*/ 1501 w 9174"/>
                <a:gd name="T51" fmla="*/ 692 h 2160"/>
                <a:gd name="T52" fmla="*/ 1559 w 9174"/>
                <a:gd name="T53" fmla="*/ 696 h 2160"/>
                <a:gd name="T54" fmla="*/ 1617 w 9174"/>
                <a:gd name="T55" fmla="*/ 699 h 2160"/>
                <a:gd name="T56" fmla="*/ 1675 w 9174"/>
                <a:gd name="T57" fmla="*/ 702 h 2160"/>
                <a:gd name="T58" fmla="*/ 1734 w 9174"/>
                <a:gd name="T59" fmla="*/ 704 h 2160"/>
                <a:gd name="T60" fmla="*/ 1791 w 9174"/>
                <a:gd name="T61" fmla="*/ 705 h 2160"/>
                <a:gd name="T62" fmla="*/ 1828 w 9174"/>
                <a:gd name="T63" fmla="*/ 716 h 2160"/>
                <a:gd name="T64" fmla="*/ 1770 w 9174"/>
                <a:gd name="T65" fmla="*/ 716 h 2160"/>
                <a:gd name="T66" fmla="*/ 1712 w 9174"/>
                <a:gd name="T67" fmla="*/ 716 h 2160"/>
                <a:gd name="T68" fmla="*/ 1654 w 9174"/>
                <a:gd name="T69" fmla="*/ 716 h 2160"/>
                <a:gd name="T70" fmla="*/ 1596 w 9174"/>
                <a:gd name="T71" fmla="*/ 716 h 2160"/>
                <a:gd name="T72" fmla="*/ 1538 w 9174"/>
                <a:gd name="T73" fmla="*/ 716 h 2160"/>
                <a:gd name="T74" fmla="*/ 1480 w 9174"/>
                <a:gd name="T75" fmla="*/ 717 h 2160"/>
                <a:gd name="T76" fmla="*/ 1422 w 9174"/>
                <a:gd name="T77" fmla="*/ 717 h 2160"/>
                <a:gd name="T78" fmla="*/ 1364 w 9174"/>
                <a:gd name="T79" fmla="*/ 717 h 2160"/>
                <a:gd name="T80" fmla="*/ 1306 w 9174"/>
                <a:gd name="T81" fmla="*/ 717 h 2160"/>
                <a:gd name="T82" fmla="*/ 1248 w 9174"/>
                <a:gd name="T83" fmla="*/ 717 h 2160"/>
                <a:gd name="T84" fmla="*/ 1190 w 9174"/>
                <a:gd name="T85" fmla="*/ 717 h 2160"/>
                <a:gd name="T86" fmla="*/ 1132 w 9174"/>
                <a:gd name="T87" fmla="*/ 718 h 2160"/>
                <a:gd name="T88" fmla="*/ 1074 w 9174"/>
                <a:gd name="T89" fmla="*/ 718 h 2160"/>
                <a:gd name="T90" fmla="*/ 1015 w 9174"/>
                <a:gd name="T91" fmla="*/ 718 h 2160"/>
                <a:gd name="T92" fmla="*/ 958 w 9174"/>
                <a:gd name="T93" fmla="*/ 718 h 2160"/>
                <a:gd name="T94" fmla="*/ 899 w 9174"/>
                <a:gd name="T95" fmla="*/ 718 h 2160"/>
                <a:gd name="T96" fmla="*/ 841 w 9174"/>
                <a:gd name="T97" fmla="*/ 718 h 2160"/>
                <a:gd name="T98" fmla="*/ 783 w 9174"/>
                <a:gd name="T99" fmla="*/ 718 h 2160"/>
                <a:gd name="T100" fmla="*/ 725 w 9174"/>
                <a:gd name="T101" fmla="*/ 718 h 2160"/>
                <a:gd name="T102" fmla="*/ 667 w 9174"/>
                <a:gd name="T103" fmla="*/ 718 h 2160"/>
                <a:gd name="T104" fmla="*/ 609 w 9174"/>
                <a:gd name="T105" fmla="*/ 719 h 2160"/>
                <a:gd name="T106" fmla="*/ 551 w 9174"/>
                <a:gd name="T107" fmla="*/ 719 h 2160"/>
                <a:gd name="T108" fmla="*/ 493 w 9174"/>
                <a:gd name="T109" fmla="*/ 719 h 2160"/>
                <a:gd name="T110" fmla="*/ 435 w 9174"/>
                <a:gd name="T111" fmla="*/ 719 h 2160"/>
                <a:gd name="T112" fmla="*/ 377 w 9174"/>
                <a:gd name="T113" fmla="*/ 719 h 2160"/>
                <a:gd name="T114" fmla="*/ 319 w 9174"/>
                <a:gd name="T115" fmla="*/ 719 h 2160"/>
                <a:gd name="T116" fmla="*/ 261 w 9174"/>
                <a:gd name="T117" fmla="*/ 720 h 2160"/>
                <a:gd name="T118" fmla="*/ 203 w 9174"/>
                <a:gd name="T119" fmla="*/ 720 h 2160"/>
                <a:gd name="T120" fmla="*/ 145 w 9174"/>
                <a:gd name="T121" fmla="*/ 720 h 2160"/>
                <a:gd name="T122" fmla="*/ 87 w 9174"/>
                <a:gd name="T123" fmla="*/ 720 h 2160"/>
                <a:gd name="T124" fmla="*/ 29 w 9174"/>
                <a:gd name="T125" fmla="*/ 720 h 21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174" h="2160">
                  <a:moveTo>
                    <a:pt x="0" y="2136"/>
                  </a:moveTo>
                  <a:lnTo>
                    <a:pt x="36" y="2136"/>
                  </a:lnTo>
                  <a:lnTo>
                    <a:pt x="73" y="2135"/>
                  </a:lnTo>
                  <a:lnTo>
                    <a:pt x="110" y="2135"/>
                  </a:lnTo>
                  <a:lnTo>
                    <a:pt x="146" y="2135"/>
                  </a:lnTo>
                  <a:lnTo>
                    <a:pt x="182" y="2133"/>
                  </a:lnTo>
                  <a:lnTo>
                    <a:pt x="218" y="2133"/>
                  </a:lnTo>
                  <a:lnTo>
                    <a:pt x="255" y="2133"/>
                  </a:lnTo>
                  <a:lnTo>
                    <a:pt x="291" y="2132"/>
                  </a:lnTo>
                  <a:lnTo>
                    <a:pt x="327" y="2132"/>
                  </a:lnTo>
                  <a:lnTo>
                    <a:pt x="363" y="2131"/>
                  </a:lnTo>
                  <a:lnTo>
                    <a:pt x="399" y="2131"/>
                  </a:lnTo>
                  <a:lnTo>
                    <a:pt x="436" y="2130"/>
                  </a:lnTo>
                  <a:lnTo>
                    <a:pt x="472" y="2130"/>
                  </a:lnTo>
                  <a:lnTo>
                    <a:pt x="508" y="2129"/>
                  </a:lnTo>
                  <a:lnTo>
                    <a:pt x="544" y="2129"/>
                  </a:lnTo>
                  <a:lnTo>
                    <a:pt x="580" y="2128"/>
                  </a:lnTo>
                  <a:lnTo>
                    <a:pt x="617" y="2128"/>
                  </a:lnTo>
                  <a:lnTo>
                    <a:pt x="653" y="2127"/>
                  </a:lnTo>
                  <a:lnTo>
                    <a:pt x="689" y="2127"/>
                  </a:lnTo>
                  <a:lnTo>
                    <a:pt x="725" y="2125"/>
                  </a:lnTo>
                  <a:lnTo>
                    <a:pt x="761" y="2125"/>
                  </a:lnTo>
                  <a:lnTo>
                    <a:pt x="798" y="2124"/>
                  </a:lnTo>
                  <a:lnTo>
                    <a:pt x="835" y="2124"/>
                  </a:lnTo>
                  <a:lnTo>
                    <a:pt x="871" y="2123"/>
                  </a:lnTo>
                  <a:lnTo>
                    <a:pt x="907" y="2122"/>
                  </a:lnTo>
                  <a:lnTo>
                    <a:pt x="944" y="2122"/>
                  </a:lnTo>
                  <a:lnTo>
                    <a:pt x="980" y="2121"/>
                  </a:lnTo>
                  <a:lnTo>
                    <a:pt x="1016" y="2120"/>
                  </a:lnTo>
                  <a:lnTo>
                    <a:pt x="1052" y="2120"/>
                  </a:lnTo>
                  <a:lnTo>
                    <a:pt x="1088" y="2119"/>
                  </a:lnTo>
                  <a:lnTo>
                    <a:pt x="1125" y="2117"/>
                  </a:lnTo>
                  <a:lnTo>
                    <a:pt x="1161" y="2117"/>
                  </a:lnTo>
                  <a:lnTo>
                    <a:pt x="1197" y="2116"/>
                  </a:lnTo>
                  <a:lnTo>
                    <a:pt x="1233" y="2115"/>
                  </a:lnTo>
                  <a:lnTo>
                    <a:pt x="1269" y="2114"/>
                  </a:lnTo>
                  <a:lnTo>
                    <a:pt x="1306" y="2113"/>
                  </a:lnTo>
                  <a:lnTo>
                    <a:pt x="1342" y="2112"/>
                  </a:lnTo>
                  <a:lnTo>
                    <a:pt x="1378" y="2112"/>
                  </a:lnTo>
                  <a:lnTo>
                    <a:pt x="1414" y="2111"/>
                  </a:lnTo>
                  <a:lnTo>
                    <a:pt x="1450" y="2109"/>
                  </a:lnTo>
                  <a:lnTo>
                    <a:pt x="1487" y="2108"/>
                  </a:lnTo>
                  <a:lnTo>
                    <a:pt x="1523" y="2107"/>
                  </a:lnTo>
                  <a:lnTo>
                    <a:pt x="1560" y="2106"/>
                  </a:lnTo>
                  <a:lnTo>
                    <a:pt x="1596" y="2105"/>
                  </a:lnTo>
                  <a:lnTo>
                    <a:pt x="1632" y="2104"/>
                  </a:lnTo>
                  <a:lnTo>
                    <a:pt x="1669" y="2103"/>
                  </a:lnTo>
                  <a:lnTo>
                    <a:pt x="1705" y="2100"/>
                  </a:lnTo>
                  <a:lnTo>
                    <a:pt x="1741" y="2099"/>
                  </a:lnTo>
                  <a:lnTo>
                    <a:pt x="1777" y="2098"/>
                  </a:lnTo>
                  <a:lnTo>
                    <a:pt x="1814" y="2097"/>
                  </a:lnTo>
                  <a:lnTo>
                    <a:pt x="1850" y="2095"/>
                  </a:lnTo>
                  <a:lnTo>
                    <a:pt x="1886" y="2093"/>
                  </a:lnTo>
                  <a:lnTo>
                    <a:pt x="1922" y="2091"/>
                  </a:lnTo>
                  <a:lnTo>
                    <a:pt x="1958" y="2090"/>
                  </a:lnTo>
                  <a:lnTo>
                    <a:pt x="1995" y="2088"/>
                  </a:lnTo>
                  <a:lnTo>
                    <a:pt x="2031" y="2087"/>
                  </a:lnTo>
                  <a:lnTo>
                    <a:pt x="2067" y="2084"/>
                  </a:lnTo>
                  <a:lnTo>
                    <a:pt x="2103" y="2083"/>
                  </a:lnTo>
                  <a:lnTo>
                    <a:pt x="2139" y="2081"/>
                  </a:lnTo>
                  <a:lnTo>
                    <a:pt x="2176" y="2079"/>
                  </a:lnTo>
                  <a:lnTo>
                    <a:pt x="2212" y="2076"/>
                  </a:lnTo>
                  <a:lnTo>
                    <a:pt x="2248" y="2074"/>
                  </a:lnTo>
                  <a:lnTo>
                    <a:pt x="2285" y="2072"/>
                  </a:lnTo>
                  <a:lnTo>
                    <a:pt x="2321" y="2069"/>
                  </a:lnTo>
                  <a:lnTo>
                    <a:pt x="2358" y="2067"/>
                  </a:lnTo>
                  <a:lnTo>
                    <a:pt x="2394" y="2064"/>
                  </a:lnTo>
                  <a:lnTo>
                    <a:pt x="2430" y="2061"/>
                  </a:lnTo>
                  <a:lnTo>
                    <a:pt x="2466" y="2058"/>
                  </a:lnTo>
                  <a:lnTo>
                    <a:pt x="2502" y="2056"/>
                  </a:lnTo>
                  <a:lnTo>
                    <a:pt x="2539" y="2052"/>
                  </a:lnTo>
                  <a:lnTo>
                    <a:pt x="2575" y="2049"/>
                  </a:lnTo>
                  <a:lnTo>
                    <a:pt x="2611" y="2046"/>
                  </a:lnTo>
                  <a:lnTo>
                    <a:pt x="2647" y="2042"/>
                  </a:lnTo>
                  <a:lnTo>
                    <a:pt x="2683" y="2038"/>
                  </a:lnTo>
                  <a:lnTo>
                    <a:pt x="2720" y="2034"/>
                  </a:lnTo>
                  <a:lnTo>
                    <a:pt x="2756" y="2030"/>
                  </a:lnTo>
                  <a:lnTo>
                    <a:pt x="2792" y="2025"/>
                  </a:lnTo>
                  <a:lnTo>
                    <a:pt x="2828" y="2020"/>
                  </a:lnTo>
                  <a:lnTo>
                    <a:pt x="2865" y="2016"/>
                  </a:lnTo>
                  <a:lnTo>
                    <a:pt x="2901" y="2011"/>
                  </a:lnTo>
                  <a:lnTo>
                    <a:pt x="2937" y="2006"/>
                  </a:lnTo>
                  <a:lnTo>
                    <a:pt x="2973" y="2000"/>
                  </a:lnTo>
                  <a:lnTo>
                    <a:pt x="3010" y="1994"/>
                  </a:lnTo>
                  <a:lnTo>
                    <a:pt x="3047" y="1987"/>
                  </a:lnTo>
                  <a:lnTo>
                    <a:pt x="3083" y="1982"/>
                  </a:lnTo>
                  <a:lnTo>
                    <a:pt x="3119" y="1974"/>
                  </a:lnTo>
                  <a:lnTo>
                    <a:pt x="3155" y="1967"/>
                  </a:lnTo>
                  <a:lnTo>
                    <a:pt x="3191" y="1959"/>
                  </a:lnTo>
                  <a:lnTo>
                    <a:pt x="3228" y="1951"/>
                  </a:lnTo>
                  <a:lnTo>
                    <a:pt x="3264" y="1942"/>
                  </a:lnTo>
                  <a:lnTo>
                    <a:pt x="3300" y="1932"/>
                  </a:lnTo>
                  <a:lnTo>
                    <a:pt x="3336" y="1922"/>
                  </a:lnTo>
                  <a:lnTo>
                    <a:pt x="3372" y="1911"/>
                  </a:lnTo>
                  <a:lnTo>
                    <a:pt x="3409" y="1899"/>
                  </a:lnTo>
                  <a:lnTo>
                    <a:pt x="3445" y="1888"/>
                  </a:lnTo>
                  <a:lnTo>
                    <a:pt x="3481" y="1874"/>
                  </a:lnTo>
                  <a:lnTo>
                    <a:pt x="3517" y="1860"/>
                  </a:lnTo>
                  <a:lnTo>
                    <a:pt x="3553" y="1846"/>
                  </a:lnTo>
                  <a:lnTo>
                    <a:pt x="3590" y="1830"/>
                  </a:lnTo>
                  <a:lnTo>
                    <a:pt x="3626" y="1813"/>
                  </a:lnTo>
                  <a:lnTo>
                    <a:pt x="3662" y="1794"/>
                  </a:lnTo>
                  <a:lnTo>
                    <a:pt x="3698" y="1774"/>
                  </a:lnTo>
                  <a:lnTo>
                    <a:pt x="3736" y="1753"/>
                  </a:lnTo>
                  <a:lnTo>
                    <a:pt x="3772" y="1729"/>
                  </a:lnTo>
                  <a:lnTo>
                    <a:pt x="3808" y="1704"/>
                  </a:lnTo>
                  <a:lnTo>
                    <a:pt x="3844" y="1677"/>
                  </a:lnTo>
                  <a:lnTo>
                    <a:pt x="3880" y="1648"/>
                  </a:lnTo>
                  <a:lnTo>
                    <a:pt x="3917" y="1616"/>
                  </a:lnTo>
                  <a:lnTo>
                    <a:pt x="3953" y="1582"/>
                  </a:lnTo>
                  <a:lnTo>
                    <a:pt x="3989" y="1544"/>
                  </a:lnTo>
                  <a:lnTo>
                    <a:pt x="4025" y="1503"/>
                  </a:lnTo>
                  <a:lnTo>
                    <a:pt x="4061" y="1458"/>
                  </a:lnTo>
                  <a:lnTo>
                    <a:pt x="4098" y="1410"/>
                  </a:lnTo>
                  <a:lnTo>
                    <a:pt x="4134" y="1358"/>
                  </a:lnTo>
                  <a:lnTo>
                    <a:pt x="4170" y="1301"/>
                  </a:lnTo>
                  <a:lnTo>
                    <a:pt x="4206" y="1239"/>
                  </a:lnTo>
                  <a:lnTo>
                    <a:pt x="4242" y="1172"/>
                  </a:lnTo>
                  <a:lnTo>
                    <a:pt x="4279" y="1100"/>
                  </a:lnTo>
                  <a:lnTo>
                    <a:pt x="4315" y="1022"/>
                  </a:lnTo>
                  <a:lnTo>
                    <a:pt x="4351" y="939"/>
                  </a:lnTo>
                  <a:lnTo>
                    <a:pt x="4387" y="851"/>
                  </a:lnTo>
                  <a:lnTo>
                    <a:pt x="4423" y="758"/>
                  </a:lnTo>
                  <a:lnTo>
                    <a:pt x="4461" y="662"/>
                  </a:lnTo>
                  <a:lnTo>
                    <a:pt x="4497" y="563"/>
                  </a:lnTo>
                  <a:lnTo>
                    <a:pt x="4533" y="464"/>
                  </a:lnTo>
                  <a:lnTo>
                    <a:pt x="4569" y="366"/>
                  </a:lnTo>
                  <a:lnTo>
                    <a:pt x="4606" y="274"/>
                  </a:lnTo>
                  <a:lnTo>
                    <a:pt x="4642" y="189"/>
                  </a:lnTo>
                  <a:lnTo>
                    <a:pt x="4678" y="116"/>
                  </a:lnTo>
                  <a:lnTo>
                    <a:pt x="4714" y="58"/>
                  </a:lnTo>
                  <a:lnTo>
                    <a:pt x="4750" y="19"/>
                  </a:lnTo>
                  <a:lnTo>
                    <a:pt x="4787" y="0"/>
                  </a:lnTo>
                  <a:lnTo>
                    <a:pt x="4823" y="2"/>
                  </a:lnTo>
                  <a:lnTo>
                    <a:pt x="4859" y="26"/>
                  </a:lnTo>
                  <a:lnTo>
                    <a:pt x="4895" y="70"/>
                  </a:lnTo>
                  <a:lnTo>
                    <a:pt x="4931" y="131"/>
                  </a:lnTo>
                  <a:lnTo>
                    <a:pt x="4968" y="207"/>
                  </a:lnTo>
                  <a:lnTo>
                    <a:pt x="5004" y="293"/>
                  </a:lnTo>
                  <a:lnTo>
                    <a:pt x="5040" y="387"/>
                  </a:lnTo>
                  <a:lnTo>
                    <a:pt x="5076" y="485"/>
                  </a:lnTo>
                  <a:lnTo>
                    <a:pt x="5112" y="584"/>
                  </a:lnTo>
                  <a:lnTo>
                    <a:pt x="5150" y="683"/>
                  </a:lnTo>
                  <a:lnTo>
                    <a:pt x="5186" y="778"/>
                  </a:lnTo>
                  <a:lnTo>
                    <a:pt x="5222" y="869"/>
                  </a:lnTo>
                  <a:lnTo>
                    <a:pt x="5258" y="957"/>
                  </a:lnTo>
                  <a:lnTo>
                    <a:pt x="5294" y="1038"/>
                  </a:lnTo>
                  <a:lnTo>
                    <a:pt x="5331" y="1115"/>
                  </a:lnTo>
                  <a:lnTo>
                    <a:pt x="5367" y="1185"/>
                  </a:lnTo>
                  <a:lnTo>
                    <a:pt x="5403" y="1252"/>
                  </a:lnTo>
                  <a:lnTo>
                    <a:pt x="5439" y="1312"/>
                  </a:lnTo>
                  <a:lnTo>
                    <a:pt x="5476" y="1368"/>
                  </a:lnTo>
                  <a:lnTo>
                    <a:pt x="5512" y="1420"/>
                  </a:lnTo>
                  <a:lnTo>
                    <a:pt x="5548" y="1466"/>
                  </a:lnTo>
                  <a:lnTo>
                    <a:pt x="5584" y="1510"/>
                  </a:lnTo>
                  <a:lnTo>
                    <a:pt x="5620" y="1550"/>
                  </a:lnTo>
                  <a:lnTo>
                    <a:pt x="5657" y="1586"/>
                  </a:lnTo>
                  <a:lnTo>
                    <a:pt x="5693" y="1621"/>
                  </a:lnTo>
                  <a:lnTo>
                    <a:pt x="5729" y="1651"/>
                  </a:lnTo>
                  <a:lnTo>
                    <a:pt x="5765" y="1681"/>
                  </a:lnTo>
                  <a:lnTo>
                    <a:pt x="5801" y="1707"/>
                  </a:lnTo>
                  <a:lnTo>
                    <a:pt x="5839" y="1731"/>
                  </a:lnTo>
                  <a:lnTo>
                    <a:pt x="5875" y="1754"/>
                  </a:lnTo>
                  <a:lnTo>
                    <a:pt x="5911" y="1776"/>
                  </a:lnTo>
                  <a:lnTo>
                    <a:pt x="5947" y="1795"/>
                  </a:lnTo>
                  <a:lnTo>
                    <a:pt x="5983" y="1814"/>
                  </a:lnTo>
                  <a:lnTo>
                    <a:pt x="6020" y="1830"/>
                  </a:lnTo>
                  <a:lnTo>
                    <a:pt x="6056" y="1846"/>
                  </a:lnTo>
                  <a:lnTo>
                    <a:pt x="6092" y="1860"/>
                  </a:lnTo>
                  <a:lnTo>
                    <a:pt x="6128" y="1874"/>
                  </a:lnTo>
                  <a:lnTo>
                    <a:pt x="6164" y="1887"/>
                  </a:lnTo>
                  <a:lnTo>
                    <a:pt x="6201" y="1898"/>
                  </a:lnTo>
                  <a:lnTo>
                    <a:pt x="6237" y="1910"/>
                  </a:lnTo>
                  <a:lnTo>
                    <a:pt x="6273" y="1920"/>
                  </a:lnTo>
                  <a:lnTo>
                    <a:pt x="6309" y="1930"/>
                  </a:lnTo>
                  <a:lnTo>
                    <a:pt x="6345" y="1939"/>
                  </a:lnTo>
                  <a:lnTo>
                    <a:pt x="6382" y="1948"/>
                  </a:lnTo>
                  <a:lnTo>
                    <a:pt x="6418" y="1956"/>
                  </a:lnTo>
                  <a:lnTo>
                    <a:pt x="6454" y="1963"/>
                  </a:lnTo>
                  <a:lnTo>
                    <a:pt x="6490" y="1971"/>
                  </a:lnTo>
                  <a:lnTo>
                    <a:pt x="6528" y="1978"/>
                  </a:lnTo>
                  <a:lnTo>
                    <a:pt x="6564" y="1984"/>
                  </a:lnTo>
                  <a:lnTo>
                    <a:pt x="6600" y="1991"/>
                  </a:lnTo>
                  <a:lnTo>
                    <a:pt x="6636" y="1996"/>
                  </a:lnTo>
                  <a:lnTo>
                    <a:pt x="6672" y="2002"/>
                  </a:lnTo>
                  <a:lnTo>
                    <a:pt x="6709" y="2007"/>
                  </a:lnTo>
                  <a:lnTo>
                    <a:pt x="6745" y="2012"/>
                  </a:lnTo>
                  <a:lnTo>
                    <a:pt x="6781" y="2017"/>
                  </a:lnTo>
                  <a:lnTo>
                    <a:pt x="6817" y="2022"/>
                  </a:lnTo>
                  <a:lnTo>
                    <a:pt x="6853" y="2025"/>
                  </a:lnTo>
                  <a:lnTo>
                    <a:pt x="6890" y="2030"/>
                  </a:lnTo>
                  <a:lnTo>
                    <a:pt x="6926" y="2033"/>
                  </a:lnTo>
                  <a:lnTo>
                    <a:pt x="6962" y="2036"/>
                  </a:lnTo>
                  <a:lnTo>
                    <a:pt x="6998" y="2040"/>
                  </a:lnTo>
                  <a:lnTo>
                    <a:pt x="7034" y="2043"/>
                  </a:lnTo>
                  <a:lnTo>
                    <a:pt x="7071" y="2047"/>
                  </a:lnTo>
                  <a:lnTo>
                    <a:pt x="7107" y="2050"/>
                  </a:lnTo>
                  <a:lnTo>
                    <a:pt x="7143" y="2052"/>
                  </a:lnTo>
                  <a:lnTo>
                    <a:pt x="7179" y="2056"/>
                  </a:lnTo>
                  <a:lnTo>
                    <a:pt x="7215" y="2058"/>
                  </a:lnTo>
                  <a:lnTo>
                    <a:pt x="7253" y="2060"/>
                  </a:lnTo>
                  <a:lnTo>
                    <a:pt x="7289" y="2063"/>
                  </a:lnTo>
                  <a:lnTo>
                    <a:pt x="7325" y="2065"/>
                  </a:lnTo>
                  <a:lnTo>
                    <a:pt x="7361" y="2067"/>
                  </a:lnTo>
                  <a:lnTo>
                    <a:pt x="7398" y="2069"/>
                  </a:lnTo>
                  <a:lnTo>
                    <a:pt x="7434" y="2072"/>
                  </a:lnTo>
                  <a:lnTo>
                    <a:pt x="7470" y="2074"/>
                  </a:lnTo>
                  <a:lnTo>
                    <a:pt x="7506" y="2076"/>
                  </a:lnTo>
                  <a:lnTo>
                    <a:pt x="7542" y="2077"/>
                  </a:lnTo>
                  <a:lnTo>
                    <a:pt x="7579" y="2080"/>
                  </a:lnTo>
                  <a:lnTo>
                    <a:pt x="7615" y="2081"/>
                  </a:lnTo>
                  <a:lnTo>
                    <a:pt x="7651" y="2083"/>
                  </a:lnTo>
                  <a:lnTo>
                    <a:pt x="7687" y="2084"/>
                  </a:lnTo>
                  <a:lnTo>
                    <a:pt x="7723" y="2085"/>
                  </a:lnTo>
                  <a:lnTo>
                    <a:pt x="7760" y="2088"/>
                  </a:lnTo>
                  <a:lnTo>
                    <a:pt x="7796" y="2089"/>
                  </a:lnTo>
                  <a:lnTo>
                    <a:pt x="7832" y="2090"/>
                  </a:lnTo>
                  <a:lnTo>
                    <a:pt x="7868" y="2091"/>
                  </a:lnTo>
                  <a:lnTo>
                    <a:pt x="7904" y="2092"/>
                  </a:lnTo>
                  <a:lnTo>
                    <a:pt x="7942" y="2093"/>
                  </a:lnTo>
                  <a:lnTo>
                    <a:pt x="7978" y="2095"/>
                  </a:lnTo>
                  <a:lnTo>
                    <a:pt x="8014" y="2096"/>
                  </a:lnTo>
                  <a:lnTo>
                    <a:pt x="8050" y="2097"/>
                  </a:lnTo>
                  <a:lnTo>
                    <a:pt x="8086" y="2098"/>
                  </a:lnTo>
                  <a:lnTo>
                    <a:pt x="8123" y="2099"/>
                  </a:lnTo>
                  <a:lnTo>
                    <a:pt x="8159" y="2100"/>
                  </a:lnTo>
                  <a:lnTo>
                    <a:pt x="8195" y="2101"/>
                  </a:lnTo>
                  <a:lnTo>
                    <a:pt x="8231" y="2103"/>
                  </a:lnTo>
                  <a:lnTo>
                    <a:pt x="8268" y="2103"/>
                  </a:lnTo>
                  <a:lnTo>
                    <a:pt x="8304" y="2104"/>
                  </a:lnTo>
                  <a:lnTo>
                    <a:pt x="8340" y="2105"/>
                  </a:lnTo>
                  <a:lnTo>
                    <a:pt x="8376" y="2106"/>
                  </a:lnTo>
                  <a:lnTo>
                    <a:pt x="8412" y="2106"/>
                  </a:lnTo>
                  <a:lnTo>
                    <a:pt x="8449" y="2107"/>
                  </a:lnTo>
                  <a:lnTo>
                    <a:pt x="8485" y="2108"/>
                  </a:lnTo>
                  <a:lnTo>
                    <a:pt x="8521" y="2108"/>
                  </a:lnTo>
                  <a:lnTo>
                    <a:pt x="8557" y="2109"/>
                  </a:lnTo>
                  <a:lnTo>
                    <a:pt x="8593" y="2111"/>
                  </a:lnTo>
                  <a:lnTo>
                    <a:pt x="8631" y="2111"/>
                  </a:lnTo>
                  <a:lnTo>
                    <a:pt x="8667" y="2112"/>
                  </a:lnTo>
                  <a:lnTo>
                    <a:pt x="8703" y="2112"/>
                  </a:lnTo>
                  <a:lnTo>
                    <a:pt x="8739" y="2113"/>
                  </a:lnTo>
                  <a:lnTo>
                    <a:pt x="8775" y="2113"/>
                  </a:lnTo>
                  <a:lnTo>
                    <a:pt x="8812" y="2114"/>
                  </a:lnTo>
                  <a:lnTo>
                    <a:pt x="8848" y="2114"/>
                  </a:lnTo>
                  <a:lnTo>
                    <a:pt x="8884" y="2115"/>
                  </a:lnTo>
                  <a:lnTo>
                    <a:pt x="8920" y="2115"/>
                  </a:lnTo>
                  <a:lnTo>
                    <a:pt x="8956" y="2116"/>
                  </a:lnTo>
                  <a:lnTo>
                    <a:pt x="8993" y="2116"/>
                  </a:lnTo>
                  <a:lnTo>
                    <a:pt x="9029" y="2117"/>
                  </a:lnTo>
                  <a:lnTo>
                    <a:pt x="9065" y="2117"/>
                  </a:lnTo>
                  <a:lnTo>
                    <a:pt x="9101" y="2117"/>
                  </a:lnTo>
                  <a:lnTo>
                    <a:pt x="9138" y="2119"/>
                  </a:lnTo>
                  <a:lnTo>
                    <a:pt x="9174" y="2119"/>
                  </a:lnTo>
                  <a:lnTo>
                    <a:pt x="9174" y="2147"/>
                  </a:lnTo>
                  <a:lnTo>
                    <a:pt x="9138" y="2148"/>
                  </a:lnTo>
                  <a:lnTo>
                    <a:pt x="9101" y="2148"/>
                  </a:lnTo>
                  <a:lnTo>
                    <a:pt x="9065" y="2148"/>
                  </a:lnTo>
                  <a:lnTo>
                    <a:pt x="9029" y="2148"/>
                  </a:lnTo>
                  <a:lnTo>
                    <a:pt x="8993" y="2148"/>
                  </a:lnTo>
                  <a:lnTo>
                    <a:pt x="8956" y="2148"/>
                  </a:lnTo>
                  <a:lnTo>
                    <a:pt x="8920" y="2148"/>
                  </a:lnTo>
                  <a:lnTo>
                    <a:pt x="8884" y="2148"/>
                  </a:lnTo>
                  <a:lnTo>
                    <a:pt x="8848" y="2148"/>
                  </a:lnTo>
                  <a:lnTo>
                    <a:pt x="8812" y="2148"/>
                  </a:lnTo>
                  <a:lnTo>
                    <a:pt x="8775" y="2148"/>
                  </a:lnTo>
                  <a:lnTo>
                    <a:pt x="8739" y="2148"/>
                  </a:lnTo>
                  <a:lnTo>
                    <a:pt x="8703" y="2148"/>
                  </a:lnTo>
                  <a:lnTo>
                    <a:pt x="8667" y="2148"/>
                  </a:lnTo>
                  <a:lnTo>
                    <a:pt x="8631" y="2148"/>
                  </a:lnTo>
                  <a:lnTo>
                    <a:pt x="8593" y="2148"/>
                  </a:lnTo>
                  <a:lnTo>
                    <a:pt x="8557" y="2148"/>
                  </a:lnTo>
                  <a:lnTo>
                    <a:pt x="8521" y="2148"/>
                  </a:lnTo>
                  <a:lnTo>
                    <a:pt x="8485" y="2148"/>
                  </a:lnTo>
                  <a:lnTo>
                    <a:pt x="8449" y="2148"/>
                  </a:lnTo>
                  <a:lnTo>
                    <a:pt x="8412" y="2148"/>
                  </a:lnTo>
                  <a:lnTo>
                    <a:pt x="8376" y="2148"/>
                  </a:lnTo>
                  <a:lnTo>
                    <a:pt x="8340" y="2148"/>
                  </a:lnTo>
                  <a:lnTo>
                    <a:pt x="8304" y="2149"/>
                  </a:lnTo>
                  <a:lnTo>
                    <a:pt x="8268" y="2149"/>
                  </a:lnTo>
                  <a:lnTo>
                    <a:pt x="8231" y="2149"/>
                  </a:lnTo>
                  <a:lnTo>
                    <a:pt x="8195" y="2149"/>
                  </a:lnTo>
                  <a:lnTo>
                    <a:pt x="8159" y="2149"/>
                  </a:lnTo>
                  <a:lnTo>
                    <a:pt x="8123" y="2149"/>
                  </a:lnTo>
                  <a:lnTo>
                    <a:pt x="8086" y="2149"/>
                  </a:lnTo>
                  <a:lnTo>
                    <a:pt x="8050" y="2149"/>
                  </a:lnTo>
                  <a:lnTo>
                    <a:pt x="8014" y="2149"/>
                  </a:lnTo>
                  <a:lnTo>
                    <a:pt x="7978" y="2149"/>
                  </a:lnTo>
                  <a:lnTo>
                    <a:pt x="7942" y="2149"/>
                  </a:lnTo>
                  <a:lnTo>
                    <a:pt x="7904" y="2149"/>
                  </a:lnTo>
                  <a:lnTo>
                    <a:pt x="7868" y="2149"/>
                  </a:lnTo>
                  <a:lnTo>
                    <a:pt x="7832" y="2149"/>
                  </a:lnTo>
                  <a:lnTo>
                    <a:pt x="7796" y="2149"/>
                  </a:lnTo>
                  <a:lnTo>
                    <a:pt x="7760" y="2149"/>
                  </a:lnTo>
                  <a:lnTo>
                    <a:pt x="7723" y="2149"/>
                  </a:lnTo>
                  <a:lnTo>
                    <a:pt x="7687" y="2149"/>
                  </a:lnTo>
                  <a:lnTo>
                    <a:pt x="7651" y="2149"/>
                  </a:lnTo>
                  <a:lnTo>
                    <a:pt x="7615" y="2149"/>
                  </a:lnTo>
                  <a:lnTo>
                    <a:pt x="7579" y="2149"/>
                  </a:lnTo>
                  <a:lnTo>
                    <a:pt x="7542" y="2149"/>
                  </a:lnTo>
                  <a:lnTo>
                    <a:pt x="7506" y="2149"/>
                  </a:lnTo>
                  <a:lnTo>
                    <a:pt x="7470" y="2151"/>
                  </a:lnTo>
                  <a:lnTo>
                    <a:pt x="7434" y="2151"/>
                  </a:lnTo>
                  <a:lnTo>
                    <a:pt x="7398" y="2151"/>
                  </a:lnTo>
                  <a:lnTo>
                    <a:pt x="7361" y="2151"/>
                  </a:lnTo>
                  <a:lnTo>
                    <a:pt x="7325" y="2151"/>
                  </a:lnTo>
                  <a:lnTo>
                    <a:pt x="7289" y="2151"/>
                  </a:lnTo>
                  <a:lnTo>
                    <a:pt x="7253" y="2151"/>
                  </a:lnTo>
                  <a:lnTo>
                    <a:pt x="7215" y="2151"/>
                  </a:lnTo>
                  <a:lnTo>
                    <a:pt x="7179" y="2151"/>
                  </a:lnTo>
                  <a:lnTo>
                    <a:pt x="7143" y="2151"/>
                  </a:lnTo>
                  <a:lnTo>
                    <a:pt x="7107" y="2151"/>
                  </a:lnTo>
                  <a:lnTo>
                    <a:pt x="7071" y="2151"/>
                  </a:lnTo>
                  <a:lnTo>
                    <a:pt x="7034" y="2151"/>
                  </a:lnTo>
                  <a:lnTo>
                    <a:pt x="6998" y="2151"/>
                  </a:lnTo>
                  <a:lnTo>
                    <a:pt x="6962" y="2151"/>
                  </a:lnTo>
                  <a:lnTo>
                    <a:pt x="6926" y="2151"/>
                  </a:lnTo>
                  <a:lnTo>
                    <a:pt x="6890" y="2151"/>
                  </a:lnTo>
                  <a:lnTo>
                    <a:pt x="6853" y="2151"/>
                  </a:lnTo>
                  <a:lnTo>
                    <a:pt x="6817" y="2151"/>
                  </a:lnTo>
                  <a:lnTo>
                    <a:pt x="6781" y="2151"/>
                  </a:lnTo>
                  <a:lnTo>
                    <a:pt x="6745" y="2151"/>
                  </a:lnTo>
                  <a:lnTo>
                    <a:pt x="6709" y="2151"/>
                  </a:lnTo>
                  <a:lnTo>
                    <a:pt x="6672" y="2151"/>
                  </a:lnTo>
                  <a:lnTo>
                    <a:pt x="6636" y="2151"/>
                  </a:lnTo>
                  <a:lnTo>
                    <a:pt x="6600" y="2152"/>
                  </a:lnTo>
                  <a:lnTo>
                    <a:pt x="6564" y="2152"/>
                  </a:lnTo>
                  <a:lnTo>
                    <a:pt x="6528" y="2152"/>
                  </a:lnTo>
                  <a:lnTo>
                    <a:pt x="6490" y="2152"/>
                  </a:lnTo>
                  <a:lnTo>
                    <a:pt x="6454" y="2152"/>
                  </a:lnTo>
                  <a:lnTo>
                    <a:pt x="6418" y="2152"/>
                  </a:lnTo>
                  <a:lnTo>
                    <a:pt x="6382" y="2152"/>
                  </a:lnTo>
                  <a:lnTo>
                    <a:pt x="6345" y="2152"/>
                  </a:lnTo>
                  <a:lnTo>
                    <a:pt x="6309" y="2152"/>
                  </a:lnTo>
                  <a:lnTo>
                    <a:pt x="6273" y="2152"/>
                  </a:lnTo>
                  <a:lnTo>
                    <a:pt x="6237" y="2152"/>
                  </a:lnTo>
                  <a:lnTo>
                    <a:pt x="6201" y="2152"/>
                  </a:lnTo>
                  <a:lnTo>
                    <a:pt x="6164" y="2152"/>
                  </a:lnTo>
                  <a:lnTo>
                    <a:pt x="6128" y="2152"/>
                  </a:lnTo>
                  <a:lnTo>
                    <a:pt x="6092" y="2152"/>
                  </a:lnTo>
                  <a:lnTo>
                    <a:pt x="6056" y="2152"/>
                  </a:lnTo>
                  <a:lnTo>
                    <a:pt x="6020" y="2152"/>
                  </a:lnTo>
                  <a:lnTo>
                    <a:pt x="5983" y="2152"/>
                  </a:lnTo>
                  <a:lnTo>
                    <a:pt x="5947" y="2152"/>
                  </a:lnTo>
                  <a:lnTo>
                    <a:pt x="5911" y="2152"/>
                  </a:lnTo>
                  <a:lnTo>
                    <a:pt x="5875" y="2152"/>
                  </a:lnTo>
                  <a:lnTo>
                    <a:pt x="5839" y="2152"/>
                  </a:lnTo>
                  <a:lnTo>
                    <a:pt x="5801" y="2152"/>
                  </a:lnTo>
                  <a:lnTo>
                    <a:pt x="5765" y="2153"/>
                  </a:lnTo>
                  <a:lnTo>
                    <a:pt x="5729" y="2153"/>
                  </a:lnTo>
                  <a:lnTo>
                    <a:pt x="5693" y="2153"/>
                  </a:lnTo>
                  <a:lnTo>
                    <a:pt x="5657" y="2153"/>
                  </a:lnTo>
                  <a:lnTo>
                    <a:pt x="5620" y="2153"/>
                  </a:lnTo>
                  <a:lnTo>
                    <a:pt x="5584" y="2153"/>
                  </a:lnTo>
                  <a:lnTo>
                    <a:pt x="5548" y="2153"/>
                  </a:lnTo>
                  <a:lnTo>
                    <a:pt x="5512" y="2153"/>
                  </a:lnTo>
                  <a:lnTo>
                    <a:pt x="5476" y="2153"/>
                  </a:lnTo>
                  <a:lnTo>
                    <a:pt x="5439" y="2153"/>
                  </a:lnTo>
                  <a:lnTo>
                    <a:pt x="5403" y="2153"/>
                  </a:lnTo>
                  <a:lnTo>
                    <a:pt x="5367" y="2153"/>
                  </a:lnTo>
                  <a:lnTo>
                    <a:pt x="5331" y="2153"/>
                  </a:lnTo>
                  <a:lnTo>
                    <a:pt x="5294" y="2153"/>
                  </a:lnTo>
                  <a:lnTo>
                    <a:pt x="5258" y="2153"/>
                  </a:lnTo>
                  <a:lnTo>
                    <a:pt x="5222" y="2153"/>
                  </a:lnTo>
                  <a:lnTo>
                    <a:pt x="5186" y="2153"/>
                  </a:lnTo>
                  <a:lnTo>
                    <a:pt x="5150" y="2153"/>
                  </a:lnTo>
                  <a:lnTo>
                    <a:pt x="5112" y="2153"/>
                  </a:lnTo>
                  <a:lnTo>
                    <a:pt x="5076" y="2153"/>
                  </a:lnTo>
                  <a:lnTo>
                    <a:pt x="5040" y="2153"/>
                  </a:lnTo>
                  <a:lnTo>
                    <a:pt x="5004" y="2153"/>
                  </a:lnTo>
                  <a:lnTo>
                    <a:pt x="4968" y="2153"/>
                  </a:lnTo>
                  <a:lnTo>
                    <a:pt x="4931" y="2154"/>
                  </a:lnTo>
                  <a:lnTo>
                    <a:pt x="4895" y="2154"/>
                  </a:lnTo>
                  <a:lnTo>
                    <a:pt x="4859" y="2154"/>
                  </a:lnTo>
                  <a:lnTo>
                    <a:pt x="4823" y="2154"/>
                  </a:lnTo>
                  <a:lnTo>
                    <a:pt x="4787" y="2154"/>
                  </a:lnTo>
                  <a:lnTo>
                    <a:pt x="4750" y="2154"/>
                  </a:lnTo>
                  <a:lnTo>
                    <a:pt x="4714" y="2154"/>
                  </a:lnTo>
                  <a:lnTo>
                    <a:pt x="4678" y="2154"/>
                  </a:lnTo>
                  <a:lnTo>
                    <a:pt x="4642" y="2154"/>
                  </a:lnTo>
                  <a:lnTo>
                    <a:pt x="4606" y="2154"/>
                  </a:lnTo>
                  <a:lnTo>
                    <a:pt x="4569" y="2154"/>
                  </a:lnTo>
                  <a:lnTo>
                    <a:pt x="4533" y="2154"/>
                  </a:lnTo>
                  <a:lnTo>
                    <a:pt x="4497" y="2154"/>
                  </a:lnTo>
                  <a:lnTo>
                    <a:pt x="4461" y="2154"/>
                  </a:lnTo>
                  <a:lnTo>
                    <a:pt x="4423" y="2154"/>
                  </a:lnTo>
                  <a:lnTo>
                    <a:pt x="4387" y="2154"/>
                  </a:lnTo>
                  <a:lnTo>
                    <a:pt x="4351" y="2154"/>
                  </a:lnTo>
                  <a:lnTo>
                    <a:pt x="4315" y="2154"/>
                  </a:lnTo>
                  <a:lnTo>
                    <a:pt x="4279" y="2154"/>
                  </a:lnTo>
                  <a:lnTo>
                    <a:pt x="4242" y="2154"/>
                  </a:lnTo>
                  <a:lnTo>
                    <a:pt x="4206" y="2154"/>
                  </a:lnTo>
                  <a:lnTo>
                    <a:pt x="4170" y="2154"/>
                  </a:lnTo>
                  <a:lnTo>
                    <a:pt x="4134" y="2154"/>
                  </a:lnTo>
                  <a:lnTo>
                    <a:pt x="4098" y="2154"/>
                  </a:lnTo>
                  <a:lnTo>
                    <a:pt x="4061" y="2155"/>
                  </a:lnTo>
                  <a:lnTo>
                    <a:pt x="4025" y="2155"/>
                  </a:lnTo>
                  <a:lnTo>
                    <a:pt x="3989" y="2155"/>
                  </a:lnTo>
                  <a:lnTo>
                    <a:pt x="3953" y="2155"/>
                  </a:lnTo>
                  <a:lnTo>
                    <a:pt x="3917" y="2155"/>
                  </a:lnTo>
                  <a:lnTo>
                    <a:pt x="3880" y="2155"/>
                  </a:lnTo>
                  <a:lnTo>
                    <a:pt x="3844" y="2155"/>
                  </a:lnTo>
                  <a:lnTo>
                    <a:pt x="3808" y="2155"/>
                  </a:lnTo>
                  <a:lnTo>
                    <a:pt x="3772" y="2155"/>
                  </a:lnTo>
                  <a:lnTo>
                    <a:pt x="3736" y="2155"/>
                  </a:lnTo>
                  <a:lnTo>
                    <a:pt x="3698" y="2155"/>
                  </a:lnTo>
                  <a:lnTo>
                    <a:pt x="3662" y="2155"/>
                  </a:lnTo>
                  <a:lnTo>
                    <a:pt x="3626" y="2155"/>
                  </a:lnTo>
                  <a:lnTo>
                    <a:pt x="3590" y="2155"/>
                  </a:lnTo>
                  <a:lnTo>
                    <a:pt x="3553" y="2155"/>
                  </a:lnTo>
                  <a:lnTo>
                    <a:pt x="3517" y="2155"/>
                  </a:lnTo>
                  <a:lnTo>
                    <a:pt x="3481" y="2155"/>
                  </a:lnTo>
                  <a:lnTo>
                    <a:pt x="3445" y="2155"/>
                  </a:lnTo>
                  <a:lnTo>
                    <a:pt x="3409" y="2155"/>
                  </a:lnTo>
                  <a:lnTo>
                    <a:pt x="3372" y="2155"/>
                  </a:lnTo>
                  <a:lnTo>
                    <a:pt x="3336" y="2155"/>
                  </a:lnTo>
                  <a:lnTo>
                    <a:pt x="3300" y="2155"/>
                  </a:lnTo>
                  <a:lnTo>
                    <a:pt x="3264" y="2155"/>
                  </a:lnTo>
                  <a:lnTo>
                    <a:pt x="3228" y="2156"/>
                  </a:lnTo>
                  <a:lnTo>
                    <a:pt x="3191" y="2156"/>
                  </a:lnTo>
                  <a:lnTo>
                    <a:pt x="3155" y="2156"/>
                  </a:lnTo>
                  <a:lnTo>
                    <a:pt x="3119" y="2156"/>
                  </a:lnTo>
                  <a:lnTo>
                    <a:pt x="3083" y="2156"/>
                  </a:lnTo>
                  <a:lnTo>
                    <a:pt x="3047" y="2156"/>
                  </a:lnTo>
                  <a:lnTo>
                    <a:pt x="3010" y="2156"/>
                  </a:lnTo>
                  <a:lnTo>
                    <a:pt x="2973" y="2156"/>
                  </a:lnTo>
                  <a:lnTo>
                    <a:pt x="2937" y="2156"/>
                  </a:lnTo>
                  <a:lnTo>
                    <a:pt x="2901" y="2156"/>
                  </a:lnTo>
                  <a:lnTo>
                    <a:pt x="2865" y="2156"/>
                  </a:lnTo>
                  <a:lnTo>
                    <a:pt x="2828" y="2156"/>
                  </a:lnTo>
                  <a:lnTo>
                    <a:pt x="2792" y="2156"/>
                  </a:lnTo>
                  <a:lnTo>
                    <a:pt x="2756" y="2156"/>
                  </a:lnTo>
                  <a:lnTo>
                    <a:pt x="2720" y="2156"/>
                  </a:lnTo>
                  <a:lnTo>
                    <a:pt x="2683" y="2156"/>
                  </a:lnTo>
                  <a:lnTo>
                    <a:pt x="2647" y="2156"/>
                  </a:lnTo>
                  <a:lnTo>
                    <a:pt x="2611" y="2156"/>
                  </a:lnTo>
                  <a:lnTo>
                    <a:pt x="2575" y="2156"/>
                  </a:lnTo>
                  <a:lnTo>
                    <a:pt x="2539" y="2156"/>
                  </a:lnTo>
                  <a:lnTo>
                    <a:pt x="2502" y="2156"/>
                  </a:lnTo>
                  <a:lnTo>
                    <a:pt x="2466" y="2156"/>
                  </a:lnTo>
                  <a:lnTo>
                    <a:pt x="2430" y="2156"/>
                  </a:lnTo>
                  <a:lnTo>
                    <a:pt x="2394" y="2157"/>
                  </a:lnTo>
                  <a:lnTo>
                    <a:pt x="2358" y="2157"/>
                  </a:lnTo>
                  <a:lnTo>
                    <a:pt x="2321" y="2157"/>
                  </a:lnTo>
                  <a:lnTo>
                    <a:pt x="2285" y="2157"/>
                  </a:lnTo>
                  <a:lnTo>
                    <a:pt x="2248" y="2157"/>
                  </a:lnTo>
                  <a:lnTo>
                    <a:pt x="2212" y="2157"/>
                  </a:lnTo>
                  <a:lnTo>
                    <a:pt x="2176" y="2157"/>
                  </a:lnTo>
                  <a:lnTo>
                    <a:pt x="2139" y="2157"/>
                  </a:lnTo>
                  <a:lnTo>
                    <a:pt x="2103" y="2157"/>
                  </a:lnTo>
                  <a:lnTo>
                    <a:pt x="2067" y="2157"/>
                  </a:lnTo>
                  <a:lnTo>
                    <a:pt x="2031" y="2157"/>
                  </a:lnTo>
                  <a:lnTo>
                    <a:pt x="1995" y="2157"/>
                  </a:lnTo>
                  <a:lnTo>
                    <a:pt x="1958" y="2157"/>
                  </a:lnTo>
                  <a:lnTo>
                    <a:pt x="1922" y="2157"/>
                  </a:lnTo>
                  <a:lnTo>
                    <a:pt x="1886" y="2157"/>
                  </a:lnTo>
                  <a:lnTo>
                    <a:pt x="1850" y="2157"/>
                  </a:lnTo>
                  <a:lnTo>
                    <a:pt x="1814" y="2157"/>
                  </a:lnTo>
                  <a:lnTo>
                    <a:pt x="1777" y="2157"/>
                  </a:lnTo>
                  <a:lnTo>
                    <a:pt x="1741" y="2157"/>
                  </a:lnTo>
                  <a:lnTo>
                    <a:pt x="1705" y="2157"/>
                  </a:lnTo>
                  <a:lnTo>
                    <a:pt x="1669" y="2157"/>
                  </a:lnTo>
                  <a:lnTo>
                    <a:pt x="1632" y="2157"/>
                  </a:lnTo>
                  <a:lnTo>
                    <a:pt x="1596" y="2157"/>
                  </a:lnTo>
                  <a:lnTo>
                    <a:pt x="1560" y="2157"/>
                  </a:lnTo>
                  <a:lnTo>
                    <a:pt x="1523" y="2159"/>
                  </a:lnTo>
                  <a:lnTo>
                    <a:pt x="1487" y="2159"/>
                  </a:lnTo>
                  <a:lnTo>
                    <a:pt x="1450" y="2159"/>
                  </a:lnTo>
                  <a:lnTo>
                    <a:pt x="1414" y="2159"/>
                  </a:lnTo>
                  <a:lnTo>
                    <a:pt x="1378" y="2159"/>
                  </a:lnTo>
                  <a:lnTo>
                    <a:pt x="1342" y="2159"/>
                  </a:lnTo>
                  <a:lnTo>
                    <a:pt x="1306" y="2159"/>
                  </a:lnTo>
                  <a:lnTo>
                    <a:pt x="1269" y="2159"/>
                  </a:lnTo>
                  <a:lnTo>
                    <a:pt x="1233" y="2159"/>
                  </a:lnTo>
                  <a:lnTo>
                    <a:pt x="1197" y="2159"/>
                  </a:lnTo>
                  <a:lnTo>
                    <a:pt x="1161" y="2159"/>
                  </a:lnTo>
                  <a:lnTo>
                    <a:pt x="1125" y="2159"/>
                  </a:lnTo>
                  <a:lnTo>
                    <a:pt x="1088" y="2159"/>
                  </a:lnTo>
                  <a:lnTo>
                    <a:pt x="1052" y="2159"/>
                  </a:lnTo>
                  <a:lnTo>
                    <a:pt x="1016" y="2159"/>
                  </a:lnTo>
                  <a:lnTo>
                    <a:pt x="980" y="2159"/>
                  </a:lnTo>
                  <a:lnTo>
                    <a:pt x="944" y="2159"/>
                  </a:lnTo>
                  <a:lnTo>
                    <a:pt x="907" y="2159"/>
                  </a:lnTo>
                  <a:lnTo>
                    <a:pt x="871" y="2159"/>
                  </a:lnTo>
                  <a:lnTo>
                    <a:pt x="835" y="2159"/>
                  </a:lnTo>
                  <a:lnTo>
                    <a:pt x="798" y="2159"/>
                  </a:lnTo>
                  <a:lnTo>
                    <a:pt x="761" y="2159"/>
                  </a:lnTo>
                  <a:lnTo>
                    <a:pt x="725" y="2159"/>
                  </a:lnTo>
                  <a:lnTo>
                    <a:pt x="689" y="2160"/>
                  </a:lnTo>
                  <a:lnTo>
                    <a:pt x="653" y="2160"/>
                  </a:lnTo>
                  <a:lnTo>
                    <a:pt x="617" y="2160"/>
                  </a:lnTo>
                  <a:lnTo>
                    <a:pt x="580" y="2160"/>
                  </a:lnTo>
                  <a:lnTo>
                    <a:pt x="544" y="2160"/>
                  </a:lnTo>
                  <a:lnTo>
                    <a:pt x="508" y="2160"/>
                  </a:lnTo>
                  <a:lnTo>
                    <a:pt x="472" y="2160"/>
                  </a:lnTo>
                  <a:lnTo>
                    <a:pt x="436" y="2160"/>
                  </a:lnTo>
                  <a:lnTo>
                    <a:pt x="399" y="2160"/>
                  </a:lnTo>
                  <a:lnTo>
                    <a:pt x="363" y="2160"/>
                  </a:lnTo>
                  <a:lnTo>
                    <a:pt x="327" y="2160"/>
                  </a:lnTo>
                  <a:lnTo>
                    <a:pt x="291" y="2160"/>
                  </a:lnTo>
                  <a:lnTo>
                    <a:pt x="255" y="2160"/>
                  </a:lnTo>
                  <a:lnTo>
                    <a:pt x="218" y="2160"/>
                  </a:lnTo>
                  <a:lnTo>
                    <a:pt x="182" y="2160"/>
                  </a:lnTo>
                  <a:lnTo>
                    <a:pt x="146" y="2160"/>
                  </a:lnTo>
                  <a:lnTo>
                    <a:pt x="110" y="2160"/>
                  </a:lnTo>
                  <a:lnTo>
                    <a:pt x="73" y="2160"/>
                  </a:lnTo>
                  <a:lnTo>
                    <a:pt x="36" y="2160"/>
                  </a:lnTo>
                  <a:lnTo>
                    <a:pt x="0" y="2160"/>
                  </a:lnTo>
                  <a:lnTo>
                    <a:pt x="0" y="2136"/>
                  </a:lnTo>
                  <a:close/>
                </a:path>
              </a:pathLst>
            </a:custGeom>
            <a:pattFill prst="openDmnd">
              <a:fgClr>
                <a:srgbClr val="FF0000"/>
              </a:fgClr>
              <a:bgClr>
                <a:srgbClr val="FFFFFF"/>
              </a:bgClr>
            </a:patt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7"/>
            <p:cNvSpPr>
              <a:spLocks/>
            </p:cNvSpPr>
            <p:nvPr/>
          </p:nvSpPr>
          <p:spPr bwMode="auto">
            <a:xfrm>
              <a:off x="3568" y="3288"/>
              <a:ext cx="1835" cy="491"/>
            </a:xfrm>
            <a:custGeom>
              <a:avLst/>
              <a:gdLst>
                <a:gd name="T0" fmla="*/ 51 w 9174"/>
                <a:gd name="T1" fmla="*/ 486 h 1474"/>
                <a:gd name="T2" fmla="*/ 109 w 9174"/>
                <a:gd name="T3" fmla="*/ 485 h 1474"/>
                <a:gd name="T4" fmla="*/ 167 w 9174"/>
                <a:gd name="T5" fmla="*/ 484 h 1474"/>
                <a:gd name="T6" fmla="*/ 225 w 9174"/>
                <a:gd name="T7" fmla="*/ 483 h 1474"/>
                <a:gd name="T8" fmla="*/ 283 w 9174"/>
                <a:gd name="T9" fmla="*/ 481 h 1474"/>
                <a:gd name="T10" fmla="*/ 341 w 9174"/>
                <a:gd name="T11" fmla="*/ 480 h 1474"/>
                <a:gd name="T12" fmla="*/ 399 w 9174"/>
                <a:gd name="T13" fmla="*/ 478 h 1474"/>
                <a:gd name="T14" fmla="*/ 457 w 9174"/>
                <a:gd name="T15" fmla="*/ 475 h 1474"/>
                <a:gd name="T16" fmla="*/ 515 w 9174"/>
                <a:gd name="T17" fmla="*/ 471 h 1474"/>
                <a:gd name="T18" fmla="*/ 573 w 9174"/>
                <a:gd name="T19" fmla="*/ 467 h 1474"/>
                <a:gd name="T20" fmla="*/ 631 w 9174"/>
                <a:gd name="T21" fmla="*/ 459 h 1474"/>
                <a:gd name="T22" fmla="*/ 689 w 9174"/>
                <a:gd name="T23" fmla="*/ 449 h 1474"/>
                <a:gd name="T24" fmla="*/ 747 w 9174"/>
                <a:gd name="T25" fmla="*/ 433 h 1474"/>
                <a:gd name="T26" fmla="*/ 805 w 9174"/>
                <a:gd name="T27" fmla="*/ 405 h 1474"/>
                <a:gd name="T28" fmla="*/ 863 w 9174"/>
                <a:gd name="T29" fmla="*/ 355 h 1474"/>
                <a:gd name="T30" fmla="*/ 921 w 9174"/>
                <a:gd name="T31" fmla="*/ 258 h 1474"/>
                <a:gd name="T32" fmla="*/ 979 w 9174"/>
                <a:gd name="T33" fmla="*/ 94 h 1474"/>
                <a:gd name="T34" fmla="*/ 1037 w 9174"/>
                <a:gd name="T35" fmla="*/ 3 h 1474"/>
                <a:gd name="T36" fmla="*/ 1095 w 9174"/>
                <a:gd name="T37" fmla="*/ 145 h 1474"/>
                <a:gd name="T38" fmla="*/ 1153 w 9174"/>
                <a:gd name="T39" fmla="*/ 291 h 1474"/>
                <a:gd name="T40" fmla="*/ 1211 w 9174"/>
                <a:gd name="T41" fmla="*/ 371 h 1474"/>
                <a:gd name="T42" fmla="*/ 1269 w 9174"/>
                <a:gd name="T43" fmla="*/ 413 h 1474"/>
                <a:gd name="T44" fmla="*/ 1327 w 9174"/>
                <a:gd name="T45" fmla="*/ 437 h 1474"/>
                <a:gd name="T46" fmla="*/ 1385 w 9174"/>
                <a:gd name="T47" fmla="*/ 451 h 1474"/>
                <a:gd name="T48" fmla="*/ 1443 w 9174"/>
                <a:gd name="T49" fmla="*/ 460 h 1474"/>
                <a:gd name="T50" fmla="*/ 1501 w 9174"/>
                <a:gd name="T51" fmla="*/ 466 h 1474"/>
                <a:gd name="T52" fmla="*/ 1559 w 9174"/>
                <a:gd name="T53" fmla="*/ 470 h 1474"/>
                <a:gd name="T54" fmla="*/ 1617 w 9174"/>
                <a:gd name="T55" fmla="*/ 473 h 1474"/>
                <a:gd name="T56" fmla="*/ 1675 w 9174"/>
                <a:gd name="T57" fmla="*/ 475 h 1474"/>
                <a:gd name="T58" fmla="*/ 1734 w 9174"/>
                <a:gd name="T59" fmla="*/ 477 h 1474"/>
                <a:gd name="T60" fmla="*/ 1791 w 9174"/>
                <a:gd name="T61" fmla="*/ 478 h 1474"/>
                <a:gd name="T62" fmla="*/ 1828 w 9174"/>
                <a:gd name="T63" fmla="*/ 487 h 1474"/>
                <a:gd name="T64" fmla="*/ 1770 w 9174"/>
                <a:gd name="T65" fmla="*/ 487 h 1474"/>
                <a:gd name="T66" fmla="*/ 1712 w 9174"/>
                <a:gd name="T67" fmla="*/ 487 h 1474"/>
                <a:gd name="T68" fmla="*/ 1654 w 9174"/>
                <a:gd name="T69" fmla="*/ 487 h 1474"/>
                <a:gd name="T70" fmla="*/ 1596 w 9174"/>
                <a:gd name="T71" fmla="*/ 487 h 1474"/>
                <a:gd name="T72" fmla="*/ 1538 w 9174"/>
                <a:gd name="T73" fmla="*/ 487 h 1474"/>
                <a:gd name="T74" fmla="*/ 1480 w 9174"/>
                <a:gd name="T75" fmla="*/ 488 h 1474"/>
                <a:gd name="T76" fmla="*/ 1422 w 9174"/>
                <a:gd name="T77" fmla="*/ 488 h 1474"/>
                <a:gd name="T78" fmla="*/ 1364 w 9174"/>
                <a:gd name="T79" fmla="*/ 488 h 1474"/>
                <a:gd name="T80" fmla="*/ 1306 w 9174"/>
                <a:gd name="T81" fmla="*/ 488 h 1474"/>
                <a:gd name="T82" fmla="*/ 1248 w 9174"/>
                <a:gd name="T83" fmla="*/ 488 h 1474"/>
                <a:gd name="T84" fmla="*/ 1190 w 9174"/>
                <a:gd name="T85" fmla="*/ 488 h 1474"/>
                <a:gd name="T86" fmla="*/ 1132 w 9174"/>
                <a:gd name="T87" fmla="*/ 489 h 1474"/>
                <a:gd name="T88" fmla="*/ 1074 w 9174"/>
                <a:gd name="T89" fmla="*/ 489 h 1474"/>
                <a:gd name="T90" fmla="*/ 1015 w 9174"/>
                <a:gd name="T91" fmla="*/ 489 h 1474"/>
                <a:gd name="T92" fmla="*/ 958 w 9174"/>
                <a:gd name="T93" fmla="*/ 489 h 1474"/>
                <a:gd name="T94" fmla="*/ 899 w 9174"/>
                <a:gd name="T95" fmla="*/ 489 h 1474"/>
                <a:gd name="T96" fmla="*/ 841 w 9174"/>
                <a:gd name="T97" fmla="*/ 489 h 1474"/>
                <a:gd name="T98" fmla="*/ 783 w 9174"/>
                <a:gd name="T99" fmla="*/ 489 h 1474"/>
                <a:gd name="T100" fmla="*/ 725 w 9174"/>
                <a:gd name="T101" fmla="*/ 489 h 1474"/>
                <a:gd name="T102" fmla="*/ 667 w 9174"/>
                <a:gd name="T103" fmla="*/ 489 h 1474"/>
                <a:gd name="T104" fmla="*/ 609 w 9174"/>
                <a:gd name="T105" fmla="*/ 490 h 1474"/>
                <a:gd name="T106" fmla="*/ 551 w 9174"/>
                <a:gd name="T107" fmla="*/ 490 h 1474"/>
                <a:gd name="T108" fmla="*/ 493 w 9174"/>
                <a:gd name="T109" fmla="*/ 490 h 1474"/>
                <a:gd name="T110" fmla="*/ 435 w 9174"/>
                <a:gd name="T111" fmla="*/ 490 h 1474"/>
                <a:gd name="T112" fmla="*/ 377 w 9174"/>
                <a:gd name="T113" fmla="*/ 490 h 1474"/>
                <a:gd name="T114" fmla="*/ 319 w 9174"/>
                <a:gd name="T115" fmla="*/ 490 h 1474"/>
                <a:gd name="T116" fmla="*/ 261 w 9174"/>
                <a:gd name="T117" fmla="*/ 491 h 1474"/>
                <a:gd name="T118" fmla="*/ 203 w 9174"/>
                <a:gd name="T119" fmla="*/ 491 h 1474"/>
                <a:gd name="T120" fmla="*/ 145 w 9174"/>
                <a:gd name="T121" fmla="*/ 491 h 1474"/>
                <a:gd name="T122" fmla="*/ 87 w 9174"/>
                <a:gd name="T123" fmla="*/ 491 h 1474"/>
                <a:gd name="T124" fmla="*/ 29 w 9174"/>
                <a:gd name="T125" fmla="*/ 491 h 14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174" h="1474">
                  <a:moveTo>
                    <a:pt x="0" y="1460"/>
                  </a:moveTo>
                  <a:lnTo>
                    <a:pt x="36" y="1460"/>
                  </a:lnTo>
                  <a:lnTo>
                    <a:pt x="73" y="1459"/>
                  </a:lnTo>
                  <a:lnTo>
                    <a:pt x="110" y="1459"/>
                  </a:lnTo>
                  <a:lnTo>
                    <a:pt x="146" y="1459"/>
                  </a:lnTo>
                  <a:lnTo>
                    <a:pt x="182" y="1459"/>
                  </a:lnTo>
                  <a:lnTo>
                    <a:pt x="218" y="1458"/>
                  </a:lnTo>
                  <a:lnTo>
                    <a:pt x="255" y="1458"/>
                  </a:lnTo>
                  <a:lnTo>
                    <a:pt x="291" y="1458"/>
                  </a:lnTo>
                  <a:lnTo>
                    <a:pt x="327" y="1458"/>
                  </a:lnTo>
                  <a:lnTo>
                    <a:pt x="363" y="1457"/>
                  </a:lnTo>
                  <a:lnTo>
                    <a:pt x="399" y="1457"/>
                  </a:lnTo>
                  <a:lnTo>
                    <a:pt x="436" y="1457"/>
                  </a:lnTo>
                  <a:lnTo>
                    <a:pt x="472" y="1457"/>
                  </a:lnTo>
                  <a:lnTo>
                    <a:pt x="508" y="1455"/>
                  </a:lnTo>
                  <a:lnTo>
                    <a:pt x="544" y="1455"/>
                  </a:lnTo>
                  <a:lnTo>
                    <a:pt x="580" y="1455"/>
                  </a:lnTo>
                  <a:lnTo>
                    <a:pt x="617" y="1454"/>
                  </a:lnTo>
                  <a:lnTo>
                    <a:pt x="653" y="1454"/>
                  </a:lnTo>
                  <a:lnTo>
                    <a:pt x="689" y="1454"/>
                  </a:lnTo>
                  <a:lnTo>
                    <a:pt x="725" y="1454"/>
                  </a:lnTo>
                  <a:lnTo>
                    <a:pt x="761" y="1453"/>
                  </a:lnTo>
                  <a:lnTo>
                    <a:pt x="798" y="1453"/>
                  </a:lnTo>
                  <a:lnTo>
                    <a:pt x="835" y="1453"/>
                  </a:lnTo>
                  <a:lnTo>
                    <a:pt x="871" y="1452"/>
                  </a:lnTo>
                  <a:lnTo>
                    <a:pt x="907" y="1452"/>
                  </a:lnTo>
                  <a:lnTo>
                    <a:pt x="944" y="1452"/>
                  </a:lnTo>
                  <a:lnTo>
                    <a:pt x="980" y="1451"/>
                  </a:lnTo>
                  <a:lnTo>
                    <a:pt x="1016" y="1451"/>
                  </a:lnTo>
                  <a:lnTo>
                    <a:pt x="1052" y="1450"/>
                  </a:lnTo>
                  <a:lnTo>
                    <a:pt x="1088" y="1450"/>
                  </a:lnTo>
                  <a:lnTo>
                    <a:pt x="1125" y="1450"/>
                  </a:lnTo>
                  <a:lnTo>
                    <a:pt x="1161" y="1449"/>
                  </a:lnTo>
                  <a:lnTo>
                    <a:pt x="1197" y="1449"/>
                  </a:lnTo>
                  <a:lnTo>
                    <a:pt x="1233" y="1447"/>
                  </a:lnTo>
                  <a:lnTo>
                    <a:pt x="1269" y="1447"/>
                  </a:lnTo>
                  <a:lnTo>
                    <a:pt x="1306" y="1446"/>
                  </a:lnTo>
                  <a:lnTo>
                    <a:pt x="1342" y="1446"/>
                  </a:lnTo>
                  <a:lnTo>
                    <a:pt x="1378" y="1446"/>
                  </a:lnTo>
                  <a:lnTo>
                    <a:pt x="1414" y="1445"/>
                  </a:lnTo>
                  <a:lnTo>
                    <a:pt x="1450" y="1445"/>
                  </a:lnTo>
                  <a:lnTo>
                    <a:pt x="1487" y="1444"/>
                  </a:lnTo>
                  <a:lnTo>
                    <a:pt x="1523" y="1443"/>
                  </a:lnTo>
                  <a:lnTo>
                    <a:pt x="1560" y="1443"/>
                  </a:lnTo>
                  <a:lnTo>
                    <a:pt x="1596" y="1442"/>
                  </a:lnTo>
                  <a:lnTo>
                    <a:pt x="1632" y="1442"/>
                  </a:lnTo>
                  <a:lnTo>
                    <a:pt x="1669" y="1441"/>
                  </a:lnTo>
                  <a:lnTo>
                    <a:pt x="1705" y="1441"/>
                  </a:lnTo>
                  <a:lnTo>
                    <a:pt x="1741" y="1439"/>
                  </a:lnTo>
                  <a:lnTo>
                    <a:pt x="1777" y="1438"/>
                  </a:lnTo>
                  <a:lnTo>
                    <a:pt x="1814" y="1438"/>
                  </a:lnTo>
                  <a:lnTo>
                    <a:pt x="1850" y="1437"/>
                  </a:lnTo>
                  <a:lnTo>
                    <a:pt x="1886" y="1436"/>
                  </a:lnTo>
                  <a:lnTo>
                    <a:pt x="1922" y="1436"/>
                  </a:lnTo>
                  <a:lnTo>
                    <a:pt x="1958" y="1435"/>
                  </a:lnTo>
                  <a:lnTo>
                    <a:pt x="1995" y="1434"/>
                  </a:lnTo>
                  <a:lnTo>
                    <a:pt x="2031" y="1433"/>
                  </a:lnTo>
                  <a:lnTo>
                    <a:pt x="2067" y="1431"/>
                  </a:lnTo>
                  <a:lnTo>
                    <a:pt x="2103" y="1431"/>
                  </a:lnTo>
                  <a:lnTo>
                    <a:pt x="2139" y="1430"/>
                  </a:lnTo>
                  <a:lnTo>
                    <a:pt x="2176" y="1429"/>
                  </a:lnTo>
                  <a:lnTo>
                    <a:pt x="2212" y="1428"/>
                  </a:lnTo>
                  <a:lnTo>
                    <a:pt x="2248" y="1427"/>
                  </a:lnTo>
                  <a:lnTo>
                    <a:pt x="2285" y="1426"/>
                  </a:lnTo>
                  <a:lnTo>
                    <a:pt x="2321" y="1425"/>
                  </a:lnTo>
                  <a:lnTo>
                    <a:pt x="2358" y="1423"/>
                  </a:lnTo>
                  <a:lnTo>
                    <a:pt x="2394" y="1422"/>
                  </a:lnTo>
                  <a:lnTo>
                    <a:pt x="2430" y="1421"/>
                  </a:lnTo>
                  <a:lnTo>
                    <a:pt x="2466" y="1419"/>
                  </a:lnTo>
                  <a:lnTo>
                    <a:pt x="2502" y="1418"/>
                  </a:lnTo>
                  <a:lnTo>
                    <a:pt x="2539" y="1417"/>
                  </a:lnTo>
                  <a:lnTo>
                    <a:pt x="2575" y="1415"/>
                  </a:lnTo>
                  <a:lnTo>
                    <a:pt x="2611" y="1413"/>
                  </a:lnTo>
                  <a:lnTo>
                    <a:pt x="2647" y="1412"/>
                  </a:lnTo>
                  <a:lnTo>
                    <a:pt x="2683" y="1410"/>
                  </a:lnTo>
                  <a:lnTo>
                    <a:pt x="2720" y="1409"/>
                  </a:lnTo>
                  <a:lnTo>
                    <a:pt x="2756" y="1406"/>
                  </a:lnTo>
                  <a:lnTo>
                    <a:pt x="2792" y="1404"/>
                  </a:lnTo>
                  <a:lnTo>
                    <a:pt x="2828" y="1402"/>
                  </a:lnTo>
                  <a:lnTo>
                    <a:pt x="2865" y="1401"/>
                  </a:lnTo>
                  <a:lnTo>
                    <a:pt x="2901" y="1398"/>
                  </a:lnTo>
                  <a:lnTo>
                    <a:pt x="2937" y="1396"/>
                  </a:lnTo>
                  <a:lnTo>
                    <a:pt x="2973" y="1393"/>
                  </a:lnTo>
                  <a:lnTo>
                    <a:pt x="3010" y="1390"/>
                  </a:lnTo>
                  <a:lnTo>
                    <a:pt x="3047" y="1388"/>
                  </a:lnTo>
                  <a:lnTo>
                    <a:pt x="3083" y="1386"/>
                  </a:lnTo>
                  <a:lnTo>
                    <a:pt x="3119" y="1382"/>
                  </a:lnTo>
                  <a:lnTo>
                    <a:pt x="3155" y="1379"/>
                  </a:lnTo>
                  <a:lnTo>
                    <a:pt x="3191" y="1375"/>
                  </a:lnTo>
                  <a:lnTo>
                    <a:pt x="3228" y="1372"/>
                  </a:lnTo>
                  <a:lnTo>
                    <a:pt x="3264" y="1369"/>
                  </a:lnTo>
                  <a:lnTo>
                    <a:pt x="3300" y="1365"/>
                  </a:lnTo>
                  <a:lnTo>
                    <a:pt x="3336" y="1362"/>
                  </a:lnTo>
                  <a:lnTo>
                    <a:pt x="3372" y="1357"/>
                  </a:lnTo>
                  <a:lnTo>
                    <a:pt x="3409" y="1353"/>
                  </a:lnTo>
                  <a:lnTo>
                    <a:pt x="3445" y="1348"/>
                  </a:lnTo>
                  <a:lnTo>
                    <a:pt x="3481" y="1344"/>
                  </a:lnTo>
                  <a:lnTo>
                    <a:pt x="3517" y="1338"/>
                  </a:lnTo>
                  <a:lnTo>
                    <a:pt x="3553" y="1332"/>
                  </a:lnTo>
                  <a:lnTo>
                    <a:pt x="3590" y="1326"/>
                  </a:lnTo>
                  <a:lnTo>
                    <a:pt x="3626" y="1321"/>
                  </a:lnTo>
                  <a:lnTo>
                    <a:pt x="3662" y="1314"/>
                  </a:lnTo>
                  <a:lnTo>
                    <a:pt x="3698" y="1307"/>
                  </a:lnTo>
                  <a:lnTo>
                    <a:pt x="3736" y="1299"/>
                  </a:lnTo>
                  <a:lnTo>
                    <a:pt x="3772" y="1291"/>
                  </a:lnTo>
                  <a:lnTo>
                    <a:pt x="3808" y="1282"/>
                  </a:lnTo>
                  <a:lnTo>
                    <a:pt x="3844" y="1273"/>
                  </a:lnTo>
                  <a:lnTo>
                    <a:pt x="3880" y="1264"/>
                  </a:lnTo>
                  <a:lnTo>
                    <a:pt x="3917" y="1252"/>
                  </a:lnTo>
                  <a:lnTo>
                    <a:pt x="3953" y="1242"/>
                  </a:lnTo>
                  <a:lnTo>
                    <a:pt x="3989" y="1229"/>
                  </a:lnTo>
                  <a:lnTo>
                    <a:pt x="4025" y="1216"/>
                  </a:lnTo>
                  <a:lnTo>
                    <a:pt x="4061" y="1202"/>
                  </a:lnTo>
                  <a:lnTo>
                    <a:pt x="4098" y="1187"/>
                  </a:lnTo>
                  <a:lnTo>
                    <a:pt x="4134" y="1170"/>
                  </a:lnTo>
                  <a:lnTo>
                    <a:pt x="4170" y="1153"/>
                  </a:lnTo>
                  <a:lnTo>
                    <a:pt x="4206" y="1133"/>
                  </a:lnTo>
                  <a:lnTo>
                    <a:pt x="4242" y="1113"/>
                  </a:lnTo>
                  <a:lnTo>
                    <a:pt x="4279" y="1090"/>
                  </a:lnTo>
                  <a:lnTo>
                    <a:pt x="4315" y="1065"/>
                  </a:lnTo>
                  <a:lnTo>
                    <a:pt x="4351" y="1039"/>
                  </a:lnTo>
                  <a:lnTo>
                    <a:pt x="4387" y="1009"/>
                  </a:lnTo>
                  <a:lnTo>
                    <a:pt x="4423" y="978"/>
                  </a:lnTo>
                  <a:lnTo>
                    <a:pt x="4461" y="944"/>
                  </a:lnTo>
                  <a:lnTo>
                    <a:pt x="4497" y="906"/>
                  </a:lnTo>
                  <a:lnTo>
                    <a:pt x="4533" y="866"/>
                  </a:lnTo>
                  <a:lnTo>
                    <a:pt x="4569" y="822"/>
                  </a:lnTo>
                  <a:lnTo>
                    <a:pt x="4606" y="775"/>
                  </a:lnTo>
                  <a:lnTo>
                    <a:pt x="4642" y="723"/>
                  </a:lnTo>
                  <a:lnTo>
                    <a:pt x="4678" y="668"/>
                  </a:lnTo>
                  <a:lnTo>
                    <a:pt x="4714" y="610"/>
                  </a:lnTo>
                  <a:lnTo>
                    <a:pt x="4750" y="549"/>
                  </a:lnTo>
                  <a:lnTo>
                    <a:pt x="4787" y="485"/>
                  </a:lnTo>
                  <a:lnTo>
                    <a:pt x="4823" y="417"/>
                  </a:lnTo>
                  <a:lnTo>
                    <a:pt x="4859" y="350"/>
                  </a:lnTo>
                  <a:lnTo>
                    <a:pt x="4895" y="282"/>
                  </a:lnTo>
                  <a:lnTo>
                    <a:pt x="4931" y="218"/>
                  </a:lnTo>
                  <a:lnTo>
                    <a:pt x="4968" y="158"/>
                  </a:lnTo>
                  <a:lnTo>
                    <a:pt x="5004" y="104"/>
                  </a:lnTo>
                  <a:lnTo>
                    <a:pt x="5040" y="60"/>
                  </a:lnTo>
                  <a:lnTo>
                    <a:pt x="5076" y="27"/>
                  </a:lnTo>
                  <a:lnTo>
                    <a:pt x="5112" y="6"/>
                  </a:lnTo>
                  <a:lnTo>
                    <a:pt x="5150" y="0"/>
                  </a:lnTo>
                  <a:lnTo>
                    <a:pt x="5186" y="9"/>
                  </a:lnTo>
                  <a:lnTo>
                    <a:pt x="5222" y="33"/>
                  </a:lnTo>
                  <a:lnTo>
                    <a:pt x="5258" y="69"/>
                  </a:lnTo>
                  <a:lnTo>
                    <a:pt x="5294" y="116"/>
                  </a:lnTo>
                  <a:lnTo>
                    <a:pt x="5331" y="172"/>
                  </a:lnTo>
                  <a:lnTo>
                    <a:pt x="5367" y="233"/>
                  </a:lnTo>
                  <a:lnTo>
                    <a:pt x="5403" y="300"/>
                  </a:lnTo>
                  <a:lnTo>
                    <a:pt x="5439" y="367"/>
                  </a:lnTo>
                  <a:lnTo>
                    <a:pt x="5476" y="434"/>
                  </a:lnTo>
                  <a:lnTo>
                    <a:pt x="5512" y="499"/>
                  </a:lnTo>
                  <a:lnTo>
                    <a:pt x="5548" y="563"/>
                  </a:lnTo>
                  <a:lnTo>
                    <a:pt x="5584" y="624"/>
                  </a:lnTo>
                  <a:lnTo>
                    <a:pt x="5620" y="682"/>
                  </a:lnTo>
                  <a:lnTo>
                    <a:pt x="5657" y="736"/>
                  </a:lnTo>
                  <a:lnTo>
                    <a:pt x="5693" y="785"/>
                  </a:lnTo>
                  <a:lnTo>
                    <a:pt x="5729" y="832"/>
                  </a:lnTo>
                  <a:lnTo>
                    <a:pt x="5765" y="874"/>
                  </a:lnTo>
                  <a:lnTo>
                    <a:pt x="5801" y="914"/>
                  </a:lnTo>
                  <a:lnTo>
                    <a:pt x="5839" y="951"/>
                  </a:lnTo>
                  <a:lnTo>
                    <a:pt x="5875" y="984"/>
                  </a:lnTo>
                  <a:lnTo>
                    <a:pt x="5911" y="1015"/>
                  </a:lnTo>
                  <a:lnTo>
                    <a:pt x="5947" y="1043"/>
                  </a:lnTo>
                  <a:lnTo>
                    <a:pt x="5983" y="1069"/>
                  </a:lnTo>
                  <a:lnTo>
                    <a:pt x="6020" y="1093"/>
                  </a:lnTo>
                  <a:lnTo>
                    <a:pt x="6056" y="1115"/>
                  </a:lnTo>
                  <a:lnTo>
                    <a:pt x="6092" y="1136"/>
                  </a:lnTo>
                  <a:lnTo>
                    <a:pt x="6128" y="1154"/>
                  </a:lnTo>
                  <a:lnTo>
                    <a:pt x="6164" y="1172"/>
                  </a:lnTo>
                  <a:lnTo>
                    <a:pt x="6201" y="1188"/>
                  </a:lnTo>
                  <a:lnTo>
                    <a:pt x="6237" y="1203"/>
                  </a:lnTo>
                  <a:lnTo>
                    <a:pt x="6273" y="1217"/>
                  </a:lnTo>
                  <a:lnTo>
                    <a:pt x="6309" y="1229"/>
                  </a:lnTo>
                  <a:lnTo>
                    <a:pt x="6345" y="1241"/>
                  </a:lnTo>
                  <a:lnTo>
                    <a:pt x="6382" y="1252"/>
                  </a:lnTo>
                  <a:lnTo>
                    <a:pt x="6418" y="1262"/>
                  </a:lnTo>
                  <a:lnTo>
                    <a:pt x="6454" y="1272"/>
                  </a:lnTo>
                  <a:lnTo>
                    <a:pt x="6490" y="1281"/>
                  </a:lnTo>
                  <a:lnTo>
                    <a:pt x="6528" y="1289"/>
                  </a:lnTo>
                  <a:lnTo>
                    <a:pt x="6564" y="1297"/>
                  </a:lnTo>
                  <a:lnTo>
                    <a:pt x="6600" y="1305"/>
                  </a:lnTo>
                  <a:lnTo>
                    <a:pt x="6636" y="1312"/>
                  </a:lnTo>
                  <a:lnTo>
                    <a:pt x="6672" y="1317"/>
                  </a:lnTo>
                  <a:lnTo>
                    <a:pt x="6709" y="1324"/>
                  </a:lnTo>
                  <a:lnTo>
                    <a:pt x="6745" y="1330"/>
                  </a:lnTo>
                  <a:lnTo>
                    <a:pt x="6781" y="1334"/>
                  </a:lnTo>
                  <a:lnTo>
                    <a:pt x="6817" y="1340"/>
                  </a:lnTo>
                  <a:lnTo>
                    <a:pt x="6853" y="1345"/>
                  </a:lnTo>
                  <a:lnTo>
                    <a:pt x="6890" y="1349"/>
                  </a:lnTo>
                  <a:lnTo>
                    <a:pt x="6926" y="1354"/>
                  </a:lnTo>
                  <a:lnTo>
                    <a:pt x="6962" y="1357"/>
                  </a:lnTo>
                  <a:lnTo>
                    <a:pt x="6998" y="1361"/>
                  </a:lnTo>
                  <a:lnTo>
                    <a:pt x="7034" y="1365"/>
                  </a:lnTo>
                  <a:lnTo>
                    <a:pt x="7071" y="1369"/>
                  </a:lnTo>
                  <a:lnTo>
                    <a:pt x="7107" y="1372"/>
                  </a:lnTo>
                  <a:lnTo>
                    <a:pt x="7143" y="1374"/>
                  </a:lnTo>
                  <a:lnTo>
                    <a:pt x="7179" y="1378"/>
                  </a:lnTo>
                  <a:lnTo>
                    <a:pt x="7215" y="1380"/>
                  </a:lnTo>
                  <a:lnTo>
                    <a:pt x="7253" y="1383"/>
                  </a:lnTo>
                  <a:lnTo>
                    <a:pt x="7289" y="1386"/>
                  </a:lnTo>
                  <a:lnTo>
                    <a:pt x="7325" y="1388"/>
                  </a:lnTo>
                  <a:lnTo>
                    <a:pt x="7361" y="1390"/>
                  </a:lnTo>
                  <a:lnTo>
                    <a:pt x="7398" y="1393"/>
                  </a:lnTo>
                  <a:lnTo>
                    <a:pt x="7434" y="1395"/>
                  </a:lnTo>
                  <a:lnTo>
                    <a:pt x="7470" y="1396"/>
                  </a:lnTo>
                  <a:lnTo>
                    <a:pt x="7506" y="1398"/>
                  </a:lnTo>
                  <a:lnTo>
                    <a:pt x="7542" y="1401"/>
                  </a:lnTo>
                  <a:lnTo>
                    <a:pt x="7579" y="1402"/>
                  </a:lnTo>
                  <a:lnTo>
                    <a:pt x="7615" y="1404"/>
                  </a:lnTo>
                  <a:lnTo>
                    <a:pt x="7651" y="1405"/>
                  </a:lnTo>
                  <a:lnTo>
                    <a:pt x="7687" y="1406"/>
                  </a:lnTo>
                  <a:lnTo>
                    <a:pt x="7723" y="1409"/>
                  </a:lnTo>
                  <a:lnTo>
                    <a:pt x="7760" y="1410"/>
                  </a:lnTo>
                  <a:lnTo>
                    <a:pt x="7796" y="1411"/>
                  </a:lnTo>
                  <a:lnTo>
                    <a:pt x="7832" y="1412"/>
                  </a:lnTo>
                  <a:lnTo>
                    <a:pt x="7868" y="1413"/>
                  </a:lnTo>
                  <a:lnTo>
                    <a:pt x="7904" y="1414"/>
                  </a:lnTo>
                  <a:lnTo>
                    <a:pt x="7942" y="1417"/>
                  </a:lnTo>
                  <a:lnTo>
                    <a:pt x="7978" y="1417"/>
                  </a:lnTo>
                  <a:lnTo>
                    <a:pt x="8014" y="1418"/>
                  </a:lnTo>
                  <a:lnTo>
                    <a:pt x="8050" y="1419"/>
                  </a:lnTo>
                  <a:lnTo>
                    <a:pt x="8086" y="1420"/>
                  </a:lnTo>
                  <a:lnTo>
                    <a:pt x="8123" y="1421"/>
                  </a:lnTo>
                  <a:lnTo>
                    <a:pt x="8159" y="1422"/>
                  </a:lnTo>
                  <a:lnTo>
                    <a:pt x="8195" y="1423"/>
                  </a:lnTo>
                  <a:lnTo>
                    <a:pt x="8231" y="1423"/>
                  </a:lnTo>
                  <a:lnTo>
                    <a:pt x="8268" y="1425"/>
                  </a:lnTo>
                  <a:lnTo>
                    <a:pt x="8304" y="1426"/>
                  </a:lnTo>
                  <a:lnTo>
                    <a:pt x="8340" y="1427"/>
                  </a:lnTo>
                  <a:lnTo>
                    <a:pt x="8376" y="1427"/>
                  </a:lnTo>
                  <a:lnTo>
                    <a:pt x="8412" y="1428"/>
                  </a:lnTo>
                  <a:lnTo>
                    <a:pt x="8449" y="1428"/>
                  </a:lnTo>
                  <a:lnTo>
                    <a:pt x="8485" y="1429"/>
                  </a:lnTo>
                  <a:lnTo>
                    <a:pt x="8521" y="1430"/>
                  </a:lnTo>
                  <a:lnTo>
                    <a:pt x="8557" y="1430"/>
                  </a:lnTo>
                  <a:lnTo>
                    <a:pt x="8593" y="1431"/>
                  </a:lnTo>
                  <a:lnTo>
                    <a:pt x="8631" y="1431"/>
                  </a:lnTo>
                  <a:lnTo>
                    <a:pt x="8667" y="1433"/>
                  </a:lnTo>
                  <a:lnTo>
                    <a:pt x="8703" y="1433"/>
                  </a:lnTo>
                  <a:lnTo>
                    <a:pt x="8739" y="1434"/>
                  </a:lnTo>
                  <a:lnTo>
                    <a:pt x="8775" y="1434"/>
                  </a:lnTo>
                  <a:lnTo>
                    <a:pt x="8812" y="1434"/>
                  </a:lnTo>
                  <a:lnTo>
                    <a:pt x="8848" y="1435"/>
                  </a:lnTo>
                  <a:lnTo>
                    <a:pt x="8884" y="1435"/>
                  </a:lnTo>
                  <a:lnTo>
                    <a:pt x="8920" y="1436"/>
                  </a:lnTo>
                  <a:lnTo>
                    <a:pt x="8956" y="1436"/>
                  </a:lnTo>
                  <a:lnTo>
                    <a:pt x="8993" y="1436"/>
                  </a:lnTo>
                  <a:lnTo>
                    <a:pt x="9029" y="1437"/>
                  </a:lnTo>
                  <a:lnTo>
                    <a:pt x="9065" y="1437"/>
                  </a:lnTo>
                  <a:lnTo>
                    <a:pt x="9101" y="1438"/>
                  </a:lnTo>
                  <a:lnTo>
                    <a:pt x="9138" y="1438"/>
                  </a:lnTo>
                  <a:lnTo>
                    <a:pt x="9174" y="1438"/>
                  </a:lnTo>
                  <a:lnTo>
                    <a:pt x="9174" y="1461"/>
                  </a:lnTo>
                  <a:lnTo>
                    <a:pt x="9138" y="1462"/>
                  </a:lnTo>
                  <a:lnTo>
                    <a:pt x="9101" y="1462"/>
                  </a:lnTo>
                  <a:lnTo>
                    <a:pt x="9065" y="1462"/>
                  </a:lnTo>
                  <a:lnTo>
                    <a:pt x="9029" y="1462"/>
                  </a:lnTo>
                  <a:lnTo>
                    <a:pt x="8993" y="1462"/>
                  </a:lnTo>
                  <a:lnTo>
                    <a:pt x="8956" y="1462"/>
                  </a:lnTo>
                  <a:lnTo>
                    <a:pt x="8920" y="1462"/>
                  </a:lnTo>
                  <a:lnTo>
                    <a:pt x="8884" y="1462"/>
                  </a:lnTo>
                  <a:lnTo>
                    <a:pt x="8848" y="1462"/>
                  </a:lnTo>
                  <a:lnTo>
                    <a:pt x="8812" y="1462"/>
                  </a:lnTo>
                  <a:lnTo>
                    <a:pt x="8775" y="1462"/>
                  </a:lnTo>
                  <a:lnTo>
                    <a:pt x="8739" y="1462"/>
                  </a:lnTo>
                  <a:lnTo>
                    <a:pt x="8703" y="1462"/>
                  </a:lnTo>
                  <a:lnTo>
                    <a:pt x="8667" y="1462"/>
                  </a:lnTo>
                  <a:lnTo>
                    <a:pt x="8631" y="1462"/>
                  </a:lnTo>
                  <a:lnTo>
                    <a:pt x="8593" y="1462"/>
                  </a:lnTo>
                  <a:lnTo>
                    <a:pt x="8557" y="1462"/>
                  </a:lnTo>
                  <a:lnTo>
                    <a:pt x="8521" y="1462"/>
                  </a:lnTo>
                  <a:lnTo>
                    <a:pt x="8485" y="1462"/>
                  </a:lnTo>
                  <a:lnTo>
                    <a:pt x="8449" y="1462"/>
                  </a:lnTo>
                  <a:lnTo>
                    <a:pt x="8412" y="1462"/>
                  </a:lnTo>
                  <a:lnTo>
                    <a:pt x="8376" y="1462"/>
                  </a:lnTo>
                  <a:lnTo>
                    <a:pt x="8340" y="1462"/>
                  </a:lnTo>
                  <a:lnTo>
                    <a:pt x="8304" y="1463"/>
                  </a:lnTo>
                  <a:lnTo>
                    <a:pt x="8268" y="1463"/>
                  </a:lnTo>
                  <a:lnTo>
                    <a:pt x="8231" y="1463"/>
                  </a:lnTo>
                  <a:lnTo>
                    <a:pt x="8195" y="1463"/>
                  </a:lnTo>
                  <a:lnTo>
                    <a:pt x="8159" y="1463"/>
                  </a:lnTo>
                  <a:lnTo>
                    <a:pt x="8123" y="1463"/>
                  </a:lnTo>
                  <a:lnTo>
                    <a:pt x="8086" y="1463"/>
                  </a:lnTo>
                  <a:lnTo>
                    <a:pt x="8050" y="1463"/>
                  </a:lnTo>
                  <a:lnTo>
                    <a:pt x="8014" y="1463"/>
                  </a:lnTo>
                  <a:lnTo>
                    <a:pt x="7978" y="1463"/>
                  </a:lnTo>
                  <a:lnTo>
                    <a:pt x="7942" y="1463"/>
                  </a:lnTo>
                  <a:lnTo>
                    <a:pt x="7904" y="1463"/>
                  </a:lnTo>
                  <a:lnTo>
                    <a:pt x="7868" y="1463"/>
                  </a:lnTo>
                  <a:lnTo>
                    <a:pt x="7832" y="1463"/>
                  </a:lnTo>
                  <a:lnTo>
                    <a:pt x="7796" y="1463"/>
                  </a:lnTo>
                  <a:lnTo>
                    <a:pt x="7760" y="1463"/>
                  </a:lnTo>
                  <a:lnTo>
                    <a:pt x="7723" y="1463"/>
                  </a:lnTo>
                  <a:lnTo>
                    <a:pt x="7687" y="1463"/>
                  </a:lnTo>
                  <a:lnTo>
                    <a:pt x="7651" y="1463"/>
                  </a:lnTo>
                  <a:lnTo>
                    <a:pt x="7615" y="1463"/>
                  </a:lnTo>
                  <a:lnTo>
                    <a:pt x="7579" y="1463"/>
                  </a:lnTo>
                  <a:lnTo>
                    <a:pt x="7542" y="1463"/>
                  </a:lnTo>
                  <a:lnTo>
                    <a:pt x="7506" y="1463"/>
                  </a:lnTo>
                  <a:lnTo>
                    <a:pt x="7470" y="1465"/>
                  </a:lnTo>
                  <a:lnTo>
                    <a:pt x="7434" y="1465"/>
                  </a:lnTo>
                  <a:lnTo>
                    <a:pt x="7398" y="1465"/>
                  </a:lnTo>
                  <a:lnTo>
                    <a:pt x="7361" y="1465"/>
                  </a:lnTo>
                  <a:lnTo>
                    <a:pt x="7325" y="1465"/>
                  </a:lnTo>
                  <a:lnTo>
                    <a:pt x="7289" y="1465"/>
                  </a:lnTo>
                  <a:lnTo>
                    <a:pt x="7253" y="1465"/>
                  </a:lnTo>
                  <a:lnTo>
                    <a:pt x="7215" y="1465"/>
                  </a:lnTo>
                  <a:lnTo>
                    <a:pt x="7179" y="1465"/>
                  </a:lnTo>
                  <a:lnTo>
                    <a:pt x="7143" y="1465"/>
                  </a:lnTo>
                  <a:lnTo>
                    <a:pt x="7107" y="1465"/>
                  </a:lnTo>
                  <a:lnTo>
                    <a:pt x="7071" y="1465"/>
                  </a:lnTo>
                  <a:lnTo>
                    <a:pt x="7034" y="1465"/>
                  </a:lnTo>
                  <a:lnTo>
                    <a:pt x="6998" y="1465"/>
                  </a:lnTo>
                  <a:lnTo>
                    <a:pt x="6962" y="1465"/>
                  </a:lnTo>
                  <a:lnTo>
                    <a:pt x="6926" y="1465"/>
                  </a:lnTo>
                  <a:lnTo>
                    <a:pt x="6890" y="1465"/>
                  </a:lnTo>
                  <a:lnTo>
                    <a:pt x="6853" y="1465"/>
                  </a:lnTo>
                  <a:lnTo>
                    <a:pt x="6817" y="1465"/>
                  </a:lnTo>
                  <a:lnTo>
                    <a:pt x="6781" y="1465"/>
                  </a:lnTo>
                  <a:lnTo>
                    <a:pt x="6745" y="1465"/>
                  </a:lnTo>
                  <a:lnTo>
                    <a:pt x="6709" y="1465"/>
                  </a:lnTo>
                  <a:lnTo>
                    <a:pt x="6672" y="1465"/>
                  </a:lnTo>
                  <a:lnTo>
                    <a:pt x="6636" y="1465"/>
                  </a:lnTo>
                  <a:lnTo>
                    <a:pt x="6600" y="1466"/>
                  </a:lnTo>
                  <a:lnTo>
                    <a:pt x="6564" y="1466"/>
                  </a:lnTo>
                  <a:lnTo>
                    <a:pt x="6528" y="1466"/>
                  </a:lnTo>
                  <a:lnTo>
                    <a:pt x="6490" y="1466"/>
                  </a:lnTo>
                  <a:lnTo>
                    <a:pt x="6454" y="1466"/>
                  </a:lnTo>
                  <a:lnTo>
                    <a:pt x="6418" y="1466"/>
                  </a:lnTo>
                  <a:lnTo>
                    <a:pt x="6382" y="1466"/>
                  </a:lnTo>
                  <a:lnTo>
                    <a:pt x="6345" y="1466"/>
                  </a:lnTo>
                  <a:lnTo>
                    <a:pt x="6309" y="1466"/>
                  </a:lnTo>
                  <a:lnTo>
                    <a:pt x="6273" y="1466"/>
                  </a:lnTo>
                  <a:lnTo>
                    <a:pt x="6237" y="1466"/>
                  </a:lnTo>
                  <a:lnTo>
                    <a:pt x="6201" y="1466"/>
                  </a:lnTo>
                  <a:lnTo>
                    <a:pt x="6164" y="1466"/>
                  </a:lnTo>
                  <a:lnTo>
                    <a:pt x="6128" y="1466"/>
                  </a:lnTo>
                  <a:lnTo>
                    <a:pt x="6092" y="1466"/>
                  </a:lnTo>
                  <a:lnTo>
                    <a:pt x="6056" y="1466"/>
                  </a:lnTo>
                  <a:lnTo>
                    <a:pt x="6020" y="1466"/>
                  </a:lnTo>
                  <a:lnTo>
                    <a:pt x="5983" y="1466"/>
                  </a:lnTo>
                  <a:lnTo>
                    <a:pt x="5947" y="1466"/>
                  </a:lnTo>
                  <a:lnTo>
                    <a:pt x="5911" y="1466"/>
                  </a:lnTo>
                  <a:lnTo>
                    <a:pt x="5875" y="1466"/>
                  </a:lnTo>
                  <a:lnTo>
                    <a:pt x="5839" y="1466"/>
                  </a:lnTo>
                  <a:lnTo>
                    <a:pt x="5801" y="1466"/>
                  </a:lnTo>
                  <a:lnTo>
                    <a:pt x="5765" y="1467"/>
                  </a:lnTo>
                  <a:lnTo>
                    <a:pt x="5729" y="1467"/>
                  </a:lnTo>
                  <a:lnTo>
                    <a:pt x="5693" y="1467"/>
                  </a:lnTo>
                  <a:lnTo>
                    <a:pt x="5657" y="1467"/>
                  </a:lnTo>
                  <a:lnTo>
                    <a:pt x="5620" y="1467"/>
                  </a:lnTo>
                  <a:lnTo>
                    <a:pt x="5584" y="1467"/>
                  </a:lnTo>
                  <a:lnTo>
                    <a:pt x="5548" y="1467"/>
                  </a:lnTo>
                  <a:lnTo>
                    <a:pt x="5512" y="1467"/>
                  </a:lnTo>
                  <a:lnTo>
                    <a:pt x="5476" y="1467"/>
                  </a:lnTo>
                  <a:lnTo>
                    <a:pt x="5439" y="1467"/>
                  </a:lnTo>
                  <a:lnTo>
                    <a:pt x="5403" y="1467"/>
                  </a:lnTo>
                  <a:lnTo>
                    <a:pt x="5367" y="1467"/>
                  </a:lnTo>
                  <a:lnTo>
                    <a:pt x="5331" y="1467"/>
                  </a:lnTo>
                  <a:lnTo>
                    <a:pt x="5294" y="1467"/>
                  </a:lnTo>
                  <a:lnTo>
                    <a:pt x="5258" y="1467"/>
                  </a:lnTo>
                  <a:lnTo>
                    <a:pt x="5222" y="1467"/>
                  </a:lnTo>
                  <a:lnTo>
                    <a:pt x="5186" y="1467"/>
                  </a:lnTo>
                  <a:lnTo>
                    <a:pt x="5150" y="1467"/>
                  </a:lnTo>
                  <a:lnTo>
                    <a:pt x="5112" y="1467"/>
                  </a:lnTo>
                  <a:lnTo>
                    <a:pt x="5076" y="1467"/>
                  </a:lnTo>
                  <a:lnTo>
                    <a:pt x="5040" y="1467"/>
                  </a:lnTo>
                  <a:lnTo>
                    <a:pt x="5004" y="1467"/>
                  </a:lnTo>
                  <a:lnTo>
                    <a:pt x="4968" y="1467"/>
                  </a:lnTo>
                  <a:lnTo>
                    <a:pt x="4931" y="1468"/>
                  </a:lnTo>
                  <a:lnTo>
                    <a:pt x="4895" y="1468"/>
                  </a:lnTo>
                  <a:lnTo>
                    <a:pt x="4859" y="1468"/>
                  </a:lnTo>
                  <a:lnTo>
                    <a:pt x="4823" y="1468"/>
                  </a:lnTo>
                  <a:lnTo>
                    <a:pt x="4787" y="1468"/>
                  </a:lnTo>
                  <a:lnTo>
                    <a:pt x="4750" y="1468"/>
                  </a:lnTo>
                  <a:lnTo>
                    <a:pt x="4714" y="1468"/>
                  </a:lnTo>
                  <a:lnTo>
                    <a:pt x="4678" y="1468"/>
                  </a:lnTo>
                  <a:lnTo>
                    <a:pt x="4642" y="1468"/>
                  </a:lnTo>
                  <a:lnTo>
                    <a:pt x="4606" y="1468"/>
                  </a:lnTo>
                  <a:lnTo>
                    <a:pt x="4569" y="1468"/>
                  </a:lnTo>
                  <a:lnTo>
                    <a:pt x="4533" y="1468"/>
                  </a:lnTo>
                  <a:lnTo>
                    <a:pt x="4497" y="1468"/>
                  </a:lnTo>
                  <a:lnTo>
                    <a:pt x="4461" y="1468"/>
                  </a:lnTo>
                  <a:lnTo>
                    <a:pt x="4423" y="1468"/>
                  </a:lnTo>
                  <a:lnTo>
                    <a:pt x="4387" y="1468"/>
                  </a:lnTo>
                  <a:lnTo>
                    <a:pt x="4351" y="1468"/>
                  </a:lnTo>
                  <a:lnTo>
                    <a:pt x="4315" y="1468"/>
                  </a:lnTo>
                  <a:lnTo>
                    <a:pt x="4279" y="1468"/>
                  </a:lnTo>
                  <a:lnTo>
                    <a:pt x="4242" y="1468"/>
                  </a:lnTo>
                  <a:lnTo>
                    <a:pt x="4206" y="1468"/>
                  </a:lnTo>
                  <a:lnTo>
                    <a:pt x="4170" y="1468"/>
                  </a:lnTo>
                  <a:lnTo>
                    <a:pt x="4134" y="1468"/>
                  </a:lnTo>
                  <a:lnTo>
                    <a:pt x="4098" y="1468"/>
                  </a:lnTo>
                  <a:lnTo>
                    <a:pt x="4061" y="1469"/>
                  </a:lnTo>
                  <a:lnTo>
                    <a:pt x="4025" y="1469"/>
                  </a:lnTo>
                  <a:lnTo>
                    <a:pt x="3989" y="1469"/>
                  </a:lnTo>
                  <a:lnTo>
                    <a:pt x="3953" y="1469"/>
                  </a:lnTo>
                  <a:lnTo>
                    <a:pt x="3917" y="1469"/>
                  </a:lnTo>
                  <a:lnTo>
                    <a:pt x="3880" y="1469"/>
                  </a:lnTo>
                  <a:lnTo>
                    <a:pt x="3844" y="1469"/>
                  </a:lnTo>
                  <a:lnTo>
                    <a:pt x="3808" y="1469"/>
                  </a:lnTo>
                  <a:lnTo>
                    <a:pt x="3772" y="1469"/>
                  </a:lnTo>
                  <a:lnTo>
                    <a:pt x="3736" y="1469"/>
                  </a:lnTo>
                  <a:lnTo>
                    <a:pt x="3698" y="1469"/>
                  </a:lnTo>
                  <a:lnTo>
                    <a:pt x="3662" y="1469"/>
                  </a:lnTo>
                  <a:lnTo>
                    <a:pt x="3626" y="1469"/>
                  </a:lnTo>
                  <a:lnTo>
                    <a:pt x="3590" y="1469"/>
                  </a:lnTo>
                  <a:lnTo>
                    <a:pt x="3553" y="1469"/>
                  </a:lnTo>
                  <a:lnTo>
                    <a:pt x="3517" y="1469"/>
                  </a:lnTo>
                  <a:lnTo>
                    <a:pt x="3481" y="1469"/>
                  </a:lnTo>
                  <a:lnTo>
                    <a:pt x="3445" y="1469"/>
                  </a:lnTo>
                  <a:lnTo>
                    <a:pt x="3409" y="1469"/>
                  </a:lnTo>
                  <a:lnTo>
                    <a:pt x="3372" y="1469"/>
                  </a:lnTo>
                  <a:lnTo>
                    <a:pt x="3336" y="1469"/>
                  </a:lnTo>
                  <a:lnTo>
                    <a:pt x="3300" y="1469"/>
                  </a:lnTo>
                  <a:lnTo>
                    <a:pt x="3264" y="1469"/>
                  </a:lnTo>
                  <a:lnTo>
                    <a:pt x="3228" y="1470"/>
                  </a:lnTo>
                  <a:lnTo>
                    <a:pt x="3191" y="1470"/>
                  </a:lnTo>
                  <a:lnTo>
                    <a:pt x="3155" y="1470"/>
                  </a:lnTo>
                  <a:lnTo>
                    <a:pt x="3119" y="1470"/>
                  </a:lnTo>
                  <a:lnTo>
                    <a:pt x="3083" y="1470"/>
                  </a:lnTo>
                  <a:lnTo>
                    <a:pt x="3047" y="1470"/>
                  </a:lnTo>
                  <a:lnTo>
                    <a:pt x="3010" y="1470"/>
                  </a:lnTo>
                  <a:lnTo>
                    <a:pt x="2973" y="1470"/>
                  </a:lnTo>
                  <a:lnTo>
                    <a:pt x="2937" y="1470"/>
                  </a:lnTo>
                  <a:lnTo>
                    <a:pt x="2901" y="1470"/>
                  </a:lnTo>
                  <a:lnTo>
                    <a:pt x="2865" y="1470"/>
                  </a:lnTo>
                  <a:lnTo>
                    <a:pt x="2828" y="1470"/>
                  </a:lnTo>
                  <a:lnTo>
                    <a:pt x="2792" y="1470"/>
                  </a:lnTo>
                  <a:lnTo>
                    <a:pt x="2756" y="1470"/>
                  </a:lnTo>
                  <a:lnTo>
                    <a:pt x="2720" y="1470"/>
                  </a:lnTo>
                  <a:lnTo>
                    <a:pt x="2683" y="1470"/>
                  </a:lnTo>
                  <a:lnTo>
                    <a:pt x="2647" y="1470"/>
                  </a:lnTo>
                  <a:lnTo>
                    <a:pt x="2611" y="1470"/>
                  </a:lnTo>
                  <a:lnTo>
                    <a:pt x="2575" y="1470"/>
                  </a:lnTo>
                  <a:lnTo>
                    <a:pt x="2539" y="1470"/>
                  </a:lnTo>
                  <a:lnTo>
                    <a:pt x="2502" y="1470"/>
                  </a:lnTo>
                  <a:lnTo>
                    <a:pt x="2466" y="1470"/>
                  </a:lnTo>
                  <a:lnTo>
                    <a:pt x="2430" y="1470"/>
                  </a:lnTo>
                  <a:lnTo>
                    <a:pt x="2394" y="1471"/>
                  </a:lnTo>
                  <a:lnTo>
                    <a:pt x="2358" y="1471"/>
                  </a:lnTo>
                  <a:lnTo>
                    <a:pt x="2321" y="1471"/>
                  </a:lnTo>
                  <a:lnTo>
                    <a:pt x="2285" y="1471"/>
                  </a:lnTo>
                  <a:lnTo>
                    <a:pt x="2248" y="1471"/>
                  </a:lnTo>
                  <a:lnTo>
                    <a:pt x="2212" y="1471"/>
                  </a:lnTo>
                  <a:lnTo>
                    <a:pt x="2176" y="1471"/>
                  </a:lnTo>
                  <a:lnTo>
                    <a:pt x="2139" y="1471"/>
                  </a:lnTo>
                  <a:lnTo>
                    <a:pt x="2103" y="1471"/>
                  </a:lnTo>
                  <a:lnTo>
                    <a:pt x="2067" y="1471"/>
                  </a:lnTo>
                  <a:lnTo>
                    <a:pt x="2031" y="1471"/>
                  </a:lnTo>
                  <a:lnTo>
                    <a:pt x="1995" y="1471"/>
                  </a:lnTo>
                  <a:lnTo>
                    <a:pt x="1958" y="1471"/>
                  </a:lnTo>
                  <a:lnTo>
                    <a:pt x="1922" y="1471"/>
                  </a:lnTo>
                  <a:lnTo>
                    <a:pt x="1886" y="1471"/>
                  </a:lnTo>
                  <a:lnTo>
                    <a:pt x="1850" y="1471"/>
                  </a:lnTo>
                  <a:lnTo>
                    <a:pt x="1814" y="1471"/>
                  </a:lnTo>
                  <a:lnTo>
                    <a:pt x="1777" y="1471"/>
                  </a:lnTo>
                  <a:lnTo>
                    <a:pt x="1741" y="1471"/>
                  </a:lnTo>
                  <a:lnTo>
                    <a:pt x="1705" y="1471"/>
                  </a:lnTo>
                  <a:lnTo>
                    <a:pt x="1669" y="1471"/>
                  </a:lnTo>
                  <a:lnTo>
                    <a:pt x="1632" y="1471"/>
                  </a:lnTo>
                  <a:lnTo>
                    <a:pt x="1596" y="1471"/>
                  </a:lnTo>
                  <a:lnTo>
                    <a:pt x="1560" y="1471"/>
                  </a:lnTo>
                  <a:lnTo>
                    <a:pt x="1523" y="1473"/>
                  </a:lnTo>
                  <a:lnTo>
                    <a:pt x="1487" y="1473"/>
                  </a:lnTo>
                  <a:lnTo>
                    <a:pt x="1450" y="1473"/>
                  </a:lnTo>
                  <a:lnTo>
                    <a:pt x="1414" y="1473"/>
                  </a:lnTo>
                  <a:lnTo>
                    <a:pt x="1378" y="1473"/>
                  </a:lnTo>
                  <a:lnTo>
                    <a:pt x="1342" y="1473"/>
                  </a:lnTo>
                  <a:lnTo>
                    <a:pt x="1306" y="1473"/>
                  </a:lnTo>
                  <a:lnTo>
                    <a:pt x="1269" y="1473"/>
                  </a:lnTo>
                  <a:lnTo>
                    <a:pt x="1233" y="1473"/>
                  </a:lnTo>
                  <a:lnTo>
                    <a:pt x="1197" y="1473"/>
                  </a:lnTo>
                  <a:lnTo>
                    <a:pt x="1161" y="1473"/>
                  </a:lnTo>
                  <a:lnTo>
                    <a:pt x="1125" y="1473"/>
                  </a:lnTo>
                  <a:lnTo>
                    <a:pt x="1088" y="1473"/>
                  </a:lnTo>
                  <a:lnTo>
                    <a:pt x="1052" y="1473"/>
                  </a:lnTo>
                  <a:lnTo>
                    <a:pt x="1016" y="1473"/>
                  </a:lnTo>
                  <a:lnTo>
                    <a:pt x="980" y="1473"/>
                  </a:lnTo>
                  <a:lnTo>
                    <a:pt x="944" y="1473"/>
                  </a:lnTo>
                  <a:lnTo>
                    <a:pt x="907" y="1473"/>
                  </a:lnTo>
                  <a:lnTo>
                    <a:pt x="871" y="1473"/>
                  </a:lnTo>
                  <a:lnTo>
                    <a:pt x="835" y="1473"/>
                  </a:lnTo>
                  <a:lnTo>
                    <a:pt x="798" y="1473"/>
                  </a:lnTo>
                  <a:lnTo>
                    <a:pt x="761" y="1473"/>
                  </a:lnTo>
                  <a:lnTo>
                    <a:pt x="725" y="1473"/>
                  </a:lnTo>
                  <a:lnTo>
                    <a:pt x="689" y="1474"/>
                  </a:lnTo>
                  <a:lnTo>
                    <a:pt x="653" y="1474"/>
                  </a:lnTo>
                  <a:lnTo>
                    <a:pt x="617" y="1474"/>
                  </a:lnTo>
                  <a:lnTo>
                    <a:pt x="580" y="1474"/>
                  </a:lnTo>
                  <a:lnTo>
                    <a:pt x="544" y="1474"/>
                  </a:lnTo>
                  <a:lnTo>
                    <a:pt x="508" y="1474"/>
                  </a:lnTo>
                  <a:lnTo>
                    <a:pt x="472" y="1474"/>
                  </a:lnTo>
                  <a:lnTo>
                    <a:pt x="436" y="1474"/>
                  </a:lnTo>
                  <a:lnTo>
                    <a:pt x="399" y="1474"/>
                  </a:lnTo>
                  <a:lnTo>
                    <a:pt x="363" y="1474"/>
                  </a:lnTo>
                  <a:lnTo>
                    <a:pt x="327" y="1474"/>
                  </a:lnTo>
                  <a:lnTo>
                    <a:pt x="291" y="1474"/>
                  </a:lnTo>
                  <a:lnTo>
                    <a:pt x="255" y="1474"/>
                  </a:lnTo>
                  <a:lnTo>
                    <a:pt x="218" y="1474"/>
                  </a:lnTo>
                  <a:lnTo>
                    <a:pt x="182" y="1474"/>
                  </a:lnTo>
                  <a:lnTo>
                    <a:pt x="146" y="1474"/>
                  </a:lnTo>
                  <a:lnTo>
                    <a:pt x="110" y="1474"/>
                  </a:lnTo>
                  <a:lnTo>
                    <a:pt x="73" y="1474"/>
                  </a:lnTo>
                  <a:lnTo>
                    <a:pt x="36" y="1474"/>
                  </a:lnTo>
                  <a:lnTo>
                    <a:pt x="0" y="1474"/>
                  </a:lnTo>
                  <a:lnTo>
                    <a:pt x="0" y="1460"/>
                  </a:lnTo>
                  <a:close/>
                </a:path>
              </a:pathLst>
            </a:custGeom>
            <a:pattFill prst="openDmnd">
              <a:fgClr>
                <a:srgbClr val="0080C0"/>
              </a:fgClr>
              <a:bgClr>
                <a:srgbClr val="FFFFFF"/>
              </a:bgClr>
            </a:patt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>
              <a:off x="3568" y="3477"/>
              <a:ext cx="1835" cy="302"/>
            </a:xfrm>
            <a:custGeom>
              <a:avLst/>
              <a:gdLst>
                <a:gd name="T0" fmla="*/ 51 w 9174"/>
                <a:gd name="T1" fmla="*/ 299 h 908"/>
                <a:gd name="T2" fmla="*/ 109 w 9174"/>
                <a:gd name="T3" fmla="*/ 299 h 908"/>
                <a:gd name="T4" fmla="*/ 167 w 9174"/>
                <a:gd name="T5" fmla="*/ 298 h 908"/>
                <a:gd name="T6" fmla="*/ 225 w 9174"/>
                <a:gd name="T7" fmla="*/ 298 h 908"/>
                <a:gd name="T8" fmla="*/ 283 w 9174"/>
                <a:gd name="T9" fmla="*/ 297 h 908"/>
                <a:gd name="T10" fmla="*/ 341 w 9174"/>
                <a:gd name="T11" fmla="*/ 296 h 908"/>
                <a:gd name="T12" fmla="*/ 399 w 9174"/>
                <a:gd name="T13" fmla="*/ 295 h 908"/>
                <a:gd name="T14" fmla="*/ 457 w 9174"/>
                <a:gd name="T15" fmla="*/ 294 h 908"/>
                <a:gd name="T16" fmla="*/ 515 w 9174"/>
                <a:gd name="T17" fmla="*/ 293 h 908"/>
                <a:gd name="T18" fmla="*/ 573 w 9174"/>
                <a:gd name="T19" fmla="*/ 291 h 908"/>
                <a:gd name="T20" fmla="*/ 631 w 9174"/>
                <a:gd name="T21" fmla="*/ 288 h 908"/>
                <a:gd name="T22" fmla="*/ 689 w 9174"/>
                <a:gd name="T23" fmla="*/ 285 h 908"/>
                <a:gd name="T24" fmla="*/ 747 w 9174"/>
                <a:gd name="T25" fmla="*/ 280 h 908"/>
                <a:gd name="T26" fmla="*/ 805 w 9174"/>
                <a:gd name="T27" fmla="*/ 272 h 908"/>
                <a:gd name="T28" fmla="*/ 863 w 9174"/>
                <a:gd name="T29" fmla="*/ 260 h 908"/>
                <a:gd name="T30" fmla="*/ 921 w 9174"/>
                <a:gd name="T31" fmla="*/ 239 h 908"/>
                <a:gd name="T32" fmla="*/ 979 w 9174"/>
                <a:gd name="T33" fmla="*/ 200 h 908"/>
                <a:gd name="T34" fmla="*/ 1037 w 9174"/>
                <a:gd name="T35" fmla="*/ 126 h 908"/>
                <a:gd name="T36" fmla="*/ 1095 w 9174"/>
                <a:gd name="T37" fmla="*/ 22 h 908"/>
                <a:gd name="T38" fmla="*/ 1153 w 9174"/>
                <a:gd name="T39" fmla="*/ 22 h 908"/>
                <a:gd name="T40" fmla="*/ 1211 w 9174"/>
                <a:gd name="T41" fmla="*/ 126 h 908"/>
                <a:gd name="T42" fmla="*/ 1269 w 9174"/>
                <a:gd name="T43" fmla="*/ 200 h 908"/>
                <a:gd name="T44" fmla="*/ 1327 w 9174"/>
                <a:gd name="T45" fmla="*/ 238 h 908"/>
                <a:gd name="T46" fmla="*/ 1385 w 9174"/>
                <a:gd name="T47" fmla="*/ 259 h 908"/>
                <a:gd name="T48" fmla="*/ 1443 w 9174"/>
                <a:gd name="T49" fmla="*/ 271 h 908"/>
                <a:gd name="T50" fmla="*/ 1501 w 9174"/>
                <a:gd name="T51" fmla="*/ 278 h 908"/>
                <a:gd name="T52" fmla="*/ 1559 w 9174"/>
                <a:gd name="T53" fmla="*/ 283 h 908"/>
                <a:gd name="T54" fmla="*/ 1617 w 9174"/>
                <a:gd name="T55" fmla="*/ 286 h 908"/>
                <a:gd name="T56" fmla="*/ 1675 w 9174"/>
                <a:gd name="T57" fmla="*/ 288 h 908"/>
                <a:gd name="T58" fmla="*/ 1734 w 9174"/>
                <a:gd name="T59" fmla="*/ 290 h 908"/>
                <a:gd name="T60" fmla="*/ 1791 w 9174"/>
                <a:gd name="T61" fmla="*/ 291 h 908"/>
                <a:gd name="T62" fmla="*/ 1828 w 9174"/>
                <a:gd name="T63" fmla="*/ 298 h 908"/>
                <a:gd name="T64" fmla="*/ 1770 w 9174"/>
                <a:gd name="T65" fmla="*/ 298 h 908"/>
                <a:gd name="T66" fmla="*/ 1712 w 9174"/>
                <a:gd name="T67" fmla="*/ 298 h 908"/>
                <a:gd name="T68" fmla="*/ 1654 w 9174"/>
                <a:gd name="T69" fmla="*/ 298 h 908"/>
                <a:gd name="T70" fmla="*/ 1596 w 9174"/>
                <a:gd name="T71" fmla="*/ 298 h 908"/>
                <a:gd name="T72" fmla="*/ 1538 w 9174"/>
                <a:gd name="T73" fmla="*/ 298 h 908"/>
                <a:gd name="T74" fmla="*/ 1480 w 9174"/>
                <a:gd name="T75" fmla="*/ 299 h 908"/>
                <a:gd name="T76" fmla="*/ 1422 w 9174"/>
                <a:gd name="T77" fmla="*/ 299 h 908"/>
                <a:gd name="T78" fmla="*/ 1364 w 9174"/>
                <a:gd name="T79" fmla="*/ 299 h 908"/>
                <a:gd name="T80" fmla="*/ 1306 w 9174"/>
                <a:gd name="T81" fmla="*/ 299 h 908"/>
                <a:gd name="T82" fmla="*/ 1248 w 9174"/>
                <a:gd name="T83" fmla="*/ 299 h 908"/>
                <a:gd name="T84" fmla="*/ 1190 w 9174"/>
                <a:gd name="T85" fmla="*/ 299 h 908"/>
                <a:gd name="T86" fmla="*/ 1132 w 9174"/>
                <a:gd name="T87" fmla="*/ 300 h 908"/>
                <a:gd name="T88" fmla="*/ 1074 w 9174"/>
                <a:gd name="T89" fmla="*/ 300 h 908"/>
                <a:gd name="T90" fmla="*/ 1015 w 9174"/>
                <a:gd name="T91" fmla="*/ 300 h 908"/>
                <a:gd name="T92" fmla="*/ 958 w 9174"/>
                <a:gd name="T93" fmla="*/ 300 h 908"/>
                <a:gd name="T94" fmla="*/ 899 w 9174"/>
                <a:gd name="T95" fmla="*/ 300 h 908"/>
                <a:gd name="T96" fmla="*/ 841 w 9174"/>
                <a:gd name="T97" fmla="*/ 300 h 908"/>
                <a:gd name="T98" fmla="*/ 783 w 9174"/>
                <a:gd name="T99" fmla="*/ 300 h 908"/>
                <a:gd name="T100" fmla="*/ 725 w 9174"/>
                <a:gd name="T101" fmla="*/ 300 h 908"/>
                <a:gd name="T102" fmla="*/ 667 w 9174"/>
                <a:gd name="T103" fmla="*/ 300 h 908"/>
                <a:gd name="T104" fmla="*/ 609 w 9174"/>
                <a:gd name="T105" fmla="*/ 301 h 908"/>
                <a:gd name="T106" fmla="*/ 551 w 9174"/>
                <a:gd name="T107" fmla="*/ 301 h 908"/>
                <a:gd name="T108" fmla="*/ 493 w 9174"/>
                <a:gd name="T109" fmla="*/ 301 h 908"/>
                <a:gd name="T110" fmla="*/ 435 w 9174"/>
                <a:gd name="T111" fmla="*/ 301 h 908"/>
                <a:gd name="T112" fmla="*/ 377 w 9174"/>
                <a:gd name="T113" fmla="*/ 301 h 908"/>
                <a:gd name="T114" fmla="*/ 319 w 9174"/>
                <a:gd name="T115" fmla="*/ 301 h 908"/>
                <a:gd name="T116" fmla="*/ 261 w 9174"/>
                <a:gd name="T117" fmla="*/ 302 h 908"/>
                <a:gd name="T118" fmla="*/ 203 w 9174"/>
                <a:gd name="T119" fmla="*/ 302 h 908"/>
                <a:gd name="T120" fmla="*/ 145 w 9174"/>
                <a:gd name="T121" fmla="*/ 302 h 908"/>
                <a:gd name="T122" fmla="*/ 87 w 9174"/>
                <a:gd name="T123" fmla="*/ 302 h 908"/>
                <a:gd name="T124" fmla="*/ 29 w 9174"/>
                <a:gd name="T125" fmla="*/ 302 h 9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174" h="908">
                  <a:moveTo>
                    <a:pt x="0" y="901"/>
                  </a:moveTo>
                  <a:lnTo>
                    <a:pt x="36" y="901"/>
                  </a:lnTo>
                  <a:lnTo>
                    <a:pt x="73" y="901"/>
                  </a:lnTo>
                  <a:lnTo>
                    <a:pt x="110" y="900"/>
                  </a:lnTo>
                  <a:lnTo>
                    <a:pt x="146" y="900"/>
                  </a:lnTo>
                  <a:lnTo>
                    <a:pt x="182" y="900"/>
                  </a:lnTo>
                  <a:lnTo>
                    <a:pt x="218" y="900"/>
                  </a:lnTo>
                  <a:lnTo>
                    <a:pt x="255" y="900"/>
                  </a:lnTo>
                  <a:lnTo>
                    <a:pt x="291" y="900"/>
                  </a:lnTo>
                  <a:lnTo>
                    <a:pt x="327" y="900"/>
                  </a:lnTo>
                  <a:lnTo>
                    <a:pt x="363" y="900"/>
                  </a:lnTo>
                  <a:lnTo>
                    <a:pt x="399" y="899"/>
                  </a:lnTo>
                  <a:lnTo>
                    <a:pt x="436" y="899"/>
                  </a:lnTo>
                  <a:lnTo>
                    <a:pt x="472" y="899"/>
                  </a:lnTo>
                  <a:lnTo>
                    <a:pt x="508" y="899"/>
                  </a:lnTo>
                  <a:lnTo>
                    <a:pt x="544" y="899"/>
                  </a:lnTo>
                  <a:lnTo>
                    <a:pt x="580" y="899"/>
                  </a:lnTo>
                  <a:lnTo>
                    <a:pt x="617" y="897"/>
                  </a:lnTo>
                  <a:lnTo>
                    <a:pt x="653" y="897"/>
                  </a:lnTo>
                  <a:lnTo>
                    <a:pt x="689" y="897"/>
                  </a:lnTo>
                  <a:lnTo>
                    <a:pt x="725" y="897"/>
                  </a:lnTo>
                  <a:lnTo>
                    <a:pt x="761" y="897"/>
                  </a:lnTo>
                  <a:lnTo>
                    <a:pt x="798" y="897"/>
                  </a:lnTo>
                  <a:lnTo>
                    <a:pt x="835" y="896"/>
                  </a:lnTo>
                  <a:lnTo>
                    <a:pt x="871" y="896"/>
                  </a:lnTo>
                  <a:lnTo>
                    <a:pt x="907" y="896"/>
                  </a:lnTo>
                  <a:lnTo>
                    <a:pt x="944" y="896"/>
                  </a:lnTo>
                  <a:lnTo>
                    <a:pt x="980" y="896"/>
                  </a:lnTo>
                  <a:lnTo>
                    <a:pt x="1016" y="896"/>
                  </a:lnTo>
                  <a:lnTo>
                    <a:pt x="1052" y="895"/>
                  </a:lnTo>
                  <a:lnTo>
                    <a:pt x="1088" y="895"/>
                  </a:lnTo>
                  <a:lnTo>
                    <a:pt x="1125" y="895"/>
                  </a:lnTo>
                  <a:lnTo>
                    <a:pt x="1161" y="895"/>
                  </a:lnTo>
                  <a:lnTo>
                    <a:pt x="1197" y="895"/>
                  </a:lnTo>
                  <a:lnTo>
                    <a:pt x="1233" y="894"/>
                  </a:lnTo>
                  <a:lnTo>
                    <a:pt x="1269" y="894"/>
                  </a:lnTo>
                  <a:lnTo>
                    <a:pt x="1306" y="894"/>
                  </a:lnTo>
                  <a:lnTo>
                    <a:pt x="1342" y="894"/>
                  </a:lnTo>
                  <a:lnTo>
                    <a:pt x="1378" y="893"/>
                  </a:lnTo>
                  <a:lnTo>
                    <a:pt x="1414" y="893"/>
                  </a:lnTo>
                  <a:lnTo>
                    <a:pt x="1450" y="893"/>
                  </a:lnTo>
                  <a:lnTo>
                    <a:pt x="1487" y="893"/>
                  </a:lnTo>
                  <a:lnTo>
                    <a:pt x="1523" y="892"/>
                  </a:lnTo>
                  <a:lnTo>
                    <a:pt x="1560" y="892"/>
                  </a:lnTo>
                  <a:lnTo>
                    <a:pt x="1596" y="892"/>
                  </a:lnTo>
                  <a:lnTo>
                    <a:pt x="1632" y="892"/>
                  </a:lnTo>
                  <a:lnTo>
                    <a:pt x="1669" y="891"/>
                  </a:lnTo>
                  <a:lnTo>
                    <a:pt x="1705" y="891"/>
                  </a:lnTo>
                  <a:lnTo>
                    <a:pt x="1741" y="891"/>
                  </a:lnTo>
                  <a:lnTo>
                    <a:pt x="1777" y="891"/>
                  </a:lnTo>
                  <a:lnTo>
                    <a:pt x="1814" y="889"/>
                  </a:lnTo>
                  <a:lnTo>
                    <a:pt x="1850" y="889"/>
                  </a:lnTo>
                  <a:lnTo>
                    <a:pt x="1886" y="889"/>
                  </a:lnTo>
                  <a:lnTo>
                    <a:pt x="1922" y="888"/>
                  </a:lnTo>
                  <a:lnTo>
                    <a:pt x="1958" y="888"/>
                  </a:lnTo>
                  <a:lnTo>
                    <a:pt x="1995" y="888"/>
                  </a:lnTo>
                  <a:lnTo>
                    <a:pt x="2031" y="887"/>
                  </a:lnTo>
                  <a:lnTo>
                    <a:pt x="2067" y="887"/>
                  </a:lnTo>
                  <a:lnTo>
                    <a:pt x="2103" y="887"/>
                  </a:lnTo>
                  <a:lnTo>
                    <a:pt x="2139" y="886"/>
                  </a:lnTo>
                  <a:lnTo>
                    <a:pt x="2176" y="886"/>
                  </a:lnTo>
                  <a:lnTo>
                    <a:pt x="2212" y="885"/>
                  </a:lnTo>
                  <a:lnTo>
                    <a:pt x="2248" y="885"/>
                  </a:lnTo>
                  <a:lnTo>
                    <a:pt x="2285" y="885"/>
                  </a:lnTo>
                  <a:lnTo>
                    <a:pt x="2321" y="884"/>
                  </a:lnTo>
                  <a:lnTo>
                    <a:pt x="2358" y="884"/>
                  </a:lnTo>
                  <a:lnTo>
                    <a:pt x="2394" y="883"/>
                  </a:lnTo>
                  <a:lnTo>
                    <a:pt x="2430" y="883"/>
                  </a:lnTo>
                  <a:lnTo>
                    <a:pt x="2466" y="881"/>
                  </a:lnTo>
                  <a:lnTo>
                    <a:pt x="2502" y="881"/>
                  </a:lnTo>
                  <a:lnTo>
                    <a:pt x="2539" y="880"/>
                  </a:lnTo>
                  <a:lnTo>
                    <a:pt x="2575" y="880"/>
                  </a:lnTo>
                  <a:lnTo>
                    <a:pt x="2611" y="879"/>
                  </a:lnTo>
                  <a:lnTo>
                    <a:pt x="2647" y="879"/>
                  </a:lnTo>
                  <a:lnTo>
                    <a:pt x="2683" y="878"/>
                  </a:lnTo>
                  <a:lnTo>
                    <a:pt x="2720" y="877"/>
                  </a:lnTo>
                  <a:lnTo>
                    <a:pt x="2756" y="877"/>
                  </a:lnTo>
                  <a:lnTo>
                    <a:pt x="2792" y="876"/>
                  </a:lnTo>
                  <a:lnTo>
                    <a:pt x="2828" y="875"/>
                  </a:lnTo>
                  <a:lnTo>
                    <a:pt x="2865" y="875"/>
                  </a:lnTo>
                  <a:lnTo>
                    <a:pt x="2901" y="873"/>
                  </a:lnTo>
                  <a:lnTo>
                    <a:pt x="2937" y="872"/>
                  </a:lnTo>
                  <a:lnTo>
                    <a:pt x="2973" y="871"/>
                  </a:lnTo>
                  <a:lnTo>
                    <a:pt x="3010" y="871"/>
                  </a:lnTo>
                  <a:lnTo>
                    <a:pt x="3047" y="870"/>
                  </a:lnTo>
                  <a:lnTo>
                    <a:pt x="3083" y="869"/>
                  </a:lnTo>
                  <a:lnTo>
                    <a:pt x="3119" y="868"/>
                  </a:lnTo>
                  <a:lnTo>
                    <a:pt x="3155" y="867"/>
                  </a:lnTo>
                  <a:lnTo>
                    <a:pt x="3191" y="865"/>
                  </a:lnTo>
                  <a:lnTo>
                    <a:pt x="3228" y="864"/>
                  </a:lnTo>
                  <a:lnTo>
                    <a:pt x="3264" y="863"/>
                  </a:lnTo>
                  <a:lnTo>
                    <a:pt x="3300" y="862"/>
                  </a:lnTo>
                  <a:lnTo>
                    <a:pt x="3336" y="861"/>
                  </a:lnTo>
                  <a:lnTo>
                    <a:pt x="3372" y="860"/>
                  </a:lnTo>
                  <a:lnTo>
                    <a:pt x="3409" y="857"/>
                  </a:lnTo>
                  <a:lnTo>
                    <a:pt x="3445" y="856"/>
                  </a:lnTo>
                  <a:lnTo>
                    <a:pt x="3481" y="855"/>
                  </a:lnTo>
                  <a:lnTo>
                    <a:pt x="3517" y="853"/>
                  </a:lnTo>
                  <a:lnTo>
                    <a:pt x="3553" y="852"/>
                  </a:lnTo>
                  <a:lnTo>
                    <a:pt x="3590" y="849"/>
                  </a:lnTo>
                  <a:lnTo>
                    <a:pt x="3626" y="847"/>
                  </a:lnTo>
                  <a:lnTo>
                    <a:pt x="3662" y="846"/>
                  </a:lnTo>
                  <a:lnTo>
                    <a:pt x="3698" y="844"/>
                  </a:lnTo>
                  <a:lnTo>
                    <a:pt x="3736" y="841"/>
                  </a:lnTo>
                  <a:lnTo>
                    <a:pt x="3772" y="839"/>
                  </a:lnTo>
                  <a:lnTo>
                    <a:pt x="3808" y="837"/>
                  </a:lnTo>
                  <a:lnTo>
                    <a:pt x="3844" y="835"/>
                  </a:lnTo>
                  <a:lnTo>
                    <a:pt x="3880" y="831"/>
                  </a:lnTo>
                  <a:lnTo>
                    <a:pt x="3917" y="829"/>
                  </a:lnTo>
                  <a:lnTo>
                    <a:pt x="3953" y="825"/>
                  </a:lnTo>
                  <a:lnTo>
                    <a:pt x="3989" y="822"/>
                  </a:lnTo>
                  <a:lnTo>
                    <a:pt x="4025" y="819"/>
                  </a:lnTo>
                  <a:lnTo>
                    <a:pt x="4061" y="815"/>
                  </a:lnTo>
                  <a:lnTo>
                    <a:pt x="4098" y="812"/>
                  </a:lnTo>
                  <a:lnTo>
                    <a:pt x="4134" y="807"/>
                  </a:lnTo>
                  <a:lnTo>
                    <a:pt x="4170" y="803"/>
                  </a:lnTo>
                  <a:lnTo>
                    <a:pt x="4206" y="798"/>
                  </a:lnTo>
                  <a:lnTo>
                    <a:pt x="4242" y="794"/>
                  </a:lnTo>
                  <a:lnTo>
                    <a:pt x="4279" y="788"/>
                  </a:lnTo>
                  <a:lnTo>
                    <a:pt x="4315" y="782"/>
                  </a:lnTo>
                  <a:lnTo>
                    <a:pt x="4351" y="776"/>
                  </a:lnTo>
                  <a:lnTo>
                    <a:pt x="4387" y="770"/>
                  </a:lnTo>
                  <a:lnTo>
                    <a:pt x="4423" y="763"/>
                  </a:lnTo>
                  <a:lnTo>
                    <a:pt x="4461" y="756"/>
                  </a:lnTo>
                  <a:lnTo>
                    <a:pt x="4497" y="748"/>
                  </a:lnTo>
                  <a:lnTo>
                    <a:pt x="4533" y="739"/>
                  </a:lnTo>
                  <a:lnTo>
                    <a:pt x="4569" y="730"/>
                  </a:lnTo>
                  <a:lnTo>
                    <a:pt x="4606" y="719"/>
                  </a:lnTo>
                  <a:lnTo>
                    <a:pt x="4642" y="709"/>
                  </a:lnTo>
                  <a:lnTo>
                    <a:pt x="4678" y="696"/>
                  </a:lnTo>
                  <a:lnTo>
                    <a:pt x="4714" y="684"/>
                  </a:lnTo>
                  <a:lnTo>
                    <a:pt x="4750" y="670"/>
                  </a:lnTo>
                  <a:lnTo>
                    <a:pt x="4787" y="655"/>
                  </a:lnTo>
                  <a:lnTo>
                    <a:pt x="4823" y="639"/>
                  </a:lnTo>
                  <a:lnTo>
                    <a:pt x="4859" y="621"/>
                  </a:lnTo>
                  <a:lnTo>
                    <a:pt x="4895" y="602"/>
                  </a:lnTo>
                  <a:lnTo>
                    <a:pt x="4931" y="581"/>
                  </a:lnTo>
                  <a:lnTo>
                    <a:pt x="4968" y="558"/>
                  </a:lnTo>
                  <a:lnTo>
                    <a:pt x="5004" y="534"/>
                  </a:lnTo>
                  <a:lnTo>
                    <a:pt x="5040" y="507"/>
                  </a:lnTo>
                  <a:lnTo>
                    <a:pt x="5076" y="478"/>
                  </a:lnTo>
                  <a:lnTo>
                    <a:pt x="5112" y="447"/>
                  </a:lnTo>
                  <a:lnTo>
                    <a:pt x="5150" y="413"/>
                  </a:lnTo>
                  <a:lnTo>
                    <a:pt x="5186" y="378"/>
                  </a:lnTo>
                  <a:lnTo>
                    <a:pt x="5222" y="340"/>
                  </a:lnTo>
                  <a:lnTo>
                    <a:pt x="5258" y="300"/>
                  </a:lnTo>
                  <a:lnTo>
                    <a:pt x="5294" y="260"/>
                  </a:lnTo>
                  <a:lnTo>
                    <a:pt x="5331" y="218"/>
                  </a:lnTo>
                  <a:lnTo>
                    <a:pt x="5367" y="177"/>
                  </a:lnTo>
                  <a:lnTo>
                    <a:pt x="5403" y="137"/>
                  </a:lnTo>
                  <a:lnTo>
                    <a:pt x="5439" y="99"/>
                  </a:lnTo>
                  <a:lnTo>
                    <a:pt x="5476" y="66"/>
                  </a:lnTo>
                  <a:lnTo>
                    <a:pt x="5512" y="37"/>
                  </a:lnTo>
                  <a:lnTo>
                    <a:pt x="5548" y="17"/>
                  </a:lnTo>
                  <a:lnTo>
                    <a:pt x="5584" y="3"/>
                  </a:lnTo>
                  <a:lnTo>
                    <a:pt x="5620" y="0"/>
                  </a:lnTo>
                  <a:lnTo>
                    <a:pt x="5657" y="4"/>
                  </a:lnTo>
                  <a:lnTo>
                    <a:pt x="5693" y="18"/>
                  </a:lnTo>
                  <a:lnTo>
                    <a:pt x="5729" y="39"/>
                  </a:lnTo>
                  <a:lnTo>
                    <a:pt x="5765" y="67"/>
                  </a:lnTo>
                  <a:lnTo>
                    <a:pt x="5801" y="101"/>
                  </a:lnTo>
                  <a:lnTo>
                    <a:pt x="5839" y="139"/>
                  </a:lnTo>
                  <a:lnTo>
                    <a:pt x="5875" y="179"/>
                  </a:lnTo>
                  <a:lnTo>
                    <a:pt x="5911" y="220"/>
                  </a:lnTo>
                  <a:lnTo>
                    <a:pt x="5947" y="261"/>
                  </a:lnTo>
                  <a:lnTo>
                    <a:pt x="5983" y="302"/>
                  </a:lnTo>
                  <a:lnTo>
                    <a:pt x="6020" y="341"/>
                  </a:lnTo>
                  <a:lnTo>
                    <a:pt x="6056" y="379"/>
                  </a:lnTo>
                  <a:lnTo>
                    <a:pt x="6092" y="414"/>
                  </a:lnTo>
                  <a:lnTo>
                    <a:pt x="6128" y="447"/>
                  </a:lnTo>
                  <a:lnTo>
                    <a:pt x="6164" y="478"/>
                  </a:lnTo>
                  <a:lnTo>
                    <a:pt x="6201" y="507"/>
                  </a:lnTo>
                  <a:lnTo>
                    <a:pt x="6237" y="533"/>
                  </a:lnTo>
                  <a:lnTo>
                    <a:pt x="6273" y="558"/>
                  </a:lnTo>
                  <a:lnTo>
                    <a:pt x="6309" y="581"/>
                  </a:lnTo>
                  <a:lnTo>
                    <a:pt x="6345" y="602"/>
                  </a:lnTo>
                  <a:lnTo>
                    <a:pt x="6382" y="620"/>
                  </a:lnTo>
                  <a:lnTo>
                    <a:pt x="6418" y="638"/>
                  </a:lnTo>
                  <a:lnTo>
                    <a:pt x="6454" y="654"/>
                  </a:lnTo>
                  <a:lnTo>
                    <a:pt x="6490" y="669"/>
                  </a:lnTo>
                  <a:lnTo>
                    <a:pt x="6528" y="683"/>
                  </a:lnTo>
                  <a:lnTo>
                    <a:pt x="6564" y="695"/>
                  </a:lnTo>
                  <a:lnTo>
                    <a:pt x="6600" y="707"/>
                  </a:lnTo>
                  <a:lnTo>
                    <a:pt x="6636" y="717"/>
                  </a:lnTo>
                  <a:lnTo>
                    <a:pt x="6672" y="727"/>
                  </a:lnTo>
                  <a:lnTo>
                    <a:pt x="6709" y="736"/>
                  </a:lnTo>
                  <a:lnTo>
                    <a:pt x="6745" y="746"/>
                  </a:lnTo>
                  <a:lnTo>
                    <a:pt x="6781" y="752"/>
                  </a:lnTo>
                  <a:lnTo>
                    <a:pt x="6817" y="760"/>
                  </a:lnTo>
                  <a:lnTo>
                    <a:pt x="6853" y="767"/>
                  </a:lnTo>
                  <a:lnTo>
                    <a:pt x="6890" y="773"/>
                  </a:lnTo>
                  <a:lnTo>
                    <a:pt x="6926" y="780"/>
                  </a:lnTo>
                  <a:lnTo>
                    <a:pt x="6962" y="784"/>
                  </a:lnTo>
                  <a:lnTo>
                    <a:pt x="6998" y="790"/>
                  </a:lnTo>
                  <a:lnTo>
                    <a:pt x="7034" y="795"/>
                  </a:lnTo>
                  <a:lnTo>
                    <a:pt x="7071" y="799"/>
                  </a:lnTo>
                  <a:lnTo>
                    <a:pt x="7107" y="804"/>
                  </a:lnTo>
                  <a:lnTo>
                    <a:pt x="7143" y="807"/>
                  </a:lnTo>
                  <a:lnTo>
                    <a:pt x="7179" y="811"/>
                  </a:lnTo>
                  <a:lnTo>
                    <a:pt x="7215" y="815"/>
                  </a:lnTo>
                  <a:lnTo>
                    <a:pt x="7253" y="817"/>
                  </a:lnTo>
                  <a:lnTo>
                    <a:pt x="7289" y="821"/>
                  </a:lnTo>
                  <a:lnTo>
                    <a:pt x="7325" y="824"/>
                  </a:lnTo>
                  <a:lnTo>
                    <a:pt x="7361" y="827"/>
                  </a:lnTo>
                  <a:lnTo>
                    <a:pt x="7398" y="829"/>
                  </a:lnTo>
                  <a:lnTo>
                    <a:pt x="7434" y="832"/>
                  </a:lnTo>
                  <a:lnTo>
                    <a:pt x="7470" y="835"/>
                  </a:lnTo>
                  <a:lnTo>
                    <a:pt x="7506" y="837"/>
                  </a:lnTo>
                  <a:lnTo>
                    <a:pt x="7542" y="838"/>
                  </a:lnTo>
                  <a:lnTo>
                    <a:pt x="7579" y="840"/>
                  </a:lnTo>
                  <a:lnTo>
                    <a:pt x="7615" y="843"/>
                  </a:lnTo>
                  <a:lnTo>
                    <a:pt x="7651" y="844"/>
                  </a:lnTo>
                  <a:lnTo>
                    <a:pt x="7687" y="846"/>
                  </a:lnTo>
                  <a:lnTo>
                    <a:pt x="7723" y="847"/>
                  </a:lnTo>
                  <a:lnTo>
                    <a:pt x="7760" y="849"/>
                  </a:lnTo>
                  <a:lnTo>
                    <a:pt x="7796" y="851"/>
                  </a:lnTo>
                  <a:lnTo>
                    <a:pt x="7832" y="852"/>
                  </a:lnTo>
                  <a:lnTo>
                    <a:pt x="7868" y="853"/>
                  </a:lnTo>
                  <a:lnTo>
                    <a:pt x="7904" y="854"/>
                  </a:lnTo>
                  <a:lnTo>
                    <a:pt x="7942" y="856"/>
                  </a:lnTo>
                  <a:lnTo>
                    <a:pt x="7978" y="857"/>
                  </a:lnTo>
                  <a:lnTo>
                    <a:pt x="8014" y="859"/>
                  </a:lnTo>
                  <a:lnTo>
                    <a:pt x="8050" y="859"/>
                  </a:lnTo>
                  <a:lnTo>
                    <a:pt x="8086" y="860"/>
                  </a:lnTo>
                  <a:lnTo>
                    <a:pt x="8123" y="861"/>
                  </a:lnTo>
                  <a:lnTo>
                    <a:pt x="8159" y="862"/>
                  </a:lnTo>
                  <a:lnTo>
                    <a:pt x="8195" y="863"/>
                  </a:lnTo>
                  <a:lnTo>
                    <a:pt x="8231" y="864"/>
                  </a:lnTo>
                  <a:lnTo>
                    <a:pt x="8268" y="864"/>
                  </a:lnTo>
                  <a:lnTo>
                    <a:pt x="8304" y="865"/>
                  </a:lnTo>
                  <a:lnTo>
                    <a:pt x="8340" y="867"/>
                  </a:lnTo>
                  <a:lnTo>
                    <a:pt x="8376" y="867"/>
                  </a:lnTo>
                  <a:lnTo>
                    <a:pt x="8412" y="868"/>
                  </a:lnTo>
                  <a:lnTo>
                    <a:pt x="8449" y="868"/>
                  </a:lnTo>
                  <a:lnTo>
                    <a:pt x="8485" y="869"/>
                  </a:lnTo>
                  <a:lnTo>
                    <a:pt x="8521" y="870"/>
                  </a:lnTo>
                  <a:lnTo>
                    <a:pt x="8557" y="870"/>
                  </a:lnTo>
                  <a:lnTo>
                    <a:pt x="8593" y="871"/>
                  </a:lnTo>
                  <a:lnTo>
                    <a:pt x="8631" y="871"/>
                  </a:lnTo>
                  <a:lnTo>
                    <a:pt x="8667" y="872"/>
                  </a:lnTo>
                  <a:lnTo>
                    <a:pt x="8703" y="872"/>
                  </a:lnTo>
                  <a:lnTo>
                    <a:pt x="8739" y="872"/>
                  </a:lnTo>
                  <a:lnTo>
                    <a:pt x="8775" y="873"/>
                  </a:lnTo>
                  <a:lnTo>
                    <a:pt x="8812" y="873"/>
                  </a:lnTo>
                  <a:lnTo>
                    <a:pt x="8848" y="875"/>
                  </a:lnTo>
                  <a:lnTo>
                    <a:pt x="8884" y="875"/>
                  </a:lnTo>
                  <a:lnTo>
                    <a:pt x="8920" y="875"/>
                  </a:lnTo>
                  <a:lnTo>
                    <a:pt x="8956" y="876"/>
                  </a:lnTo>
                  <a:lnTo>
                    <a:pt x="8993" y="876"/>
                  </a:lnTo>
                  <a:lnTo>
                    <a:pt x="9029" y="876"/>
                  </a:lnTo>
                  <a:lnTo>
                    <a:pt x="9065" y="877"/>
                  </a:lnTo>
                  <a:lnTo>
                    <a:pt x="9101" y="877"/>
                  </a:lnTo>
                  <a:lnTo>
                    <a:pt x="9138" y="877"/>
                  </a:lnTo>
                  <a:lnTo>
                    <a:pt x="9174" y="878"/>
                  </a:lnTo>
                  <a:lnTo>
                    <a:pt x="9174" y="895"/>
                  </a:lnTo>
                  <a:lnTo>
                    <a:pt x="9138" y="896"/>
                  </a:lnTo>
                  <a:lnTo>
                    <a:pt x="9101" y="896"/>
                  </a:lnTo>
                  <a:lnTo>
                    <a:pt x="9065" y="896"/>
                  </a:lnTo>
                  <a:lnTo>
                    <a:pt x="9029" y="896"/>
                  </a:lnTo>
                  <a:lnTo>
                    <a:pt x="8993" y="896"/>
                  </a:lnTo>
                  <a:lnTo>
                    <a:pt x="8956" y="896"/>
                  </a:lnTo>
                  <a:lnTo>
                    <a:pt x="8920" y="896"/>
                  </a:lnTo>
                  <a:lnTo>
                    <a:pt x="8884" y="896"/>
                  </a:lnTo>
                  <a:lnTo>
                    <a:pt x="8848" y="896"/>
                  </a:lnTo>
                  <a:lnTo>
                    <a:pt x="8812" y="896"/>
                  </a:lnTo>
                  <a:lnTo>
                    <a:pt x="8775" y="896"/>
                  </a:lnTo>
                  <a:lnTo>
                    <a:pt x="8739" y="896"/>
                  </a:lnTo>
                  <a:lnTo>
                    <a:pt x="8703" y="896"/>
                  </a:lnTo>
                  <a:lnTo>
                    <a:pt x="8667" y="896"/>
                  </a:lnTo>
                  <a:lnTo>
                    <a:pt x="8631" y="896"/>
                  </a:lnTo>
                  <a:lnTo>
                    <a:pt x="8593" y="896"/>
                  </a:lnTo>
                  <a:lnTo>
                    <a:pt x="8557" y="896"/>
                  </a:lnTo>
                  <a:lnTo>
                    <a:pt x="8521" y="896"/>
                  </a:lnTo>
                  <a:lnTo>
                    <a:pt x="8485" y="896"/>
                  </a:lnTo>
                  <a:lnTo>
                    <a:pt x="8449" y="896"/>
                  </a:lnTo>
                  <a:lnTo>
                    <a:pt x="8412" y="896"/>
                  </a:lnTo>
                  <a:lnTo>
                    <a:pt x="8376" y="896"/>
                  </a:lnTo>
                  <a:lnTo>
                    <a:pt x="8340" y="896"/>
                  </a:lnTo>
                  <a:lnTo>
                    <a:pt x="8304" y="897"/>
                  </a:lnTo>
                  <a:lnTo>
                    <a:pt x="8268" y="897"/>
                  </a:lnTo>
                  <a:lnTo>
                    <a:pt x="8231" y="897"/>
                  </a:lnTo>
                  <a:lnTo>
                    <a:pt x="8195" y="897"/>
                  </a:lnTo>
                  <a:lnTo>
                    <a:pt x="8159" y="897"/>
                  </a:lnTo>
                  <a:lnTo>
                    <a:pt x="8123" y="897"/>
                  </a:lnTo>
                  <a:lnTo>
                    <a:pt x="8086" y="897"/>
                  </a:lnTo>
                  <a:lnTo>
                    <a:pt x="8050" y="897"/>
                  </a:lnTo>
                  <a:lnTo>
                    <a:pt x="8014" y="897"/>
                  </a:lnTo>
                  <a:lnTo>
                    <a:pt x="7978" y="897"/>
                  </a:lnTo>
                  <a:lnTo>
                    <a:pt x="7942" y="897"/>
                  </a:lnTo>
                  <a:lnTo>
                    <a:pt x="7904" y="897"/>
                  </a:lnTo>
                  <a:lnTo>
                    <a:pt x="7868" y="897"/>
                  </a:lnTo>
                  <a:lnTo>
                    <a:pt x="7832" y="897"/>
                  </a:lnTo>
                  <a:lnTo>
                    <a:pt x="7796" y="897"/>
                  </a:lnTo>
                  <a:lnTo>
                    <a:pt x="7760" y="897"/>
                  </a:lnTo>
                  <a:lnTo>
                    <a:pt x="7723" y="897"/>
                  </a:lnTo>
                  <a:lnTo>
                    <a:pt x="7687" y="897"/>
                  </a:lnTo>
                  <a:lnTo>
                    <a:pt x="7651" y="897"/>
                  </a:lnTo>
                  <a:lnTo>
                    <a:pt x="7615" y="897"/>
                  </a:lnTo>
                  <a:lnTo>
                    <a:pt x="7579" y="897"/>
                  </a:lnTo>
                  <a:lnTo>
                    <a:pt x="7542" y="897"/>
                  </a:lnTo>
                  <a:lnTo>
                    <a:pt x="7506" y="897"/>
                  </a:lnTo>
                  <a:lnTo>
                    <a:pt x="7470" y="899"/>
                  </a:lnTo>
                  <a:lnTo>
                    <a:pt x="7434" y="899"/>
                  </a:lnTo>
                  <a:lnTo>
                    <a:pt x="7398" y="899"/>
                  </a:lnTo>
                  <a:lnTo>
                    <a:pt x="7361" y="899"/>
                  </a:lnTo>
                  <a:lnTo>
                    <a:pt x="7325" y="899"/>
                  </a:lnTo>
                  <a:lnTo>
                    <a:pt x="7289" y="899"/>
                  </a:lnTo>
                  <a:lnTo>
                    <a:pt x="7253" y="899"/>
                  </a:lnTo>
                  <a:lnTo>
                    <a:pt x="7215" y="899"/>
                  </a:lnTo>
                  <a:lnTo>
                    <a:pt x="7179" y="899"/>
                  </a:lnTo>
                  <a:lnTo>
                    <a:pt x="7143" y="899"/>
                  </a:lnTo>
                  <a:lnTo>
                    <a:pt x="7107" y="899"/>
                  </a:lnTo>
                  <a:lnTo>
                    <a:pt x="7071" y="899"/>
                  </a:lnTo>
                  <a:lnTo>
                    <a:pt x="7034" y="899"/>
                  </a:lnTo>
                  <a:lnTo>
                    <a:pt x="6998" y="899"/>
                  </a:lnTo>
                  <a:lnTo>
                    <a:pt x="6962" y="899"/>
                  </a:lnTo>
                  <a:lnTo>
                    <a:pt x="6926" y="899"/>
                  </a:lnTo>
                  <a:lnTo>
                    <a:pt x="6890" y="899"/>
                  </a:lnTo>
                  <a:lnTo>
                    <a:pt x="6853" y="899"/>
                  </a:lnTo>
                  <a:lnTo>
                    <a:pt x="6817" y="899"/>
                  </a:lnTo>
                  <a:lnTo>
                    <a:pt x="6781" y="899"/>
                  </a:lnTo>
                  <a:lnTo>
                    <a:pt x="6745" y="899"/>
                  </a:lnTo>
                  <a:lnTo>
                    <a:pt x="6709" y="899"/>
                  </a:lnTo>
                  <a:lnTo>
                    <a:pt x="6672" y="899"/>
                  </a:lnTo>
                  <a:lnTo>
                    <a:pt x="6636" y="899"/>
                  </a:lnTo>
                  <a:lnTo>
                    <a:pt x="6600" y="900"/>
                  </a:lnTo>
                  <a:lnTo>
                    <a:pt x="6564" y="900"/>
                  </a:lnTo>
                  <a:lnTo>
                    <a:pt x="6528" y="900"/>
                  </a:lnTo>
                  <a:lnTo>
                    <a:pt x="6490" y="900"/>
                  </a:lnTo>
                  <a:lnTo>
                    <a:pt x="6454" y="900"/>
                  </a:lnTo>
                  <a:lnTo>
                    <a:pt x="6418" y="900"/>
                  </a:lnTo>
                  <a:lnTo>
                    <a:pt x="6382" y="900"/>
                  </a:lnTo>
                  <a:lnTo>
                    <a:pt x="6345" y="900"/>
                  </a:lnTo>
                  <a:lnTo>
                    <a:pt x="6309" y="900"/>
                  </a:lnTo>
                  <a:lnTo>
                    <a:pt x="6273" y="900"/>
                  </a:lnTo>
                  <a:lnTo>
                    <a:pt x="6237" y="900"/>
                  </a:lnTo>
                  <a:lnTo>
                    <a:pt x="6201" y="900"/>
                  </a:lnTo>
                  <a:lnTo>
                    <a:pt x="6164" y="900"/>
                  </a:lnTo>
                  <a:lnTo>
                    <a:pt x="6128" y="900"/>
                  </a:lnTo>
                  <a:lnTo>
                    <a:pt x="6092" y="900"/>
                  </a:lnTo>
                  <a:lnTo>
                    <a:pt x="6056" y="900"/>
                  </a:lnTo>
                  <a:lnTo>
                    <a:pt x="6020" y="900"/>
                  </a:lnTo>
                  <a:lnTo>
                    <a:pt x="5983" y="900"/>
                  </a:lnTo>
                  <a:lnTo>
                    <a:pt x="5947" y="900"/>
                  </a:lnTo>
                  <a:lnTo>
                    <a:pt x="5911" y="900"/>
                  </a:lnTo>
                  <a:lnTo>
                    <a:pt x="5875" y="900"/>
                  </a:lnTo>
                  <a:lnTo>
                    <a:pt x="5839" y="900"/>
                  </a:lnTo>
                  <a:lnTo>
                    <a:pt x="5801" y="900"/>
                  </a:lnTo>
                  <a:lnTo>
                    <a:pt x="5765" y="901"/>
                  </a:lnTo>
                  <a:lnTo>
                    <a:pt x="5729" y="901"/>
                  </a:lnTo>
                  <a:lnTo>
                    <a:pt x="5693" y="901"/>
                  </a:lnTo>
                  <a:lnTo>
                    <a:pt x="5657" y="901"/>
                  </a:lnTo>
                  <a:lnTo>
                    <a:pt x="5620" y="901"/>
                  </a:lnTo>
                  <a:lnTo>
                    <a:pt x="5584" y="901"/>
                  </a:lnTo>
                  <a:lnTo>
                    <a:pt x="5548" y="901"/>
                  </a:lnTo>
                  <a:lnTo>
                    <a:pt x="5512" y="901"/>
                  </a:lnTo>
                  <a:lnTo>
                    <a:pt x="5476" y="901"/>
                  </a:lnTo>
                  <a:lnTo>
                    <a:pt x="5439" y="901"/>
                  </a:lnTo>
                  <a:lnTo>
                    <a:pt x="5403" y="901"/>
                  </a:lnTo>
                  <a:lnTo>
                    <a:pt x="5367" y="901"/>
                  </a:lnTo>
                  <a:lnTo>
                    <a:pt x="5331" y="901"/>
                  </a:lnTo>
                  <a:lnTo>
                    <a:pt x="5294" y="901"/>
                  </a:lnTo>
                  <a:lnTo>
                    <a:pt x="5258" y="901"/>
                  </a:lnTo>
                  <a:lnTo>
                    <a:pt x="5222" y="901"/>
                  </a:lnTo>
                  <a:lnTo>
                    <a:pt x="5186" y="901"/>
                  </a:lnTo>
                  <a:lnTo>
                    <a:pt x="5150" y="901"/>
                  </a:lnTo>
                  <a:lnTo>
                    <a:pt x="5112" y="901"/>
                  </a:lnTo>
                  <a:lnTo>
                    <a:pt x="5076" y="901"/>
                  </a:lnTo>
                  <a:lnTo>
                    <a:pt x="5040" y="901"/>
                  </a:lnTo>
                  <a:lnTo>
                    <a:pt x="5004" y="901"/>
                  </a:lnTo>
                  <a:lnTo>
                    <a:pt x="4968" y="901"/>
                  </a:lnTo>
                  <a:lnTo>
                    <a:pt x="4931" y="902"/>
                  </a:lnTo>
                  <a:lnTo>
                    <a:pt x="4895" y="902"/>
                  </a:lnTo>
                  <a:lnTo>
                    <a:pt x="4859" y="902"/>
                  </a:lnTo>
                  <a:lnTo>
                    <a:pt x="4823" y="902"/>
                  </a:lnTo>
                  <a:lnTo>
                    <a:pt x="4787" y="902"/>
                  </a:lnTo>
                  <a:lnTo>
                    <a:pt x="4750" y="902"/>
                  </a:lnTo>
                  <a:lnTo>
                    <a:pt x="4714" y="902"/>
                  </a:lnTo>
                  <a:lnTo>
                    <a:pt x="4678" y="902"/>
                  </a:lnTo>
                  <a:lnTo>
                    <a:pt x="4642" y="902"/>
                  </a:lnTo>
                  <a:lnTo>
                    <a:pt x="4606" y="902"/>
                  </a:lnTo>
                  <a:lnTo>
                    <a:pt x="4569" y="902"/>
                  </a:lnTo>
                  <a:lnTo>
                    <a:pt x="4533" y="902"/>
                  </a:lnTo>
                  <a:lnTo>
                    <a:pt x="4497" y="902"/>
                  </a:lnTo>
                  <a:lnTo>
                    <a:pt x="4461" y="902"/>
                  </a:lnTo>
                  <a:lnTo>
                    <a:pt x="4423" y="902"/>
                  </a:lnTo>
                  <a:lnTo>
                    <a:pt x="4387" y="902"/>
                  </a:lnTo>
                  <a:lnTo>
                    <a:pt x="4351" y="902"/>
                  </a:lnTo>
                  <a:lnTo>
                    <a:pt x="4315" y="902"/>
                  </a:lnTo>
                  <a:lnTo>
                    <a:pt x="4279" y="902"/>
                  </a:lnTo>
                  <a:lnTo>
                    <a:pt x="4242" y="902"/>
                  </a:lnTo>
                  <a:lnTo>
                    <a:pt x="4206" y="902"/>
                  </a:lnTo>
                  <a:lnTo>
                    <a:pt x="4170" y="902"/>
                  </a:lnTo>
                  <a:lnTo>
                    <a:pt x="4134" y="902"/>
                  </a:lnTo>
                  <a:lnTo>
                    <a:pt x="4098" y="902"/>
                  </a:lnTo>
                  <a:lnTo>
                    <a:pt x="4061" y="903"/>
                  </a:lnTo>
                  <a:lnTo>
                    <a:pt x="4025" y="903"/>
                  </a:lnTo>
                  <a:lnTo>
                    <a:pt x="3989" y="903"/>
                  </a:lnTo>
                  <a:lnTo>
                    <a:pt x="3953" y="903"/>
                  </a:lnTo>
                  <a:lnTo>
                    <a:pt x="3917" y="903"/>
                  </a:lnTo>
                  <a:lnTo>
                    <a:pt x="3880" y="903"/>
                  </a:lnTo>
                  <a:lnTo>
                    <a:pt x="3844" y="903"/>
                  </a:lnTo>
                  <a:lnTo>
                    <a:pt x="3808" y="903"/>
                  </a:lnTo>
                  <a:lnTo>
                    <a:pt x="3772" y="903"/>
                  </a:lnTo>
                  <a:lnTo>
                    <a:pt x="3736" y="903"/>
                  </a:lnTo>
                  <a:lnTo>
                    <a:pt x="3698" y="903"/>
                  </a:lnTo>
                  <a:lnTo>
                    <a:pt x="3662" y="903"/>
                  </a:lnTo>
                  <a:lnTo>
                    <a:pt x="3626" y="903"/>
                  </a:lnTo>
                  <a:lnTo>
                    <a:pt x="3590" y="903"/>
                  </a:lnTo>
                  <a:lnTo>
                    <a:pt x="3553" y="903"/>
                  </a:lnTo>
                  <a:lnTo>
                    <a:pt x="3517" y="903"/>
                  </a:lnTo>
                  <a:lnTo>
                    <a:pt x="3481" y="903"/>
                  </a:lnTo>
                  <a:lnTo>
                    <a:pt x="3445" y="903"/>
                  </a:lnTo>
                  <a:lnTo>
                    <a:pt x="3409" y="903"/>
                  </a:lnTo>
                  <a:lnTo>
                    <a:pt x="3372" y="903"/>
                  </a:lnTo>
                  <a:lnTo>
                    <a:pt x="3336" y="903"/>
                  </a:lnTo>
                  <a:lnTo>
                    <a:pt x="3300" y="903"/>
                  </a:lnTo>
                  <a:lnTo>
                    <a:pt x="3264" y="903"/>
                  </a:lnTo>
                  <a:lnTo>
                    <a:pt x="3228" y="904"/>
                  </a:lnTo>
                  <a:lnTo>
                    <a:pt x="3191" y="904"/>
                  </a:lnTo>
                  <a:lnTo>
                    <a:pt x="3155" y="904"/>
                  </a:lnTo>
                  <a:lnTo>
                    <a:pt x="3119" y="904"/>
                  </a:lnTo>
                  <a:lnTo>
                    <a:pt x="3083" y="904"/>
                  </a:lnTo>
                  <a:lnTo>
                    <a:pt x="3047" y="904"/>
                  </a:lnTo>
                  <a:lnTo>
                    <a:pt x="3010" y="904"/>
                  </a:lnTo>
                  <a:lnTo>
                    <a:pt x="2973" y="904"/>
                  </a:lnTo>
                  <a:lnTo>
                    <a:pt x="2937" y="904"/>
                  </a:lnTo>
                  <a:lnTo>
                    <a:pt x="2901" y="904"/>
                  </a:lnTo>
                  <a:lnTo>
                    <a:pt x="2865" y="904"/>
                  </a:lnTo>
                  <a:lnTo>
                    <a:pt x="2828" y="904"/>
                  </a:lnTo>
                  <a:lnTo>
                    <a:pt x="2792" y="904"/>
                  </a:lnTo>
                  <a:lnTo>
                    <a:pt x="2756" y="904"/>
                  </a:lnTo>
                  <a:lnTo>
                    <a:pt x="2720" y="904"/>
                  </a:lnTo>
                  <a:lnTo>
                    <a:pt x="2683" y="904"/>
                  </a:lnTo>
                  <a:lnTo>
                    <a:pt x="2647" y="904"/>
                  </a:lnTo>
                  <a:lnTo>
                    <a:pt x="2611" y="904"/>
                  </a:lnTo>
                  <a:lnTo>
                    <a:pt x="2575" y="904"/>
                  </a:lnTo>
                  <a:lnTo>
                    <a:pt x="2539" y="904"/>
                  </a:lnTo>
                  <a:lnTo>
                    <a:pt x="2502" y="904"/>
                  </a:lnTo>
                  <a:lnTo>
                    <a:pt x="2466" y="904"/>
                  </a:lnTo>
                  <a:lnTo>
                    <a:pt x="2430" y="904"/>
                  </a:lnTo>
                  <a:lnTo>
                    <a:pt x="2394" y="905"/>
                  </a:lnTo>
                  <a:lnTo>
                    <a:pt x="2358" y="905"/>
                  </a:lnTo>
                  <a:lnTo>
                    <a:pt x="2321" y="905"/>
                  </a:lnTo>
                  <a:lnTo>
                    <a:pt x="2285" y="905"/>
                  </a:lnTo>
                  <a:lnTo>
                    <a:pt x="2248" y="905"/>
                  </a:lnTo>
                  <a:lnTo>
                    <a:pt x="2212" y="905"/>
                  </a:lnTo>
                  <a:lnTo>
                    <a:pt x="2176" y="905"/>
                  </a:lnTo>
                  <a:lnTo>
                    <a:pt x="2139" y="905"/>
                  </a:lnTo>
                  <a:lnTo>
                    <a:pt x="2103" y="905"/>
                  </a:lnTo>
                  <a:lnTo>
                    <a:pt x="2067" y="905"/>
                  </a:lnTo>
                  <a:lnTo>
                    <a:pt x="2031" y="905"/>
                  </a:lnTo>
                  <a:lnTo>
                    <a:pt x="1995" y="905"/>
                  </a:lnTo>
                  <a:lnTo>
                    <a:pt x="1958" y="905"/>
                  </a:lnTo>
                  <a:lnTo>
                    <a:pt x="1922" y="905"/>
                  </a:lnTo>
                  <a:lnTo>
                    <a:pt x="1886" y="905"/>
                  </a:lnTo>
                  <a:lnTo>
                    <a:pt x="1850" y="905"/>
                  </a:lnTo>
                  <a:lnTo>
                    <a:pt x="1814" y="905"/>
                  </a:lnTo>
                  <a:lnTo>
                    <a:pt x="1777" y="905"/>
                  </a:lnTo>
                  <a:lnTo>
                    <a:pt x="1741" y="905"/>
                  </a:lnTo>
                  <a:lnTo>
                    <a:pt x="1705" y="905"/>
                  </a:lnTo>
                  <a:lnTo>
                    <a:pt x="1669" y="905"/>
                  </a:lnTo>
                  <a:lnTo>
                    <a:pt x="1632" y="905"/>
                  </a:lnTo>
                  <a:lnTo>
                    <a:pt x="1596" y="905"/>
                  </a:lnTo>
                  <a:lnTo>
                    <a:pt x="1560" y="905"/>
                  </a:lnTo>
                  <a:lnTo>
                    <a:pt x="1523" y="907"/>
                  </a:lnTo>
                  <a:lnTo>
                    <a:pt x="1487" y="907"/>
                  </a:lnTo>
                  <a:lnTo>
                    <a:pt x="1450" y="907"/>
                  </a:lnTo>
                  <a:lnTo>
                    <a:pt x="1414" y="907"/>
                  </a:lnTo>
                  <a:lnTo>
                    <a:pt x="1378" y="907"/>
                  </a:lnTo>
                  <a:lnTo>
                    <a:pt x="1342" y="907"/>
                  </a:lnTo>
                  <a:lnTo>
                    <a:pt x="1306" y="907"/>
                  </a:lnTo>
                  <a:lnTo>
                    <a:pt x="1269" y="907"/>
                  </a:lnTo>
                  <a:lnTo>
                    <a:pt x="1233" y="907"/>
                  </a:lnTo>
                  <a:lnTo>
                    <a:pt x="1197" y="907"/>
                  </a:lnTo>
                  <a:lnTo>
                    <a:pt x="1161" y="907"/>
                  </a:lnTo>
                  <a:lnTo>
                    <a:pt x="1125" y="907"/>
                  </a:lnTo>
                  <a:lnTo>
                    <a:pt x="1088" y="907"/>
                  </a:lnTo>
                  <a:lnTo>
                    <a:pt x="1052" y="907"/>
                  </a:lnTo>
                  <a:lnTo>
                    <a:pt x="1016" y="907"/>
                  </a:lnTo>
                  <a:lnTo>
                    <a:pt x="980" y="907"/>
                  </a:lnTo>
                  <a:lnTo>
                    <a:pt x="944" y="907"/>
                  </a:lnTo>
                  <a:lnTo>
                    <a:pt x="907" y="907"/>
                  </a:lnTo>
                  <a:lnTo>
                    <a:pt x="871" y="907"/>
                  </a:lnTo>
                  <a:lnTo>
                    <a:pt x="835" y="907"/>
                  </a:lnTo>
                  <a:lnTo>
                    <a:pt x="798" y="907"/>
                  </a:lnTo>
                  <a:lnTo>
                    <a:pt x="761" y="907"/>
                  </a:lnTo>
                  <a:lnTo>
                    <a:pt x="725" y="907"/>
                  </a:lnTo>
                  <a:lnTo>
                    <a:pt x="689" y="908"/>
                  </a:lnTo>
                  <a:lnTo>
                    <a:pt x="653" y="908"/>
                  </a:lnTo>
                  <a:lnTo>
                    <a:pt x="617" y="908"/>
                  </a:lnTo>
                  <a:lnTo>
                    <a:pt x="580" y="908"/>
                  </a:lnTo>
                  <a:lnTo>
                    <a:pt x="544" y="908"/>
                  </a:lnTo>
                  <a:lnTo>
                    <a:pt x="508" y="908"/>
                  </a:lnTo>
                  <a:lnTo>
                    <a:pt x="472" y="908"/>
                  </a:lnTo>
                  <a:lnTo>
                    <a:pt x="436" y="908"/>
                  </a:lnTo>
                  <a:lnTo>
                    <a:pt x="399" y="908"/>
                  </a:lnTo>
                  <a:lnTo>
                    <a:pt x="363" y="908"/>
                  </a:lnTo>
                  <a:lnTo>
                    <a:pt x="327" y="908"/>
                  </a:lnTo>
                  <a:lnTo>
                    <a:pt x="291" y="908"/>
                  </a:lnTo>
                  <a:lnTo>
                    <a:pt x="255" y="908"/>
                  </a:lnTo>
                  <a:lnTo>
                    <a:pt x="218" y="908"/>
                  </a:lnTo>
                  <a:lnTo>
                    <a:pt x="182" y="908"/>
                  </a:lnTo>
                  <a:lnTo>
                    <a:pt x="146" y="908"/>
                  </a:lnTo>
                  <a:lnTo>
                    <a:pt x="110" y="908"/>
                  </a:lnTo>
                  <a:lnTo>
                    <a:pt x="73" y="908"/>
                  </a:lnTo>
                  <a:lnTo>
                    <a:pt x="36" y="908"/>
                  </a:lnTo>
                  <a:lnTo>
                    <a:pt x="0" y="908"/>
                  </a:lnTo>
                  <a:lnTo>
                    <a:pt x="0" y="901"/>
                  </a:lnTo>
                  <a:close/>
                </a:path>
              </a:pathLst>
            </a:custGeom>
            <a:pattFill prst="openDmnd">
              <a:fgClr>
                <a:srgbClr val="FF8000"/>
              </a:fgClr>
              <a:bgClr>
                <a:srgbClr val="FFFFFF"/>
              </a:bgClr>
            </a:patt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>
              <a:off x="3568" y="3579"/>
              <a:ext cx="1835" cy="200"/>
            </a:xfrm>
            <a:custGeom>
              <a:avLst/>
              <a:gdLst>
                <a:gd name="T0" fmla="*/ 51 w 9174"/>
                <a:gd name="T1" fmla="*/ 198 h 601"/>
                <a:gd name="T2" fmla="*/ 109 w 9174"/>
                <a:gd name="T3" fmla="*/ 198 h 601"/>
                <a:gd name="T4" fmla="*/ 167 w 9174"/>
                <a:gd name="T5" fmla="*/ 198 h 601"/>
                <a:gd name="T6" fmla="*/ 225 w 9174"/>
                <a:gd name="T7" fmla="*/ 198 h 601"/>
                <a:gd name="T8" fmla="*/ 283 w 9174"/>
                <a:gd name="T9" fmla="*/ 197 h 601"/>
                <a:gd name="T10" fmla="*/ 341 w 9174"/>
                <a:gd name="T11" fmla="*/ 197 h 601"/>
                <a:gd name="T12" fmla="*/ 399 w 9174"/>
                <a:gd name="T13" fmla="*/ 196 h 601"/>
                <a:gd name="T14" fmla="*/ 457 w 9174"/>
                <a:gd name="T15" fmla="*/ 196 h 601"/>
                <a:gd name="T16" fmla="*/ 515 w 9174"/>
                <a:gd name="T17" fmla="*/ 195 h 601"/>
                <a:gd name="T18" fmla="*/ 573 w 9174"/>
                <a:gd name="T19" fmla="*/ 194 h 601"/>
                <a:gd name="T20" fmla="*/ 631 w 9174"/>
                <a:gd name="T21" fmla="*/ 193 h 601"/>
                <a:gd name="T22" fmla="*/ 689 w 9174"/>
                <a:gd name="T23" fmla="*/ 192 h 601"/>
                <a:gd name="T24" fmla="*/ 747 w 9174"/>
                <a:gd name="T25" fmla="*/ 190 h 601"/>
                <a:gd name="T26" fmla="*/ 805 w 9174"/>
                <a:gd name="T27" fmla="*/ 188 h 601"/>
                <a:gd name="T28" fmla="*/ 863 w 9174"/>
                <a:gd name="T29" fmla="*/ 185 h 601"/>
                <a:gd name="T30" fmla="*/ 921 w 9174"/>
                <a:gd name="T31" fmla="*/ 180 h 601"/>
                <a:gd name="T32" fmla="*/ 979 w 9174"/>
                <a:gd name="T33" fmla="*/ 172 h 601"/>
                <a:gd name="T34" fmla="*/ 1037 w 9174"/>
                <a:gd name="T35" fmla="*/ 158 h 601"/>
                <a:gd name="T36" fmla="*/ 1095 w 9174"/>
                <a:gd name="T37" fmla="*/ 133 h 601"/>
                <a:gd name="T38" fmla="*/ 1153 w 9174"/>
                <a:gd name="T39" fmla="*/ 85 h 601"/>
                <a:gd name="T40" fmla="*/ 1211 w 9174"/>
                <a:gd name="T41" fmla="*/ 16 h 601"/>
                <a:gd name="T42" fmla="*/ 1269 w 9174"/>
                <a:gd name="T43" fmla="*/ 13 h 601"/>
                <a:gd name="T44" fmla="*/ 1327 w 9174"/>
                <a:gd name="T45" fmla="*/ 81 h 601"/>
                <a:gd name="T46" fmla="*/ 1385 w 9174"/>
                <a:gd name="T47" fmla="*/ 131 h 601"/>
                <a:gd name="T48" fmla="*/ 1443 w 9174"/>
                <a:gd name="T49" fmla="*/ 157 h 601"/>
                <a:gd name="T50" fmla="*/ 1501 w 9174"/>
                <a:gd name="T51" fmla="*/ 170 h 601"/>
                <a:gd name="T52" fmla="*/ 1559 w 9174"/>
                <a:gd name="T53" fmla="*/ 178 h 601"/>
                <a:gd name="T54" fmla="*/ 1617 w 9174"/>
                <a:gd name="T55" fmla="*/ 183 h 601"/>
                <a:gd name="T56" fmla="*/ 1675 w 9174"/>
                <a:gd name="T57" fmla="*/ 186 h 601"/>
                <a:gd name="T58" fmla="*/ 1734 w 9174"/>
                <a:gd name="T59" fmla="*/ 188 h 601"/>
                <a:gd name="T60" fmla="*/ 1791 w 9174"/>
                <a:gd name="T61" fmla="*/ 189 h 601"/>
                <a:gd name="T62" fmla="*/ 1828 w 9174"/>
                <a:gd name="T63" fmla="*/ 196 h 601"/>
                <a:gd name="T64" fmla="*/ 1770 w 9174"/>
                <a:gd name="T65" fmla="*/ 196 h 601"/>
                <a:gd name="T66" fmla="*/ 1712 w 9174"/>
                <a:gd name="T67" fmla="*/ 196 h 601"/>
                <a:gd name="T68" fmla="*/ 1654 w 9174"/>
                <a:gd name="T69" fmla="*/ 196 h 601"/>
                <a:gd name="T70" fmla="*/ 1596 w 9174"/>
                <a:gd name="T71" fmla="*/ 196 h 601"/>
                <a:gd name="T72" fmla="*/ 1538 w 9174"/>
                <a:gd name="T73" fmla="*/ 196 h 601"/>
                <a:gd name="T74" fmla="*/ 1480 w 9174"/>
                <a:gd name="T75" fmla="*/ 197 h 601"/>
                <a:gd name="T76" fmla="*/ 1422 w 9174"/>
                <a:gd name="T77" fmla="*/ 197 h 601"/>
                <a:gd name="T78" fmla="*/ 1364 w 9174"/>
                <a:gd name="T79" fmla="*/ 197 h 601"/>
                <a:gd name="T80" fmla="*/ 1306 w 9174"/>
                <a:gd name="T81" fmla="*/ 197 h 601"/>
                <a:gd name="T82" fmla="*/ 1248 w 9174"/>
                <a:gd name="T83" fmla="*/ 197 h 601"/>
                <a:gd name="T84" fmla="*/ 1190 w 9174"/>
                <a:gd name="T85" fmla="*/ 197 h 601"/>
                <a:gd name="T86" fmla="*/ 1132 w 9174"/>
                <a:gd name="T87" fmla="*/ 198 h 601"/>
                <a:gd name="T88" fmla="*/ 1074 w 9174"/>
                <a:gd name="T89" fmla="*/ 198 h 601"/>
                <a:gd name="T90" fmla="*/ 1015 w 9174"/>
                <a:gd name="T91" fmla="*/ 198 h 601"/>
                <a:gd name="T92" fmla="*/ 958 w 9174"/>
                <a:gd name="T93" fmla="*/ 198 h 601"/>
                <a:gd name="T94" fmla="*/ 899 w 9174"/>
                <a:gd name="T95" fmla="*/ 198 h 601"/>
                <a:gd name="T96" fmla="*/ 841 w 9174"/>
                <a:gd name="T97" fmla="*/ 198 h 601"/>
                <a:gd name="T98" fmla="*/ 783 w 9174"/>
                <a:gd name="T99" fmla="*/ 198 h 601"/>
                <a:gd name="T100" fmla="*/ 725 w 9174"/>
                <a:gd name="T101" fmla="*/ 198 h 601"/>
                <a:gd name="T102" fmla="*/ 667 w 9174"/>
                <a:gd name="T103" fmla="*/ 198 h 601"/>
                <a:gd name="T104" fmla="*/ 609 w 9174"/>
                <a:gd name="T105" fmla="*/ 199 h 601"/>
                <a:gd name="T106" fmla="*/ 551 w 9174"/>
                <a:gd name="T107" fmla="*/ 199 h 601"/>
                <a:gd name="T108" fmla="*/ 493 w 9174"/>
                <a:gd name="T109" fmla="*/ 199 h 601"/>
                <a:gd name="T110" fmla="*/ 435 w 9174"/>
                <a:gd name="T111" fmla="*/ 199 h 601"/>
                <a:gd name="T112" fmla="*/ 377 w 9174"/>
                <a:gd name="T113" fmla="*/ 199 h 601"/>
                <a:gd name="T114" fmla="*/ 319 w 9174"/>
                <a:gd name="T115" fmla="*/ 199 h 601"/>
                <a:gd name="T116" fmla="*/ 261 w 9174"/>
                <a:gd name="T117" fmla="*/ 200 h 601"/>
                <a:gd name="T118" fmla="*/ 203 w 9174"/>
                <a:gd name="T119" fmla="*/ 200 h 601"/>
                <a:gd name="T120" fmla="*/ 145 w 9174"/>
                <a:gd name="T121" fmla="*/ 200 h 601"/>
                <a:gd name="T122" fmla="*/ 87 w 9174"/>
                <a:gd name="T123" fmla="*/ 200 h 601"/>
                <a:gd name="T124" fmla="*/ 29 w 9174"/>
                <a:gd name="T125" fmla="*/ 200 h 6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174" h="601">
                  <a:moveTo>
                    <a:pt x="0" y="597"/>
                  </a:moveTo>
                  <a:lnTo>
                    <a:pt x="36" y="597"/>
                  </a:lnTo>
                  <a:lnTo>
                    <a:pt x="73" y="597"/>
                  </a:lnTo>
                  <a:lnTo>
                    <a:pt x="110" y="597"/>
                  </a:lnTo>
                  <a:lnTo>
                    <a:pt x="146" y="596"/>
                  </a:lnTo>
                  <a:lnTo>
                    <a:pt x="182" y="596"/>
                  </a:lnTo>
                  <a:lnTo>
                    <a:pt x="218" y="596"/>
                  </a:lnTo>
                  <a:lnTo>
                    <a:pt x="255" y="596"/>
                  </a:lnTo>
                  <a:lnTo>
                    <a:pt x="291" y="596"/>
                  </a:lnTo>
                  <a:lnTo>
                    <a:pt x="327" y="596"/>
                  </a:lnTo>
                  <a:lnTo>
                    <a:pt x="363" y="596"/>
                  </a:lnTo>
                  <a:lnTo>
                    <a:pt x="399" y="596"/>
                  </a:lnTo>
                  <a:lnTo>
                    <a:pt x="436" y="596"/>
                  </a:lnTo>
                  <a:lnTo>
                    <a:pt x="472" y="596"/>
                  </a:lnTo>
                  <a:lnTo>
                    <a:pt x="508" y="596"/>
                  </a:lnTo>
                  <a:lnTo>
                    <a:pt x="544" y="595"/>
                  </a:lnTo>
                  <a:lnTo>
                    <a:pt x="580" y="595"/>
                  </a:lnTo>
                  <a:lnTo>
                    <a:pt x="617" y="595"/>
                  </a:lnTo>
                  <a:lnTo>
                    <a:pt x="653" y="595"/>
                  </a:lnTo>
                  <a:lnTo>
                    <a:pt x="689" y="595"/>
                  </a:lnTo>
                  <a:lnTo>
                    <a:pt x="725" y="595"/>
                  </a:lnTo>
                  <a:lnTo>
                    <a:pt x="761" y="595"/>
                  </a:lnTo>
                  <a:lnTo>
                    <a:pt x="798" y="595"/>
                  </a:lnTo>
                  <a:lnTo>
                    <a:pt x="835" y="595"/>
                  </a:lnTo>
                  <a:lnTo>
                    <a:pt x="871" y="595"/>
                  </a:lnTo>
                  <a:lnTo>
                    <a:pt x="907" y="594"/>
                  </a:lnTo>
                  <a:lnTo>
                    <a:pt x="944" y="594"/>
                  </a:lnTo>
                  <a:lnTo>
                    <a:pt x="980" y="594"/>
                  </a:lnTo>
                  <a:lnTo>
                    <a:pt x="1016" y="594"/>
                  </a:lnTo>
                  <a:lnTo>
                    <a:pt x="1052" y="594"/>
                  </a:lnTo>
                  <a:lnTo>
                    <a:pt x="1088" y="594"/>
                  </a:lnTo>
                  <a:lnTo>
                    <a:pt x="1125" y="594"/>
                  </a:lnTo>
                  <a:lnTo>
                    <a:pt x="1161" y="594"/>
                  </a:lnTo>
                  <a:lnTo>
                    <a:pt x="1197" y="594"/>
                  </a:lnTo>
                  <a:lnTo>
                    <a:pt x="1233" y="593"/>
                  </a:lnTo>
                  <a:lnTo>
                    <a:pt x="1269" y="593"/>
                  </a:lnTo>
                  <a:lnTo>
                    <a:pt x="1306" y="593"/>
                  </a:lnTo>
                  <a:lnTo>
                    <a:pt x="1342" y="593"/>
                  </a:lnTo>
                  <a:lnTo>
                    <a:pt x="1378" y="593"/>
                  </a:lnTo>
                  <a:lnTo>
                    <a:pt x="1414" y="593"/>
                  </a:lnTo>
                  <a:lnTo>
                    <a:pt x="1450" y="593"/>
                  </a:lnTo>
                  <a:lnTo>
                    <a:pt x="1487" y="593"/>
                  </a:lnTo>
                  <a:lnTo>
                    <a:pt x="1523" y="592"/>
                  </a:lnTo>
                  <a:lnTo>
                    <a:pt x="1560" y="592"/>
                  </a:lnTo>
                  <a:lnTo>
                    <a:pt x="1596" y="592"/>
                  </a:lnTo>
                  <a:lnTo>
                    <a:pt x="1632" y="592"/>
                  </a:lnTo>
                  <a:lnTo>
                    <a:pt x="1669" y="592"/>
                  </a:lnTo>
                  <a:lnTo>
                    <a:pt x="1705" y="592"/>
                  </a:lnTo>
                  <a:lnTo>
                    <a:pt x="1741" y="592"/>
                  </a:lnTo>
                  <a:lnTo>
                    <a:pt x="1777" y="590"/>
                  </a:lnTo>
                  <a:lnTo>
                    <a:pt x="1814" y="590"/>
                  </a:lnTo>
                  <a:lnTo>
                    <a:pt x="1850" y="590"/>
                  </a:lnTo>
                  <a:lnTo>
                    <a:pt x="1886" y="590"/>
                  </a:lnTo>
                  <a:lnTo>
                    <a:pt x="1922" y="590"/>
                  </a:lnTo>
                  <a:lnTo>
                    <a:pt x="1958" y="590"/>
                  </a:lnTo>
                  <a:lnTo>
                    <a:pt x="1995" y="589"/>
                  </a:lnTo>
                  <a:lnTo>
                    <a:pt x="2031" y="589"/>
                  </a:lnTo>
                  <a:lnTo>
                    <a:pt x="2067" y="589"/>
                  </a:lnTo>
                  <a:lnTo>
                    <a:pt x="2103" y="589"/>
                  </a:lnTo>
                  <a:lnTo>
                    <a:pt x="2139" y="589"/>
                  </a:lnTo>
                  <a:lnTo>
                    <a:pt x="2176" y="589"/>
                  </a:lnTo>
                  <a:lnTo>
                    <a:pt x="2212" y="588"/>
                  </a:lnTo>
                  <a:lnTo>
                    <a:pt x="2248" y="588"/>
                  </a:lnTo>
                  <a:lnTo>
                    <a:pt x="2285" y="588"/>
                  </a:lnTo>
                  <a:lnTo>
                    <a:pt x="2321" y="588"/>
                  </a:lnTo>
                  <a:lnTo>
                    <a:pt x="2358" y="588"/>
                  </a:lnTo>
                  <a:lnTo>
                    <a:pt x="2394" y="587"/>
                  </a:lnTo>
                  <a:lnTo>
                    <a:pt x="2430" y="587"/>
                  </a:lnTo>
                  <a:lnTo>
                    <a:pt x="2466" y="587"/>
                  </a:lnTo>
                  <a:lnTo>
                    <a:pt x="2502" y="587"/>
                  </a:lnTo>
                  <a:lnTo>
                    <a:pt x="2539" y="586"/>
                  </a:lnTo>
                  <a:lnTo>
                    <a:pt x="2575" y="586"/>
                  </a:lnTo>
                  <a:lnTo>
                    <a:pt x="2611" y="586"/>
                  </a:lnTo>
                  <a:lnTo>
                    <a:pt x="2647" y="586"/>
                  </a:lnTo>
                  <a:lnTo>
                    <a:pt x="2683" y="585"/>
                  </a:lnTo>
                  <a:lnTo>
                    <a:pt x="2720" y="585"/>
                  </a:lnTo>
                  <a:lnTo>
                    <a:pt x="2756" y="585"/>
                  </a:lnTo>
                  <a:lnTo>
                    <a:pt x="2792" y="585"/>
                  </a:lnTo>
                  <a:lnTo>
                    <a:pt x="2828" y="584"/>
                  </a:lnTo>
                  <a:lnTo>
                    <a:pt x="2865" y="584"/>
                  </a:lnTo>
                  <a:lnTo>
                    <a:pt x="2901" y="584"/>
                  </a:lnTo>
                  <a:lnTo>
                    <a:pt x="2937" y="582"/>
                  </a:lnTo>
                  <a:lnTo>
                    <a:pt x="2973" y="582"/>
                  </a:lnTo>
                  <a:lnTo>
                    <a:pt x="3010" y="582"/>
                  </a:lnTo>
                  <a:lnTo>
                    <a:pt x="3047" y="582"/>
                  </a:lnTo>
                  <a:lnTo>
                    <a:pt x="3083" y="581"/>
                  </a:lnTo>
                  <a:lnTo>
                    <a:pt x="3119" y="581"/>
                  </a:lnTo>
                  <a:lnTo>
                    <a:pt x="3155" y="580"/>
                  </a:lnTo>
                  <a:lnTo>
                    <a:pt x="3191" y="580"/>
                  </a:lnTo>
                  <a:lnTo>
                    <a:pt x="3228" y="580"/>
                  </a:lnTo>
                  <a:lnTo>
                    <a:pt x="3264" y="579"/>
                  </a:lnTo>
                  <a:lnTo>
                    <a:pt x="3300" y="579"/>
                  </a:lnTo>
                  <a:lnTo>
                    <a:pt x="3336" y="578"/>
                  </a:lnTo>
                  <a:lnTo>
                    <a:pt x="3372" y="578"/>
                  </a:lnTo>
                  <a:lnTo>
                    <a:pt x="3409" y="578"/>
                  </a:lnTo>
                  <a:lnTo>
                    <a:pt x="3445" y="577"/>
                  </a:lnTo>
                  <a:lnTo>
                    <a:pt x="3481" y="577"/>
                  </a:lnTo>
                  <a:lnTo>
                    <a:pt x="3517" y="576"/>
                  </a:lnTo>
                  <a:lnTo>
                    <a:pt x="3553" y="576"/>
                  </a:lnTo>
                  <a:lnTo>
                    <a:pt x="3590" y="574"/>
                  </a:lnTo>
                  <a:lnTo>
                    <a:pt x="3626" y="573"/>
                  </a:lnTo>
                  <a:lnTo>
                    <a:pt x="3662" y="573"/>
                  </a:lnTo>
                  <a:lnTo>
                    <a:pt x="3698" y="572"/>
                  </a:lnTo>
                  <a:lnTo>
                    <a:pt x="3736" y="572"/>
                  </a:lnTo>
                  <a:lnTo>
                    <a:pt x="3772" y="571"/>
                  </a:lnTo>
                  <a:lnTo>
                    <a:pt x="3808" y="570"/>
                  </a:lnTo>
                  <a:lnTo>
                    <a:pt x="3844" y="570"/>
                  </a:lnTo>
                  <a:lnTo>
                    <a:pt x="3880" y="569"/>
                  </a:lnTo>
                  <a:lnTo>
                    <a:pt x="3917" y="568"/>
                  </a:lnTo>
                  <a:lnTo>
                    <a:pt x="3953" y="566"/>
                  </a:lnTo>
                  <a:lnTo>
                    <a:pt x="3989" y="565"/>
                  </a:lnTo>
                  <a:lnTo>
                    <a:pt x="4025" y="565"/>
                  </a:lnTo>
                  <a:lnTo>
                    <a:pt x="4061" y="564"/>
                  </a:lnTo>
                  <a:lnTo>
                    <a:pt x="4098" y="563"/>
                  </a:lnTo>
                  <a:lnTo>
                    <a:pt x="4134" y="562"/>
                  </a:lnTo>
                  <a:lnTo>
                    <a:pt x="4170" y="561"/>
                  </a:lnTo>
                  <a:lnTo>
                    <a:pt x="4206" y="560"/>
                  </a:lnTo>
                  <a:lnTo>
                    <a:pt x="4242" y="557"/>
                  </a:lnTo>
                  <a:lnTo>
                    <a:pt x="4279" y="556"/>
                  </a:lnTo>
                  <a:lnTo>
                    <a:pt x="4315" y="555"/>
                  </a:lnTo>
                  <a:lnTo>
                    <a:pt x="4351" y="554"/>
                  </a:lnTo>
                  <a:lnTo>
                    <a:pt x="4387" y="552"/>
                  </a:lnTo>
                  <a:lnTo>
                    <a:pt x="4423" y="550"/>
                  </a:lnTo>
                  <a:lnTo>
                    <a:pt x="4461" y="548"/>
                  </a:lnTo>
                  <a:lnTo>
                    <a:pt x="4497" y="546"/>
                  </a:lnTo>
                  <a:lnTo>
                    <a:pt x="4533" y="545"/>
                  </a:lnTo>
                  <a:lnTo>
                    <a:pt x="4569" y="542"/>
                  </a:lnTo>
                  <a:lnTo>
                    <a:pt x="4606" y="540"/>
                  </a:lnTo>
                  <a:lnTo>
                    <a:pt x="4642" y="538"/>
                  </a:lnTo>
                  <a:lnTo>
                    <a:pt x="4678" y="536"/>
                  </a:lnTo>
                  <a:lnTo>
                    <a:pt x="4714" y="532"/>
                  </a:lnTo>
                  <a:lnTo>
                    <a:pt x="4750" y="530"/>
                  </a:lnTo>
                  <a:lnTo>
                    <a:pt x="4787" y="526"/>
                  </a:lnTo>
                  <a:lnTo>
                    <a:pt x="4823" y="523"/>
                  </a:lnTo>
                  <a:lnTo>
                    <a:pt x="4859" y="520"/>
                  </a:lnTo>
                  <a:lnTo>
                    <a:pt x="4895" y="516"/>
                  </a:lnTo>
                  <a:lnTo>
                    <a:pt x="4931" y="513"/>
                  </a:lnTo>
                  <a:lnTo>
                    <a:pt x="4968" y="508"/>
                  </a:lnTo>
                  <a:lnTo>
                    <a:pt x="5004" y="504"/>
                  </a:lnTo>
                  <a:lnTo>
                    <a:pt x="5040" y="499"/>
                  </a:lnTo>
                  <a:lnTo>
                    <a:pt x="5076" y="493"/>
                  </a:lnTo>
                  <a:lnTo>
                    <a:pt x="5112" y="488"/>
                  </a:lnTo>
                  <a:lnTo>
                    <a:pt x="5150" y="482"/>
                  </a:lnTo>
                  <a:lnTo>
                    <a:pt x="5186" y="475"/>
                  </a:lnTo>
                  <a:lnTo>
                    <a:pt x="5222" y="468"/>
                  </a:lnTo>
                  <a:lnTo>
                    <a:pt x="5258" y="460"/>
                  </a:lnTo>
                  <a:lnTo>
                    <a:pt x="5294" y="452"/>
                  </a:lnTo>
                  <a:lnTo>
                    <a:pt x="5331" y="443"/>
                  </a:lnTo>
                  <a:lnTo>
                    <a:pt x="5367" y="434"/>
                  </a:lnTo>
                  <a:lnTo>
                    <a:pt x="5403" y="424"/>
                  </a:lnTo>
                  <a:lnTo>
                    <a:pt x="5439" y="411"/>
                  </a:lnTo>
                  <a:lnTo>
                    <a:pt x="5476" y="400"/>
                  </a:lnTo>
                  <a:lnTo>
                    <a:pt x="5512" y="386"/>
                  </a:lnTo>
                  <a:lnTo>
                    <a:pt x="5548" y="371"/>
                  </a:lnTo>
                  <a:lnTo>
                    <a:pt x="5584" y="355"/>
                  </a:lnTo>
                  <a:lnTo>
                    <a:pt x="5620" y="338"/>
                  </a:lnTo>
                  <a:lnTo>
                    <a:pt x="5657" y="319"/>
                  </a:lnTo>
                  <a:lnTo>
                    <a:pt x="5693" y="298"/>
                  </a:lnTo>
                  <a:lnTo>
                    <a:pt x="5729" y="276"/>
                  </a:lnTo>
                  <a:lnTo>
                    <a:pt x="5765" y="254"/>
                  </a:lnTo>
                  <a:lnTo>
                    <a:pt x="5801" y="230"/>
                  </a:lnTo>
                  <a:lnTo>
                    <a:pt x="5839" y="203"/>
                  </a:lnTo>
                  <a:lnTo>
                    <a:pt x="5875" y="176"/>
                  </a:lnTo>
                  <a:lnTo>
                    <a:pt x="5911" y="150"/>
                  </a:lnTo>
                  <a:lnTo>
                    <a:pt x="5947" y="122"/>
                  </a:lnTo>
                  <a:lnTo>
                    <a:pt x="5983" y="95"/>
                  </a:lnTo>
                  <a:lnTo>
                    <a:pt x="6020" y="70"/>
                  </a:lnTo>
                  <a:lnTo>
                    <a:pt x="6056" y="48"/>
                  </a:lnTo>
                  <a:lnTo>
                    <a:pt x="6092" y="28"/>
                  </a:lnTo>
                  <a:lnTo>
                    <a:pt x="6128" y="14"/>
                  </a:lnTo>
                  <a:lnTo>
                    <a:pt x="6164" y="3"/>
                  </a:lnTo>
                  <a:lnTo>
                    <a:pt x="6201" y="0"/>
                  </a:lnTo>
                  <a:lnTo>
                    <a:pt x="6237" y="1"/>
                  </a:lnTo>
                  <a:lnTo>
                    <a:pt x="6273" y="9"/>
                  </a:lnTo>
                  <a:lnTo>
                    <a:pt x="6309" y="23"/>
                  </a:lnTo>
                  <a:lnTo>
                    <a:pt x="6345" y="40"/>
                  </a:lnTo>
                  <a:lnTo>
                    <a:pt x="6382" y="62"/>
                  </a:lnTo>
                  <a:lnTo>
                    <a:pt x="6418" y="86"/>
                  </a:lnTo>
                  <a:lnTo>
                    <a:pt x="6454" y="112"/>
                  </a:lnTo>
                  <a:lnTo>
                    <a:pt x="6490" y="139"/>
                  </a:lnTo>
                  <a:lnTo>
                    <a:pt x="6528" y="167"/>
                  </a:lnTo>
                  <a:lnTo>
                    <a:pt x="6564" y="193"/>
                  </a:lnTo>
                  <a:lnTo>
                    <a:pt x="6600" y="219"/>
                  </a:lnTo>
                  <a:lnTo>
                    <a:pt x="6636" y="244"/>
                  </a:lnTo>
                  <a:lnTo>
                    <a:pt x="6672" y="268"/>
                  </a:lnTo>
                  <a:lnTo>
                    <a:pt x="6709" y="290"/>
                  </a:lnTo>
                  <a:lnTo>
                    <a:pt x="6745" y="311"/>
                  </a:lnTo>
                  <a:lnTo>
                    <a:pt x="6781" y="330"/>
                  </a:lnTo>
                  <a:lnTo>
                    <a:pt x="6817" y="347"/>
                  </a:lnTo>
                  <a:lnTo>
                    <a:pt x="6853" y="364"/>
                  </a:lnTo>
                  <a:lnTo>
                    <a:pt x="6890" y="379"/>
                  </a:lnTo>
                  <a:lnTo>
                    <a:pt x="6926" y="393"/>
                  </a:lnTo>
                  <a:lnTo>
                    <a:pt x="6962" y="405"/>
                  </a:lnTo>
                  <a:lnTo>
                    <a:pt x="6998" y="417"/>
                  </a:lnTo>
                  <a:lnTo>
                    <a:pt x="7034" y="428"/>
                  </a:lnTo>
                  <a:lnTo>
                    <a:pt x="7071" y="439"/>
                  </a:lnTo>
                  <a:lnTo>
                    <a:pt x="7107" y="448"/>
                  </a:lnTo>
                  <a:lnTo>
                    <a:pt x="7143" y="456"/>
                  </a:lnTo>
                  <a:lnTo>
                    <a:pt x="7179" y="464"/>
                  </a:lnTo>
                  <a:lnTo>
                    <a:pt x="7215" y="471"/>
                  </a:lnTo>
                  <a:lnTo>
                    <a:pt x="7253" y="477"/>
                  </a:lnTo>
                  <a:lnTo>
                    <a:pt x="7289" y="483"/>
                  </a:lnTo>
                  <a:lnTo>
                    <a:pt x="7325" y="489"/>
                  </a:lnTo>
                  <a:lnTo>
                    <a:pt x="7361" y="495"/>
                  </a:lnTo>
                  <a:lnTo>
                    <a:pt x="7398" y="499"/>
                  </a:lnTo>
                  <a:lnTo>
                    <a:pt x="7434" y="504"/>
                  </a:lnTo>
                  <a:lnTo>
                    <a:pt x="7470" y="508"/>
                  </a:lnTo>
                  <a:lnTo>
                    <a:pt x="7506" y="512"/>
                  </a:lnTo>
                  <a:lnTo>
                    <a:pt x="7542" y="515"/>
                  </a:lnTo>
                  <a:lnTo>
                    <a:pt x="7579" y="518"/>
                  </a:lnTo>
                  <a:lnTo>
                    <a:pt x="7615" y="522"/>
                  </a:lnTo>
                  <a:lnTo>
                    <a:pt x="7651" y="525"/>
                  </a:lnTo>
                  <a:lnTo>
                    <a:pt x="7687" y="528"/>
                  </a:lnTo>
                  <a:lnTo>
                    <a:pt x="7723" y="530"/>
                  </a:lnTo>
                  <a:lnTo>
                    <a:pt x="7760" y="532"/>
                  </a:lnTo>
                  <a:lnTo>
                    <a:pt x="7796" y="536"/>
                  </a:lnTo>
                  <a:lnTo>
                    <a:pt x="7832" y="537"/>
                  </a:lnTo>
                  <a:lnTo>
                    <a:pt x="7868" y="539"/>
                  </a:lnTo>
                  <a:lnTo>
                    <a:pt x="7904" y="541"/>
                  </a:lnTo>
                  <a:lnTo>
                    <a:pt x="7942" y="544"/>
                  </a:lnTo>
                  <a:lnTo>
                    <a:pt x="7978" y="545"/>
                  </a:lnTo>
                  <a:lnTo>
                    <a:pt x="8014" y="546"/>
                  </a:lnTo>
                  <a:lnTo>
                    <a:pt x="8050" y="548"/>
                  </a:lnTo>
                  <a:lnTo>
                    <a:pt x="8086" y="549"/>
                  </a:lnTo>
                  <a:lnTo>
                    <a:pt x="8123" y="550"/>
                  </a:lnTo>
                  <a:lnTo>
                    <a:pt x="8159" y="552"/>
                  </a:lnTo>
                  <a:lnTo>
                    <a:pt x="8195" y="554"/>
                  </a:lnTo>
                  <a:lnTo>
                    <a:pt x="8231" y="555"/>
                  </a:lnTo>
                  <a:lnTo>
                    <a:pt x="8268" y="556"/>
                  </a:lnTo>
                  <a:lnTo>
                    <a:pt x="8304" y="556"/>
                  </a:lnTo>
                  <a:lnTo>
                    <a:pt x="8340" y="557"/>
                  </a:lnTo>
                  <a:lnTo>
                    <a:pt x="8376" y="558"/>
                  </a:lnTo>
                  <a:lnTo>
                    <a:pt x="8412" y="560"/>
                  </a:lnTo>
                  <a:lnTo>
                    <a:pt x="8449" y="561"/>
                  </a:lnTo>
                  <a:lnTo>
                    <a:pt x="8485" y="561"/>
                  </a:lnTo>
                  <a:lnTo>
                    <a:pt x="8521" y="562"/>
                  </a:lnTo>
                  <a:lnTo>
                    <a:pt x="8557" y="563"/>
                  </a:lnTo>
                  <a:lnTo>
                    <a:pt x="8593" y="563"/>
                  </a:lnTo>
                  <a:lnTo>
                    <a:pt x="8631" y="564"/>
                  </a:lnTo>
                  <a:lnTo>
                    <a:pt x="8667" y="565"/>
                  </a:lnTo>
                  <a:lnTo>
                    <a:pt x="8703" y="565"/>
                  </a:lnTo>
                  <a:lnTo>
                    <a:pt x="8739" y="566"/>
                  </a:lnTo>
                  <a:lnTo>
                    <a:pt x="8775" y="566"/>
                  </a:lnTo>
                  <a:lnTo>
                    <a:pt x="8812" y="568"/>
                  </a:lnTo>
                  <a:lnTo>
                    <a:pt x="8848" y="568"/>
                  </a:lnTo>
                  <a:lnTo>
                    <a:pt x="8884" y="569"/>
                  </a:lnTo>
                  <a:lnTo>
                    <a:pt x="8920" y="569"/>
                  </a:lnTo>
                  <a:lnTo>
                    <a:pt x="8956" y="569"/>
                  </a:lnTo>
                  <a:lnTo>
                    <a:pt x="8993" y="570"/>
                  </a:lnTo>
                  <a:lnTo>
                    <a:pt x="9029" y="570"/>
                  </a:lnTo>
                  <a:lnTo>
                    <a:pt x="9065" y="571"/>
                  </a:lnTo>
                  <a:lnTo>
                    <a:pt x="9101" y="571"/>
                  </a:lnTo>
                  <a:lnTo>
                    <a:pt x="9138" y="571"/>
                  </a:lnTo>
                  <a:lnTo>
                    <a:pt x="9174" y="572"/>
                  </a:lnTo>
                  <a:lnTo>
                    <a:pt x="9174" y="588"/>
                  </a:lnTo>
                  <a:lnTo>
                    <a:pt x="9138" y="589"/>
                  </a:lnTo>
                  <a:lnTo>
                    <a:pt x="9101" y="589"/>
                  </a:lnTo>
                  <a:lnTo>
                    <a:pt x="9065" y="589"/>
                  </a:lnTo>
                  <a:lnTo>
                    <a:pt x="9029" y="589"/>
                  </a:lnTo>
                  <a:lnTo>
                    <a:pt x="8993" y="589"/>
                  </a:lnTo>
                  <a:lnTo>
                    <a:pt x="8956" y="589"/>
                  </a:lnTo>
                  <a:lnTo>
                    <a:pt x="8920" y="589"/>
                  </a:lnTo>
                  <a:lnTo>
                    <a:pt x="8884" y="589"/>
                  </a:lnTo>
                  <a:lnTo>
                    <a:pt x="8848" y="589"/>
                  </a:lnTo>
                  <a:lnTo>
                    <a:pt x="8812" y="589"/>
                  </a:lnTo>
                  <a:lnTo>
                    <a:pt x="8775" y="589"/>
                  </a:lnTo>
                  <a:lnTo>
                    <a:pt x="8739" y="589"/>
                  </a:lnTo>
                  <a:lnTo>
                    <a:pt x="8703" y="589"/>
                  </a:lnTo>
                  <a:lnTo>
                    <a:pt x="8667" y="589"/>
                  </a:lnTo>
                  <a:lnTo>
                    <a:pt x="8631" y="589"/>
                  </a:lnTo>
                  <a:lnTo>
                    <a:pt x="8593" y="589"/>
                  </a:lnTo>
                  <a:lnTo>
                    <a:pt x="8557" y="589"/>
                  </a:lnTo>
                  <a:lnTo>
                    <a:pt x="8521" y="589"/>
                  </a:lnTo>
                  <a:lnTo>
                    <a:pt x="8485" y="589"/>
                  </a:lnTo>
                  <a:lnTo>
                    <a:pt x="8449" y="589"/>
                  </a:lnTo>
                  <a:lnTo>
                    <a:pt x="8412" y="589"/>
                  </a:lnTo>
                  <a:lnTo>
                    <a:pt x="8376" y="589"/>
                  </a:lnTo>
                  <a:lnTo>
                    <a:pt x="8340" y="589"/>
                  </a:lnTo>
                  <a:lnTo>
                    <a:pt x="8304" y="590"/>
                  </a:lnTo>
                  <a:lnTo>
                    <a:pt x="8268" y="590"/>
                  </a:lnTo>
                  <a:lnTo>
                    <a:pt x="8231" y="590"/>
                  </a:lnTo>
                  <a:lnTo>
                    <a:pt x="8195" y="590"/>
                  </a:lnTo>
                  <a:lnTo>
                    <a:pt x="8159" y="590"/>
                  </a:lnTo>
                  <a:lnTo>
                    <a:pt x="8123" y="590"/>
                  </a:lnTo>
                  <a:lnTo>
                    <a:pt x="8086" y="590"/>
                  </a:lnTo>
                  <a:lnTo>
                    <a:pt x="8050" y="590"/>
                  </a:lnTo>
                  <a:lnTo>
                    <a:pt x="8014" y="590"/>
                  </a:lnTo>
                  <a:lnTo>
                    <a:pt x="7978" y="590"/>
                  </a:lnTo>
                  <a:lnTo>
                    <a:pt x="7942" y="590"/>
                  </a:lnTo>
                  <a:lnTo>
                    <a:pt x="7904" y="590"/>
                  </a:lnTo>
                  <a:lnTo>
                    <a:pt x="7868" y="590"/>
                  </a:lnTo>
                  <a:lnTo>
                    <a:pt x="7832" y="590"/>
                  </a:lnTo>
                  <a:lnTo>
                    <a:pt x="7796" y="590"/>
                  </a:lnTo>
                  <a:lnTo>
                    <a:pt x="7760" y="590"/>
                  </a:lnTo>
                  <a:lnTo>
                    <a:pt x="7723" y="590"/>
                  </a:lnTo>
                  <a:lnTo>
                    <a:pt x="7687" y="590"/>
                  </a:lnTo>
                  <a:lnTo>
                    <a:pt x="7651" y="590"/>
                  </a:lnTo>
                  <a:lnTo>
                    <a:pt x="7615" y="590"/>
                  </a:lnTo>
                  <a:lnTo>
                    <a:pt x="7579" y="590"/>
                  </a:lnTo>
                  <a:lnTo>
                    <a:pt x="7542" y="590"/>
                  </a:lnTo>
                  <a:lnTo>
                    <a:pt x="7506" y="590"/>
                  </a:lnTo>
                  <a:lnTo>
                    <a:pt x="7470" y="592"/>
                  </a:lnTo>
                  <a:lnTo>
                    <a:pt x="7434" y="592"/>
                  </a:lnTo>
                  <a:lnTo>
                    <a:pt x="7398" y="592"/>
                  </a:lnTo>
                  <a:lnTo>
                    <a:pt x="7361" y="592"/>
                  </a:lnTo>
                  <a:lnTo>
                    <a:pt x="7325" y="592"/>
                  </a:lnTo>
                  <a:lnTo>
                    <a:pt x="7289" y="592"/>
                  </a:lnTo>
                  <a:lnTo>
                    <a:pt x="7253" y="592"/>
                  </a:lnTo>
                  <a:lnTo>
                    <a:pt x="7215" y="592"/>
                  </a:lnTo>
                  <a:lnTo>
                    <a:pt x="7179" y="592"/>
                  </a:lnTo>
                  <a:lnTo>
                    <a:pt x="7143" y="592"/>
                  </a:lnTo>
                  <a:lnTo>
                    <a:pt x="7107" y="592"/>
                  </a:lnTo>
                  <a:lnTo>
                    <a:pt x="7071" y="592"/>
                  </a:lnTo>
                  <a:lnTo>
                    <a:pt x="7034" y="592"/>
                  </a:lnTo>
                  <a:lnTo>
                    <a:pt x="6998" y="592"/>
                  </a:lnTo>
                  <a:lnTo>
                    <a:pt x="6962" y="592"/>
                  </a:lnTo>
                  <a:lnTo>
                    <a:pt x="6926" y="592"/>
                  </a:lnTo>
                  <a:lnTo>
                    <a:pt x="6890" y="592"/>
                  </a:lnTo>
                  <a:lnTo>
                    <a:pt x="6853" y="592"/>
                  </a:lnTo>
                  <a:lnTo>
                    <a:pt x="6817" y="592"/>
                  </a:lnTo>
                  <a:lnTo>
                    <a:pt x="6781" y="592"/>
                  </a:lnTo>
                  <a:lnTo>
                    <a:pt x="6745" y="592"/>
                  </a:lnTo>
                  <a:lnTo>
                    <a:pt x="6709" y="592"/>
                  </a:lnTo>
                  <a:lnTo>
                    <a:pt x="6672" y="592"/>
                  </a:lnTo>
                  <a:lnTo>
                    <a:pt x="6636" y="592"/>
                  </a:lnTo>
                  <a:lnTo>
                    <a:pt x="6600" y="593"/>
                  </a:lnTo>
                  <a:lnTo>
                    <a:pt x="6564" y="593"/>
                  </a:lnTo>
                  <a:lnTo>
                    <a:pt x="6528" y="593"/>
                  </a:lnTo>
                  <a:lnTo>
                    <a:pt x="6490" y="593"/>
                  </a:lnTo>
                  <a:lnTo>
                    <a:pt x="6454" y="593"/>
                  </a:lnTo>
                  <a:lnTo>
                    <a:pt x="6418" y="593"/>
                  </a:lnTo>
                  <a:lnTo>
                    <a:pt x="6382" y="593"/>
                  </a:lnTo>
                  <a:lnTo>
                    <a:pt x="6345" y="593"/>
                  </a:lnTo>
                  <a:lnTo>
                    <a:pt x="6309" y="593"/>
                  </a:lnTo>
                  <a:lnTo>
                    <a:pt x="6273" y="593"/>
                  </a:lnTo>
                  <a:lnTo>
                    <a:pt x="6237" y="593"/>
                  </a:lnTo>
                  <a:lnTo>
                    <a:pt x="6201" y="593"/>
                  </a:lnTo>
                  <a:lnTo>
                    <a:pt x="6164" y="593"/>
                  </a:lnTo>
                  <a:lnTo>
                    <a:pt x="6128" y="593"/>
                  </a:lnTo>
                  <a:lnTo>
                    <a:pt x="6092" y="593"/>
                  </a:lnTo>
                  <a:lnTo>
                    <a:pt x="6056" y="593"/>
                  </a:lnTo>
                  <a:lnTo>
                    <a:pt x="6020" y="593"/>
                  </a:lnTo>
                  <a:lnTo>
                    <a:pt x="5983" y="593"/>
                  </a:lnTo>
                  <a:lnTo>
                    <a:pt x="5947" y="593"/>
                  </a:lnTo>
                  <a:lnTo>
                    <a:pt x="5911" y="593"/>
                  </a:lnTo>
                  <a:lnTo>
                    <a:pt x="5875" y="593"/>
                  </a:lnTo>
                  <a:lnTo>
                    <a:pt x="5839" y="593"/>
                  </a:lnTo>
                  <a:lnTo>
                    <a:pt x="5801" y="593"/>
                  </a:lnTo>
                  <a:lnTo>
                    <a:pt x="5765" y="594"/>
                  </a:lnTo>
                  <a:lnTo>
                    <a:pt x="5729" y="594"/>
                  </a:lnTo>
                  <a:lnTo>
                    <a:pt x="5693" y="594"/>
                  </a:lnTo>
                  <a:lnTo>
                    <a:pt x="5657" y="594"/>
                  </a:lnTo>
                  <a:lnTo>
                    <a:pt x="5620" y="594"/>
                  </a:lnTo>
                  <a:lnTo>
                    <a:pt x="5584" y="594"/>
                  </a:lnTo>
                  <a:lnTo>
                    <a:pt x="5548" y="594"/>
                  </a:lnTo>
                  <a:lnTo>
                    <a:pt x="5512" y="594"/>
                  </a:lnTo>
                  <a:lnTo>
                    <a:pt x="5476" y="594"/>
                  </a:lnTo>
                  <a:lnTo>
                    <a:pt x="5439" y="594"/>
                  </a:lnTo>
                  <a:lnTo>
                    <a:pt x="5403" y="594"/>
                  </a:lnTo>
                  <a:lnTo>
                    <a:pt x="5367" y="594"/>
                  </a:lnTo>
                  <a:lnTo>
                    <a:pt x="5331" y="594"/>
                  </a:lnTo>
                  <a:lnTo>
                    <a:pt x="5294" y="594"/>
                  </a:lnTo>
                  <a:lnTo>
                    <a:pt x="5258" y="594"/>
                  </a:lnTo>
                  <a:lnTo>
                    <a:pt x="5222" y="594"/>
                  </a:lnTo>
                  <a:lnTo>
                    <a:pt x="5186" y="594"/>
                  </a:lnTo>
                  <a:lnTo>
                    <a:pt x="5150" y="594"/>
                  </a:lnTo>
                  <a:lnTo>
                    <a:pt x="5112" y="594"/>
                  </a:lnTo>
                  <a:lnTo>
                    <a:pt x="5076" y="594"/>
                  </a:lnTo>
                  <a:lnTo>
                    <a:pt x="5040" y="594"/>
                  </a:lnTo>
                  <a:lnTo>
                    <a:pt x="5004" y="594"/>
                  </a:lnTo>
                  <a:lnTo>
                    <a:pt x="4968" y="594"/>
                  </a:lnTo>
                  <a:lnTo>
                    <a:pt x="4931" y="595"/>
                  </a:lnTo>
                  <a:lnTo>
                    <a:pt x="4895" y="595"/>
                  </a:lnTo>
                  <a:lnTo>
                    <a:pt x="4859" y="595"/>
                  </a:lnTo>
                  <a:lnTo>
                    <a:pt x="4823" y="595"/>
                  </a:lnTo>
                  <a:lnTo>
                    <a:pt x="4787" y="595"/>
                  </a:lnTo>
                  <a:lnTo>
                    <a:pt x="4750" y="595"/>
                  </a:lnTo>
                  <a:lnTo>
                    <a:pt x="4714" y="595"/>
                  </a:lnTo>
                  <a:lnTo>
                    <a:pt x="4678" y="595"/>
                  </a:lnTo>
                  <a:lnTo>
                    <a:pt x="4642" y="595"/>
                  </a:lnTo>
                  <a:lnTo>
                    <a:pt x="4606" y="595"/>
                  </a:lnTo>
                  <a:lnTo>
                    <a:pt x="4569" y="595"/>
                  </a:lnTo>
                  <a:lnTo>
                    <a:pt x="4533" y="595"/>
                  </a:lnTo>
                  <a:lnTo>
                    <a:pt x="4497" y="595"/>
                  </a:lnTo>
                  <a:lnTo>
                    <a:pt x="4461" y="595"/>
                  </a:lnTo>
                  <a:lnTo>
                    <a:pt x="4423" y="595"/>
                  </a:lnTo>
                  <a:lnTo>
                    <a:pt x="4387" y="595"/>
                  </a:lnTo>
                  <a:lnTo>
                    <a:pt x="4351" y="595"/>
                  </a:lnTo>
                  <a:lnTo>
                    <a:pt x="4315" y="595"/>
                  </a:lnTo>
                  <a:lnTo>
                    <a:pt x="4279" y="595"/>
                  </a:lnTo>
                  <a:lnTo>
                    <a:pt x="4242" y="595"/>
                  </a:lnTo>
                  <a:lnTo>
                    <a:pt x="4206" y="595"/>
                  </a:lnTo>
                  <a:lnTo>
                    <a:pt x="4170" y="595"/>
                  </a:lnTo>
                  <a:lnTo>
                    <a:pt x="4134" y="595"/>
                  </a:lnTo>
                  <a:lnTo>
                    <a:pt x="4098" y="595"/>
                  </a:lnTo>
                  <a:lnTo>
                    <a:pt x="4061" y="596"/>
                  </a:lnTo>
                  <a:lnTo>
                    <a:pt x="4025" y="596"/>
                  </a:lnTo>
                  <a:lnTo>
                    <a:pt x="3989" y="596"/>
                  </a:lnTo>
                  <a:lnTo>
                    <a:pt x="3953" y="596"/>
                  </a:lnTo>
                  <a:lnTo>
                    <a:pt x="3917" y="596"/>
                  </a:lnTo>
                  <a:lnTo>
                    <a:pt x="3880" y="596"/>
                  </a:lnTo>
                  <a:lnTo>
                    <a:pt x="3844" y="596"/>
                  </a:lnTo>
                  <a:lnTo>
                    <a:pt x="3808" y="596"/>
                  </a:lnTo>
                  <a:lnTo>
                    <a:pt x="3772" y="596"/>
                  </a:lnTo>
                  <a:lnTo>
                    <a:pt x="3736" y="596"/>
                  </a:lnTo>
                  <a:lnTo>
                    <a:pt x="3698" y="596"/>
                  </a:lnTo>
                  <a:lnTo>
                    <a:pt x="3662" y="596"/>
                  </a:lnTo>
                  <a:lnTo>
                    <a:pt x="3626" y="596"/>
                  </a:lnTo>
                  <a:lnTo>
                    <a:pt x="3590" y="596"/>
                  </a:lnTo>
                  <a:lnTo>
                    <a:pt x="3553" y="596"/>
                  </a:lnTo>
                  <a:lnTo>
                    <a:pt x="3517" y="596"/>
                  </a:lnTo>
                  <a:lnTo>
                    <a:pt x="3481" y="596"/>
                  </a:lnTo>
                  <a:lnTo>
                    <a:pt x="3445" y="596"/>
                  </a:lnTo>
                  <a:lnTo>
                    <a:pt x="3409" y="596"/>
                  </a:lnTo>
                  <a:lnTo>
                    <a:pt x="3372" y="596"/>
                  </a:lnTo>
                  <a:lnTo>
                    <a:pt x="3336" y="596"/>
                  </a:lnTo>
                  <a:lnTo>
                    <a:pt x="3300" y="596"/>
                  </a:lnTo>
                  <a:lnTo>
                    <a:pt x="3264" y="596"/>
                  </a:lnTo>
                  <a:lnTo>
                    <a:pt x="3228" y="597"/>
                  </a:lnTo>
                  <a:lnTo>
                    <a:pt x="3191" y="597"/>
                  </a:lnTo>
                  <a:lnTo>
                    <a:pt x="3155" y="597"/>
                  </a:lnTo>
                  <a:lnTo>
                    <a:pt x="3119" y="597"/>
                  </a:lnTo>
                  <a:lnTo>
                    <a:pt x="3083" y="597"/>
                  </a:lnTo>
                  <a:lnTo>
                    <a:pt x="3047" y="597"/>
                  </a:lnTo>
                  <a:lnTo>
                    <a:pt x="3010" y="597"/>
                  </a:lnTo>
                  <a:lnTo>
                    <a:pt x="2973" y="597"/>
                  </a:lnTo>
                  <a:lnTo>
                    <a:pt x="2937" y="597"/>
                  </a:lnTo>
                  <a:lnTo>
                    <a:pt x="2901" y="597"/>
                  </a:lnTo>
                  <a:lnTo>
                    <a:pt x="2865" y="597"/>
                  </a:lnTo>
                  <a:lnTo>
                    <a:pt x="2828" y="597"/>
                  </a:lnTo>
                  <a:lnTo>
                    <a:pt x="2792" y="597"/>
                  </a:lnTo>
                  <a:lnTo>
                    <a:pt x="2756" y="597"/>
                  </a:lnTo>
                  <a:lnTo>
                    <a:pt x="2720" y="597"/>
                  </a:lnTo>
                  <a:lnTo>
                    <a:pt x="2683" y="597"/>
                  </a:lnTo>
                  <a:lnTo>
                    <a:pt x="2647" y="597"/>
                  </a:lnTo>
                  <a:lnTo>
                    <a:pt x="2611" y="597"/>
                  </a:lnTo>
                  <a:lnTo>
                    <a:pt x="2575" y="597"/>
                  </a:lnTo>
                  <a:lnTo>
                    <a:pt x="2539" y="597"/>
                  </a:lnTo>
                  <a:lnTo>
                    <a:pt x="2502" y="597"/>
                  </a:lnTo>
                  <a:lnTo>
                    <a:pt x="2466" y="597"/>
                  </a:lnTo>
                  <a:lnTo>
                    <a:pt x="2430" y="597"/>
                  </a:lnTo>
                  <a:lnTo>
                    <a:pt x="2394" y="598"/>
                  </a:lnTo>
                  <a:lnTo>
                    <a:pt x="2358" y="598"/>
                  </a:lnTo>
                  <a:lnTo>
                    <a:pt x="2321" y="598"/>
                  </a:lnTo>
                  <a:lnTo>
                    <a:pt x="2285" y="598"/>
                  </a:lnTo>
                  <a:lnTo>
                    <a:pt x="2248" y="598"/>
                  </a:lnTo>
                  <a:lnTo>
                    <a:pt x="2212" y="598"/>
                  </a:lnTo>
                  <a:lnTo>
                    <a:pt x="2176" y="598"/>
                  </a:lnTo>
                  <a:lnTo>
                    <a:pt x="2139" y="598"/>
                  </a:lnTo>
                  <a:lnTo>
                    <a:pt x="2103" y="598"/>
                  </a:lnTo>
                  <a:lnTo>
                    <a:pt x="2067" y="598"/>
                  </a:lnTo>
                  <a:lnTo>
                    <a:pt x="2031" y="598"/>
                  </a:lnTo>
                  <a:lnTo>
                    <a:pt x="1995" y="598"/>
                  </a:lnTo>
                  <a:lnTo>
                    <a:pt x="1958" y="598"/>
                  </a:lnTo>
                  <a:lnTo>
                    <a:pt x="1922" y="598"/>
                  </a:lnTo>
                  <a:lnTo>
                    <a:pt x="1886" y="598"/>
                  </a:lnTo>
                  <a:lnTo>
                    <a:pt x="1850" y="598"/>
                  </a:lnTo>
                  <a:lnTo>
                    <a:pt x="1814" y="598"/>
                  </a:lnTo>
                  <a:lnTo>
                    <a:pt x="1777" y="598"/>
                  </a:lnTo>
                  <a:lnTo>
                    <a:pt x="1741" y="598"/>
                  </a:lnTo>
                  <a:lnTo>
                    <a:pt x="1705" y="598"/>
                  </a:lnTo>
                  <a:lnTo>
                    <a:pt x="1669" y="598"/>
                  </a:lnTo>
                  <a:lnTo>
                    <a:pt x="1632" y="598"/>
                  </a:lnTo>
                  <a:lnTo>
                    <a:pt x="1596" y="598"/>
                  </a:lnTo>
                  <a:lnTo>
                    <a:pt x="1560" y="598"/>
                  </a:lnTo>
                  <a:lnTo>
                    <a:pt x="1523" y="600"/>
                  </a:lnTo>
                  <a:lnTo>
                    <a:pt x="1487" y="600"/>
                  </a:lnTo>
                  <a:lnTo>
                    <a:pt x="1450" y="600"/>
                  </a:lnTo>
                  <a:lnTo>
                    <a:pt x="1414" y="600"/>
                  </a:lnTo>
                  <a:lnTo>
                    <a:pt x="1378" y="600"/>
                  </a:lnTo>
                  <a:lnTo>
                    <a:pt x="1342" y="600"/>
                  </a:lnTo>
                  <a:lnTo>
                    <a:pt x="1306" y="600"/>
                  </a:lnTo>
                  <a:lnTo>
                    <a:pt x="1269" y="600"/>
                  </a:lnTo>
                  <a:lnTo>
                    <a:pt x="1233" y="600"/>
                  </a:lnTo>
                  <a:lnTo>
                    <a:pt x="1197" y="600"/>
                  </a:lnTo>
                  <a:lnTo>
                    <a:pt x="1161" y="600"/>
                  </a:lnTo>
                  <a:lnTo>
                    <a:pt x="1125" y="600"/>
                  </a:lnTo>
                  <a:lnTo>
                    <a:pt x="1088" y="600"/>
                  </a:lnTo>
                  <a:lnTo>
                    <a:pt x="1052" y="600"/>
                  </a:lnTo>
                  <a:lnTo>
                    <a:pt x="1016" y="600"/>
                  </a:lnTo>
                  <a:lnTo>
                    <a:pt x="980" y="600"/>
                  </a:lnTo>
                  <a:lnTo>
                    <a:pt x="944" y="600"/>
                  </a:lnTo>
                  <a:lnTo>
                    <a:pt x="907" y="600"/>
                  </a:lnTo>
                  <a:lnTo>
                    <a:pt x="871" y="600"/>
                  </a:lnTo>
                  <a:lnTo>
                    <a:pt x="835" y="600"/>
                  </a:lnTo>
                  <a:lnTo>
                    <a:pt x="798" y="600"/>
                  </a:lnTo>
                  <a:lnTo>
                    <a:pt x="761" y="600"/>
                  </a:lnTo>
                  <a:lnTo>
                    <a:pt x="725" y="600"/>
                  </a:lnTo>
                  <a:lnTo>
                    <a:pt x="689" y="601"/>
                  </a:lnTo>
                  <a:lnTo>
                    <a:pt x="653" y="601"/>
                  </a:lnTo>
                  <a:lnTo>
                    <a:pt x="617" y="601"/>
                  </a:lnTo>
                  <a:lnTo>
                    <a:pt x="580" y="601"/>
                  </a:lnTo>
                  <a:lnTo>
                    <a:pt x="544" y="601"/>
                  </a:lnTo>
                  <a:lnTo>
                    <a:pt x="508" y="601"/>
                  </a:lnTo>
                  <a:lnTo>
                    <a:pt x="472" y="601"/>
                  </a:lnTo>
                  <a:lnTo>
                    <a:pt x="436" y="601"/>
                  </a:lnTo>
                  <a:lnTo>
                    <a:pt x="399" y="601"/>
                  </a:lnTo>
                  <a:lnTo>
                    <a:pt x="363" y="601"/>
                  </a:lnTo>
                  <a:lnTo>
                    <a:pt x="327" y="601"/>
                  </a:lnTo>
                  <a:lnTo>
                    <a:pt x="291" y="601"/>
                  </a:lnTo>
                  <a:lnTo>
                    <a:pt x="255" y="601"/>
                  </a:lnTo>
                  <a:lnTo>
                    <a:pt x="218" y="601"/>
                  </a:lnTo>
                  <a:lnTo>
                    <a:pt x="182" y="601"/>
                  </a:lnTo>
                  <a:lnTo>
                    <a:pt x="146" y="601"/>
                  </a:lnTo>
                  <a:lnTo>
                    <a:pt x="110" y="601"/>
                  </a:lnTo>
                  <a:lnTo>
                    <a:pt x="73" y="601"/>
                  </a:lnTo>
                  <a:lnTo>
                    <a:pt x="36" y="601"/>
                  </a:lnTo>
                  <a:lnTo>
                    <a:pt x="0" y="601"/>
                  </a:lnTo>
                  <a:lnTo>
                    <a:pt x="0" y="597"/>
                  </a:lnTo>
                  <a:close/>
                </a:path>
              </a:pathLst>
            </a:custGeom>
            <a:pattFill prst="openDmnd">
              <a:fgClr>
                <a:srgbClr val="00FF00"/>
              </a:fgClr>
              <a:bgClr>
                <a:srgbClr val="FFFFFF"/>
              </a:bgClr>
            </a:patt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50"/>
            <p:cNvSpPr>
              <a:spLocks/>
            </p:cNvSpPr>
            <p:nvPr/>
          </p:nvSpPr>
          <p:spPr bwMode="auto">
            <a:xfrm>
              <a:off x="3568" y="3713"/>
              <a:ext cx="1835" cy="66"/>
            </a:xfrm>
            <a:custGeom>
              <a:avLst/>
              <a:gdLst>
                <a:gd name="T0" fmla="*/ 51 w 9174"/>
                <a:gd name="T1" fmla="*/ 66 h 198"/>
                <a:gd name="T2" fmla="*/ 109 w 9174"/>
                <a:gd name="T3" fmla="*/ 66 h 198"/>
                <a:gd name="T4" fmla="*/ 167 w 9174"/>
                <a:gd name="T5" fmla="*/ 65 h 198"/>
                <a:gd name="T6" fmla="*/ 225 w 9174"/>
                <a:gd name="T7" fmla="*/ 65 h 198"/>
                <a:gd name="T8" fmla="*/ 283 w 9174"/>
                <a:gd name="T9" fmla="*/ 65 h 198"/>
                <a:gd name="T10" fmla="*/ 341 w 9174"/>
                <a:gd name="T11" fmla="*/ 65 h 198"/>
                <a:gd name="T12" fmla="*/ 399 w 9174"/>
                <a:gd name="T13" fmla="*/ 64 h 198"/>
                <a:gd name="T14" fmla="*/ 457 w 9174"/>
                <a:gd name="T15" fmla="*/ 64 h 198"/>
                <a:gd name="T16" fmla="*/ 515 w 9174"/>
                <a:gd name="T17" fmla="*/ 64 h 198"/>
                <a:gd name="T18" fmla="*/ 573 w 9174"/>
                <a:gd name="T19" fmla="*/ 64 h 198"/>
                <a:gd name="T20" fmla="*/ 631 w 9174"/>
                <a:gd name="T21" fmla="*/ 64 h 198"/>
                <a:gd name="T22" fmla="*/ 689 w 9174"/>
                <a:gd name="T23" fmla="*/ 63 h 198"/>
                <a:gd name="T24" fmla="*/ 747 w 9174"/>
                <a:gd name="T25" fmla="*/ 63 h 198"/>
                <a:gd name="T26" fmla="*/ 805 w 9174"/>
                <a:gd name="T27" fmla="*/ 62 h 198"/>
                <a:gd name="T28" fmla="*/ 863 w 9174"/>
                <a:gd name="T29" fmla="*/ 62 h 198"/>
                <a:gd name="T30" fmla="*/ 921 w 9174"/>
                <a:gd name="T31" fmla="*/ 61 h 198"/>
                <a:gd name="T32" fmla="*/ 979 w 9174"/>
                <a:gd name="T33" fmla="*/ 60 h 198"/>
                <a:gd name="T34" fmla="*/ 1037 w 9174"/>
                <a:gd name="T35" fmla="*/ 59 h 198"/>
                <a:gd name="T36" fmla="*/ 1095 w 9174"/>
                <a:gd name="T37" fmla="*/ 57 h 198"/>
                <a:gd name="T38" fmla="*/ 1153 w 9174"/>
                <a:gd name="T39" fmla="*/ 53 h 198"/>
                <a:gd name="T40" fmla="*/ 1211 w 9174"/>
                <a:gd name="T41" fmla="*/ 48 h 198"/>
                <a:gd name="T42" fmla="*/ 1269 w 9174"/>
                <a:gd name="T43" fmla="*/ 37 h 198"/>
                <a:gd name="T44" fmla="*/ 1327 w 9174"/>
                <a:gd name="T45" fmla="*/ 16 h 198"/>
                <a:gd name="T46" fmla="*/ 1385 w 9174"/>
                <a:gd name="T47" fmla="*/ 0 h 198"/>
                <a:gd name="T48" fmla="*/ 1443 w 9174"/>
                <a:gd name="T49" fmla="*/ 14 h 198"/>
                <a:gd name="T50" fmla="*/ 1501 w 9174"/>
                <a:gd name="T51" fmla="*/ 34 h 198"/>
                <a:gd name="T52" fmla="*/ 1559 w 9174"/>
                <a:gd name="T53" fmla="*/ 46 h 198"/>
                <a:gd name="T54" fmla="*/ 1617 w 9174"/>
                <a:gd name="T55" fmla="*/ 52 h 198"/>
                <a:gd name="T56" fmla="*/ 1675 w 9174"/>
                <a:gd name="T57" fmla="*/ 55 h 198"/>
                <a:gd name="T58" fmla="*/ 1734 w 9174"/>
                <a:gd name="T59" fmla="*/ 57 h 198"/>
                <a:gd name="T60" fmla="*/ 1791 w 9174"/>
                <a:gd name="T61" fmla="*/ 58 h 198"/>
                <a:gd name="T62" fmla="*/ 1828 w 9174"/>
                <a:gd name="T63" fmla="*/ 62 h 198"/>
                <a:gd name="T64" fmla="*/ 1770 w 9174"/>
                <a:gd name="T65" fmla="*/ 62 h 198"/>
                <a:gd name="T66" fmla="*/ 1712 w 9174"/>
                <a:gd name="T67" fmla="*/ 62 h 198"/>
                <a:gd name="T68" fmla="*/ 1654 w 9174"/>
                <a:gd name="T69" fmla="*/ 62 h 198"/>
                <a:gd name="T70" fmla="*/ 1596 w 9174"/>
                <a:gd name="T71" fmla="*/ 62 h 198"/>
                <a:gd name="T72" fmla="*/ 1538 w 9174"/>
                <a:gd name="T73" fmla="*/ 62 h 198"/>
                <a:gd name="T74" fmla="*/ 1480 w 9174"/>
                <a:gd name="T75" fmla="*/ 63 h 198"/>
                <a:gd name="T76" fmla="*/ 1422 w 9174"/>
                <a:gd name="T77" fmla="*/ 63 h 198"/>
                <a:gd name="T78" fmla="*/ 1364 w 9174"/>
                <a:gd name="T79" fmla="*/ 63 h 198"/>
                <a:gd name="T80" fmla="*/ 1306 w 9174"/>
                <a:gd name="T81" fmla="*/ 63 h 198"/>
                <a:gd name="T82" fmla="*/ 1248 w 9174"/>
                <a:gd name="T83" fmla="*/ 63 h 198"/>
                <a:gd name="T84" fmla="*/ 1190 w 9174"/>
                <a:gd name="T85" fmla="*/ 63 h 198"/>
                <a:gd name="T86" fmla="*/ 1132 w 9174"/>
                <a:gd name="T87" fmla="*/ 64 h 198"/>
                <a:gd name="T88" fmla="*/ 1074 w 9174"/>
                <a:gd name="T89" fmla="*/ 64 h 198"/>
                <a:gd name="T90" fmla="*/ 1015 w 9174"/>
                <a:gd name="T91" fmla="*/ 64 h 198"/>
                <a:gd name="T92" fmla="*/ 958 w 9174"/>
                <a:gd name="T93" fmla="*/ 64 h 198"/>
                <a:gd name="T94" fmla="*/ 899 w 9174"/>
                <a:gd name="T95" fmla="*/ 64 h 198"/>
                <a:gd name="T96" fmla="*/ 841 w 9174"/>
                <a:gd name="T97" fmla="*/ 64 h 198"/>
                <a:gd name="T98" fmla="*/ 783 w 9174"/>
                <a:gd name="T99" fmla="*/ 64 h 198"/>
                <a:gd name="T100" fmla="*/ 725 w 9174"/>
                <a:gd name="T101" fmla="*/ 64 h 198"/>
                <a:gd name="T102" fmla="*/ 667 w 9174"/>
                <a:gd name="T103" fmla="*/ 64 h 198"/>
                <a:gd name="T104" fmla="*/ 609 w 9174"/>
                <a:gd name="T105" fmla="*/ 65 h 198"/>
                <a:gd name="T106" fmla="*/ 551 w 9174"/>
                <a:gd name="T107" fmla="*/ 65 h 198"/>
                <a:gd name="T108" fmla="*/ 493 w 9174"/>
                <a:gd name="T109" fmla="*/ 65 h 198"/>
                <a:gd name="T110" fmla="*/ 435 w 9174"/>
                <a:gd name="T111" fmla="*/ 65 h 198"/>
                <a:gd name="T112" fmla="*/ 377 w 9174"/>
                <a:gd name="T113" fmla="*/ 65 h 198"/>
                <a:gd name="T114" fmla="*/ 319 w 9174"/>
                <a:gd name="T115" fmla="*/ 65 h 198"/>
                <a:gd name="T116" fmla="*/ 261 w 9174"/>
                <a:gd name="T117" fmla="*/ 66 h 198"/>
                <a:gd name="T118" fmla="*/ 203 w 9174"/>
                <a:gd name="T119" fmla="*/ 66 h 198"/>
                <a:gd name="T120" fmla="*/ 145 w 9174"/>
                <a:gd name="T121" fmla="*/ 66 h 198"/>
                <a:gd name="T122" fmla="*/ 87 w 9174"/>
                <a:gd name="T123" fmla="*/ 66 h 198"/>
                <a:gd name="T124" fmla="*/ 29 w 9174"/>
                <a:gd name="T125" fmla="*/ 66 h 1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174" h="198">
                  <a:moveTo>
                    <a:pt x="0" y="197"/>
                  </a:moveTo>
                  <a:lnTo>
                    <a:pt x="36" y="197"/>
                  </a:lnTo>
                  <a:lnTo>
                    <a:pt x="73" y="197"/>
                  </a:lnTo>
                  <a:lnTo>
                    <a:pt x="110" y="197"/>
                  </a:lnTo>
                  <a:lnTo>
                    <a:pt x="146" y="197"/>
                  </a:lnTo>
                  <a:lnTo>
                    <a:pt x="182" y="197"/>
                  </a:lnTo>
                  <a:lnTo>
                    <a:pt x="218" y="197"/>
                  </a:lnTo>
                  <a:lnTo>
                    <a:pt x="255" y="197"/>
                  </a:lnTo>
                  <a:lnTo>
                    <a:pt x="291" y="197"/>
                  </a:lnTo>
                  <a:lnTo>
                    <a:pt x="327" y="197"/>
                  </a:lnTo>
                  <a:lnTo>
                    <a:pt x="363" y="197"/>
                  </a:lnTo>
                  <a:lnTo>
                    <a:pt x="399" y="197"/>
                  </a:lnTo>
                  <a:lnTo>
                    <a:pt x="436" y="197"/>
                  </a:lnTo>
                  <a:lnTo>
                    <a:pt x="472" y="197"/>
                  </a:lnTo>
                  <a:lnTo>
                    <a:pt x="508" y="197"/>
                  </a:lnTo>
                  <a:lnTo>
                    <a:pt x="544" y="197"/>
                  </a:lnTo>
                  <a:lnTo>
                    <a:pt x="580" y="197"/>
                  </a:lnTo>
                  <a:lnTo>
                    <a:pt x="617" y="197"/>
                  </a:lnTo>
                  <a:lnTo>
                    <a:pt x="653" y="195"/>
                  </a:lnTo>
                  <a:lnTo>
                    <a:pt x="689" y="195"/>
                  </a:lnTo>
                  <a:lnTo>
                    <a:pt x="725" y="195"/>
                  </a:lnTo>
                  <a:lnTo>
                    <a:pt x="761" y="195"/>
                  </a:lnTo>
                  <a:lnTo>
                    <a:pt x="798" y="195"/>
                  </a:lnTo>
                  <a:lnTo>
                    <a:pt x="835" y="195"/>
                  </a:lnTo>
                  <a:lnTo>
                    <a:pt x="871" y="195"/>
                  </a:lnTo>
                  <a:lnTo>
                    <a:pt x="907" y="195"/>
                  </a:lnTo>
                  <a:lnTo>
                    <a:pt x="944" y="195"/>
                  </a:lnTo>
                  <a:lnTo>
                    <a:pt x="980" y="195"/>
                  </a:lnTo>
                  <a:lnTo>
                    <a:pt x="1016" y="195"/>
                  </a:lnTo>
                  <a:lnTo>
                    <a:pt x="1052" y="195"/>
                  </a:lnTo>
                  <a:lnTo>
                    <a:pt x="1088" y="195"/>
                  </a:lnTo>
                  <a:lnTo>
                    <a:pt x="1125" y="195"/>
                  </a:lnTo>
                  <a:lnTo>
                    <a:pt x="1161" y="195"/>
                  </a:lnTo>
                  <a:lnTo>
                    <a:pt x="1197" y="195"/>
                  </a:lnTo>
                  <a:lnTo>
                    <a:pt x="1233" y="195"/>
                  </a:lnTo>
                  <a:lnTo>
                    <a:pt x="1269" y="195"/>
                  </a:lnTo>
                  <a:lnTo>
                    <a:pt x="1306" y="194"/>
                  </a:lnTo>
                  <a:lnTo>
                    <a:pt x="1342" y="194"/>
                  </a:lnTo>
                  <a:lnTo>
                    <a:pt x="1378" y="194"/>
                  </a:lnTo>
                  <a:lnTo>
                    <a:pt x="1414" y="194"/>
                  </a:lnTo>
                  <a:lnTo>
                    <a:pt x="1450" y="194"/>
                  </a:lnTo>
                  <a:lnTo>
                    <a:pt x="1487" y="194"/>
                  </a:lnTo>
                  <a:lnTo>
                    <a:pt x="1523" y="194"/>
                  </a:lnTo>
                  <a:lnTo>
                    <a:pt x="1560" y="194"/>
                  </a:lnTo>
                  <a:lnTo>
                    <a:pt x="1596" y="194"/>
                  </a:lnTo>
                  <a:lnTo>
                    <a:pt x="1632" y="194"/>
                  </a:lnTo>
                  <a:lnTo>
                    <a:pt x="1669" y="194"/>
                  </a:lnTo>
                  <a:lnTo>
                    <a:pt x="1705" y="194"/>
                  </a:lnTo>
                  <a:lnTo>
                    <a:pt x="1741" y="194"/>
                  </a:lnTo>
                  <a:lnTo>
                    <a:pt x="1777" y="194"/>
                  </a:lnTo>
                  <a:lnTo>
                    <a:pt x="1814" y="194"/>
                  </a:lnTo>
                  <a:lnTo>
                    <a:pt x="1850" y="193"/>
                  </a:lnTo>
                  <a:lnTo>
                    <a:pt x="1886" y="193"/>
                  </a:lnTo>
                  <a:lnTo>
                    <a:pt x="1922" y="193"/>
                  </a:lnTo>
                  <a:lnTo>
                    <a:pt x="1958" y="193"/>
                  </a:lnTo>
                  <a:lnTo>
                    <a:pt x="1995" y="193"/>
                  </a:lnTo>
                  <a:lnTo>
                    <a:pt x="2031" y="193"/>
                  </a:lnTo>
                  <a:lnTo>
                    <a:pt x="2067" y="193"/>
                  </a:lnTo>
                  <a:lnTo>
                    <a:pt x="2103" y="193"/>
                  </a:lnTo>
                  <a:lnTo>
                    <a:pt x="2139" y="193"/>
                  </a:lnTo>
                  <a:lnTo>
                    <a:pt x="2176" y="193"/>
                  </a:lnTo>
                  <a:lnTo>
                    <a:pt x="2212" y="193"/>
                  </a:lnTo>
                  <a:lnTo>
                    <a:pt x="2248" y="193"/>
                  </a:lnTo>
                  <a:lnTo>
                    <a:pt x="2285" y="193"/>
                  </a:lnTo>
                  <a:lnTo>
                    <a:pt x="2321" y="193"/>
                  </a:lnTo>
                  <a:lnTo>
                    <a:pt x="2358" y="193"/>
                  </a:lnTo>
                  <a:lnTo>
                    <a:pt x="2394" y="192"/>
                  </a:lnTo>
                  <a:lnTo>
                    <a:pt x="2430" y="192"/>
                  </a:lnTo>
                  <a:lnTo>
                    <a:pt x="2466" y="192"/>
                  </a:lnTo>
                  <a:lnTo>
                    <a:pt x="2502" y="192"/>
                  </a:lnTo>
                  <a:lnTo>
                    <a:pt x="2539" y="192"/>
                  </a:lnTo>
                  <a:lnTo>
                    <a:pt x="2575" y="192"/>
                  </a:lnTo>
                  <a:lnTo>
                    <a:pt x="2611" y="192"/>
                  </a:lnTo>
                  <a:lnTo>
                    <a:pt x="2647" y="192"/>
                  </a:lnTo>
                  <a:lnTo>
                    <a:pt x="2683" y="192"/>
                  </a:lnTo>
                  <a:lnTo>
                    <a:pt x="2720" y="192"/>
                  </a:lnTo>
                  <a:lnTo>
                    <a:pt x="2756" y="192"/>
                  </a:lnTo>
                  <a:lnTo>
                    <a:pt x="2792" y="192"/>
                  </a:lnTo>
                  <a:lnTo>
                    <a:pt x="2828" y="191"/>
                  </a:lnTo>
                  <a:lnTo>
                    <a:pt x="2865" y="191"/>
                  </a:lnTo>
                  <a:lnTo>
                    <a:pt x="2901" y="191"/>
                  </a:lnTo>
                  <a:lnTo>
                    <a:pt x="2937" y="191"/>
                  </a:lnTo>
                  <a:lnTo>
                    <a:pt x="2973" y="191"/>
                  </a:lnTo>
                  <a:lnTo>
                    <a:pt x="3010" y="191"/>
                  </a:lnTo>
                  <a:lnTo>
                    <a:pt x="3047" y="191"/>
                  </a:lnTo>
                  <a:lnTo>
                    <a:pt x="3083" y="191"/>
                  </a:lnTo>
                  <a:lnTo>
                    <a:pt x="3119" y="191"/>
                  </a:lnTo>
                  <a:lnTo>
                    <a:pt x="3155" y="191"/>
                  </a:lnTo>
                  <a:lnTo>
                    <a:pt x="3191" y="191"/>
                  </a:lnTo>
                  <a:lnTo>
                    <a:pt x="3228" y="190"/>
                  </a:lnTo>
                  <a:lnTo>
                    <a:pt x="3264" y="190"/>
                  </a:lnTo>
                  <a:lnTo>
                    <a:pt x="3300" y="190"/>
                  </a:lnTo>
                  <a:lnTo>
                    <a:pt x="3336" y="190"/>
                  </a:lnTo>
                  <a:lnTo>
                    <a:pt x="3372" y="190"/>
                  </a:lnTo>
                  <a:lnTo>
                    <a:pt x="3409" y="190"/>
                  </a:lnTo>
                  <a:lnTo>
                    <a:pt x="3445" y="190"/>
                  </a:lnTo>
                  <a:lnTo>
                    <a:pt x="3481" y="190"/>
                  </a:lnTo>
                  <a:lnTo>
                    <a:pt x="3517" y="190"/>
                  </a:lnTo>
                  <a:lnTo>
                    <a:pt x="3553" y="189"/>
                  </a:lnTo>
                  <a:lnTo>
                    <a:pt x="3590" y="189"/>
                  </a:lnTo>
                  <a:lnTo>
                    <a:pt x="3626" y="189"/>
                  </a:lnTo>
                  <a:lnTo>
                    <a:pt x="3662" y="189"/>
                  </a:lnTo>
                  <a:lnTo>
                    <a:pt x="3698" y="189"/>
                  </a:lnTo>
                  <a:lnTo>
                    <a:pt x="3736" y="189"/>
                  </a:lnTo>
                  <a:lnTo>
                    <a:pt x="3772" y="189"/>
                  </a:lnTo>
                  <a:lnTo>
                    <a:pt x="3808" y="189"/>
                  </a:lnTo>
                  <a:lnTo>
                    <a:pt x="3844" y="187"/>
                  </a:lnTo>
                  <a:lnTo>
                    <a:pt x="3880" y="187"/>
                  </a:lnTo>
                  <a:lnTo>
                    <a:pt x="3917" y="187"/>
                  </a:lnTo>
                  <a:lnTo>
                    <a:pt x="3953" y="187"/>
                  </a:lnTo>
                  <a:lnTo>
                    <a:pt x="3989" y="187"/>
                  </a:lnTo>
                  <a:lnTo>
                    <a:pt x="4025" y="187"/>
                  </a:lnTo>
                  <a:lnTo>
                    <a:pt x="4061" y="186"/>
                  </a:lnTo>
                  <a:lnTo>
                    <a:pt x="4098" y="186"/>
                  </a:lnTo>
                  <a:lnTo>
                    <a:pt x="4134" y="186"/>
                  </a:lnTo>
                  <a:lnTo>
                    <a:pt x="4170" y="186"/>
                  </a:lnTo>
                  <a:lnTo>
                    <a:pt x="4206" y="186"/>
                  </a:lnTo>
                  <a:lnTo>
                    <a:pt x="4242" y="186"/>
                  </a:lnTo>
                  <a:lnTo>
                    <a:pt x="4279" y="185"/>
                  </a:lnTo>
                  <a:lnTo>
                    <a:pt x="4315" y="185"/>
                  </a:lnTo>
                  <a:lnTo>
                    <a:pt x="4351" y="185"/>
                  </a:lnTo>
                  <a:lnTo>
                    <a:pt x="4387" y="185"/>
                  </a:lnTo>
                  <a:lnTo>
                    <a:pt x="4423" y="185"/>
                  </a:lnTo>
                  <a:lnTo>
                    <a:pt x="4461" y="184"/>
                  </a:lnTo>
                  <a:lnTo>
                    <a:pt x="4497" y="184"/>
                  </a:lnTo>
                  <a:lnTo>
                    <a:pt x="4533" y="184"/>
                  </a:lnTo>
                  <a:lnTo>
                    <a:pt x="4569" y="184"/>
                  </a:lnTo>
                  <a:lnTo>
                    <a:pt x="4606" y="183"/>
                  </a:lnTo>
                  <a:lnTo>
                    <a:pt x="4642" y="183"/>
                  </a:lnTo>
                  <a:lnTo>
                    <a:pt x="4678" y="183"/>
                  </a:lnTo>
                  <a:lnTo>
                    <a:pt x="4714" y="182"/>
                  </a:lnTo>
                  <a:lnTo>
                    <a:pt x="4750" y="182"/>
                  </a:lnTo>
                  <a:lnTo>
                    <a:pt x="4787" y="182"/>
                  </a:lnTo>
                  <a:lnTo>
                    <a:pt x="4823" y="182"/>
                  </a:lnTo>
                  <a:lnTo>
                    <a:pt x="4859" y="181"/>
                  </a:lnTo>
                  <a:lnTo>
                    <a:pt x="4895" y="181"/>
                  </a:lnTo>
                  <a:lnTo>
                    <a:pt x="4931" y="179"/>
                  </a:lnTo>
                  <a:lnTo>
                    <a:pt x="4968" y="179"/>
                  </a:lnTo>
                  <a:lnTo>
                    <a:pt x="5004" y="179"/>
                  </a:lnTo>
                  <a:lnTo>
                    <a:pt x="5040" y="178"/>
                  </a:lnTo>
                  <a:lnTo>
                    <a:pt x="5076" y="178"/>
                  </a:lnTo>
                  <a:lnTo>
                    <a:pt x="5112" y="177"/>
                  </a:lnTo>
                  <a:lnTo>
                    <a:pt x="5150" y="177"/>
                  </a:lnTo>
                  <a:lnTo>
                    <a:pt x="5186" y="176"/>
                  </a:lnTo>
                  <a:lnTo>
                    <a:pt x="5222" y="176"/>
                  </a:lnTo>
                  <a:lnTo>
                    <a:pt x="5258" y="175"/>
                  </a:lnTo>
                  <a:lnTo>
                    <a:pt x="5294" y="175"/>
                  </a:lnTo>
                  <a:lnTo>
                    <a:pt x="5331" y="174"/>
                  </a:lnTo>
                  <a:lnTo>
                    <a:pt x="5367" y="173"/>
                  </a:lnTo>
                  <a:lnTo>
                    <a:pt x="5403" y="173"/>
                  </a:lnTo>
                  <a:lnTo>
                    <a:pt x="5439" y="171"/>
                  </a:lnTo>
                  <a:lnTo>
                    <a:pt x="5476" y="170"/>
                  </a:lnTo>
                  <a:lnTo>
                    <a:pt x="5512" y="169"/>
                  </a:lnTo>
                  <a:lnTo>
                    <a:pt x="5548" y="168"/>
                  </a:lnTo>
                  <a:lnTo>
                    <a:pt x="5584" y="167"/>
                  </a:lnTo>
                  <a:lnTo>
                    <a:pt x="5620" y="166"/>
                  </a:lnTo>
                  <a:lnTo>
                    <a:pt x="5657" y="165"/>
                  </a:lnTo>
                  <a:lnTo>
                    <a:pt x="5693" y="163"/>
                  </a:lnTo>
                  <a:lnTo>
                    <a:pt x="5729" y="162"/>
                  </a:lnTo>
                  <a:lnTo>
                    <a:pt x="5765" y="160"/>
                  </a:lnTo>
                  <a:lnTo>
                    <a:pt x="5801" y="159"/>
                  </a:lnTo>
                  <a:lnTo>
                    <a:pt x="5839" y="157"/>
                  </a:lnTo>
                  <a:lnTo>
                    <a:pt x="5875" y="155"/>
                  </a:lnTo>
                  <a:lnTo>
                    <a:pt x="5911" y="153"/>
                  </a:lnTo>
                  <a:lnTo>
                    <a:pt x="5947" y="151"/>
                  </a:lnTo>
                  <a:lnTo>
                    <a:pt x="5983" y="149"/>
                  </a:lnTo>
                  <a:lnTo>
                    <a:pt x="6020" y="145"/>
                  </a:lnTo>
                  <a:lnTo>
                    <a:pt x="6056" y="143"/>
                  </a:lnTo>
                  <a:lnTo>
                    <a:pt x="6092" y="139"/>
                  </a:lnTo>
                  <a:lnTo>
                    <a:pt x="6128" y="136"/>
                  </a:lnTo>
                  <a:lnTo>
                    <a:pt x="6164" y="133"/>
                  </a:lnTo>
                  <a:lnTo>
                    <a:pt x="6201" y="129"/>
                  </a:lnTo>
                  <a:lnTo>
                    <a:pt x="6237" y="125"/>
                  </a:lnTo>
                  <a:lnTo>
                    <a:pt x="6273" y="120"/>
                  </a:lnTo>
                  <a:lnTo>
                    <a:pt x="6309" y="114"/>
                  </a:lnTo>
                  <a:lnTo>
                    <a:pt x="6345" y="110"/>
                  </a:lnTo>
                  <a:lnTo>
                    <a:pt x="6382" y="103"/>
                  </a:lnTo>
                  <a:lnTo>
                    <a:pt x="6418" y="97"/>
                  </a:lnTo>
                  <a:lnTo>
                    <a:pt x="6454" y="90"/>
                  </a:lnTo>
                  <a:lnTo>
                    <a:pt x="6490" y="82"/>
                  </a:lnTo>
                  <a:lnTo>
                    <a:pt x="6528" y="76"/>
                  </a:lnTo>
                  <a:lnTo>
                    <a:pt x="6564" y="68"/>
                  </a:lnTo>
                  <a:lnTo>
                    <a:pt x="6600" y="58"/>
                  </a:lnTo>
                  <a:lnTo>
                    <a:pt x="6636" y="49"/>
                  </a:lnTo>
                  <a:lnTo>
                    <a:pt x="6672" y="41"/>
                  </a:lnTo>
                  <a:lnTo>
                    <a:pt x="6709" y="32"/>
                  </a:lnTo>
                  <a:lnTo>
                    <a:pt x="6745" y="24"/>
                  </a:lnTo>
                  <a:lnTo>
                    <a:pt x="6781" y="17"/>
                  </a:lnTo>
                  <a:lnTo>
                    <a:pt x="6817" y="10"/>
                  </a:lnTo>
                  <a:lnTo>
                    <a:pt x="6853" y="5"/>
                  </a:lnTo>
                  <a:lnTo>
                    <a:pt x="6890" y="1"/>
                  </a:lnTo>
                  <a:lnTo>
                    <a:pt x="6926" y="0"/>
                  </a:lnTo>
                  <a:lnTo>
                    <a:pt x="6962" y="0"/>
                  </a:lnTo>
                  <a:lnTo>
                    <a:pt x="6998" y="2"/>
                  </a:lnTo>
                  <a:lnTo>
                    <a:pt x="7034" y="6"/>
                  </a:lnTo>
                  <a:lnTo>
                    <a:pt x="7071" y="12"/>
                  </a:lnTo>
                  <a:lnTo>
                    <a:pt x="7107" y="17"/>
                  </a:lnTo>
                  <a:lnTo>
                    <a:pt x="7143" y="25"/>
                  </a:lnTo>
                  <a:lnTo>
                    <a:pt x="7179" y="33"/>
                  </a:lnTo>
                  <a:lnTo>
                    <a:pt x="7215" y="42"/>
                  </a:lnTo>
                  <a:lnTo>
                    <a:pt x="7253" y="50"/>
                  </a:lnTo>
                  <a:lnTo>
                    <a:pt x="7289" y="60"/>
                  </a:lnTo>
                  <a:lnTo>
                    <a:pt x="7325" y="68"/>
                  </a:lnTo>
                  <a:lnTo>
                    <a:pt x="7361" y="76"/>
                  </a:lnTo>
                  <a:lnTo>
                    <a:pt x="7398" y="84"/>
                  </a:lnTo>
                  <a:lnTo>
                    <a:pt x="7434" y="90"/>
                  </a:lnTo>
                  <a:lnTo>
                    <a:pt x="7470" y="97"/>
                  </a:lnTo>
                  <a:lnTo>
                    <a:pt x="7506" y="103"/>
                  </a:lnTo>
                  <a:lnTo>
                    <a:pt x="7542" y="109"/>
                  </a:lnTo>
                  <a:lnTo>
                    <a:pt x="7579" y="114"/>
                  </a:lnTo>
                  <a:lnTo>
                    <a:pt x="7615" y="119"/>
                  </a:lnTo>
                  <a:lnTo>
                    <a:pt x="7651" y="123"/>
                  </a:lnTo>
                  <a:lnTo>
                    <a:pt x="7687" y="128"/>
                  </a:lnTo>
                  <a:lnTo>
                    <a:pt x="7723" y="131"/>
                  </a:lnTo>
                  <a:lnTo>
                    <a:pt x="7760" y="135"/>
                  </a:lnTo>
                  <a:lnTo>
                    <a:pt x="7796" y="138"/>
                  </a:lnTo>
                  <a:lnTo>
                    <a:pt x="7832" y="141"/>
                  </a:lnTo>
                  <a:lnTo>
                    <a:pt x="7868" y="144"/>
                  </a:lnTo>
                  <a:lnTo>
                    <a:pt x="7904" y="146"/>
                  </a:lnTo>
                  <a:lnTo>
                    <a:pt x="7942" y="149"/>
                  </a:lnTo>
                  <a:lnTo>
                    <a:pt x="7978" y="151"/>
                  </a:lnTo>
                  <a:lnTo>
                    <a:pt x="8014" y="152"/>
                  </a:lnTo>
                  <a:lnTo>
                    <a:pt x="8050" y="154"/>
                  </a:lnTo>
                  <a:lnTo>
                    <a:pt x="8086" y="155"/>
                  </a:lnTo>
                  <a:lnTo>
                    <a:pt x="8123" y="158"/>
                  </a:lnTo>
                  <a:lnTo>
                    <a:pt x="8159" y="159"/>
                  </a:lnTo>
                  <a:lnTo>
                    <a:pt x="8195" y="160"/>
                  </a:lnTo>
                  <a:lnTo>
                    <a:pt x="8231" y="161"/>
                  </a:lnTo>
                  <a:lnTo>
                    <a:pt x="8268" y="162"/>
                  </a:lnTo>
                  <a:lnTo>
                    <a:pt x="8304" y="163"/>
                  </a:lnTo>
                  <a:lnTo>
                    <a:pt x="8340" y="165"/>
                  </a:lnTo>
                  <a:lnTo>
                    <a:pt x="8376" y="166"/>
                  </a:lnTo>
                  <a:lnTo>
                    <a:pt x="8412" y="167"/>
                  </a:lnTo>
                  <a:lnTo>
                    <a:pt x="8449" y="167"/>
                  </a:lnTo>
                  <a:lnTo>
                    <a:pt x="8485" y="168"/>
                  </a:lnTo>
                  <a:lnTo>
                    <a:pt x="8521" y="169"/>
                  </a:lnTo>
                  <a:lnTo>
                    <a:pt x="8557" y="169"/>
                  </a:lnTo>
                  <a:lnTo>
                    <a:pt x="8593" y="170"/>
                  </a:lnTo>
                  <a:lnTo>
                    <a:pt x="8631" y="170"/>
                  </a:lnTo>
                  <a:lnTo>
                    <a:pt x="8667" y="171"/>
                  </a:lnTo>
                  <a:lnTo>
                    <a:pt x="8703" y="171"/>
                  </a:lnTo>
                  <a:lnTo>
                    <a:pt x="8739" y="173"/>
                  </a:lnTo>
                  <a:lnTo>
                    <a:pt x="8775" y="173"/>
                  </a:lnTo>
                  <a:lnTo>
                    <a:pt x="8812" y="173"/>
                  </a:lnTo>
                  <a:lnTo>
                    <a:pt x="8848" y="174"/>
                  </a:lnTo>
                  <a:lnTo>
                    <a:pt x="8884" y="174"/>
                  </a:lnTo>
                  <a:lnTo>
                    <a:pt x="8920" y="174"/>
                  </a:lnTo>
                  <a:lnTo>
                    <a:pt x="8956" y="175"/>
                  </a:lnTo>
                  <a:lnTo>
                    <a:pt x="8993" y="175"/>
                  </a:lnTo>
                  <a:lnTo>
                    <a:pt x="9029" y="175"/>
                  </a:lnTo>
                  <a:lnTo>
                    <a:pt x="9065" y="176"/>
                  </a:lnTo>
                  <a:lnTo>
                    <a:pt x="9101" y="176"/>
                  </a:lnTo>
                  <a:lnTo>
                    <a:pt x="9138" y="176"/>
                  </a:lnTo>
                  <a:lnTo>
                    <a:pt x="9174" y="176"/>
                  </a:lnTo>
                  <a:lnTo>
                    <a:pt x="9174" y="185"/>
                  </a:lnTo>
                  <a:lnTo>
                    <a:pt x="9138" y="186"/>
                  </a:lnTo>
                  <a:lnTo>
                    <a:pt x="9101" y="186"/>
                  </a:lnTo>
                  <a:lnTo>
                    <a:pt x="9065" y="186"/>
                  </a:lnTo>
                  <a:lnTo>
                    <a:pt x="9029" y="186"/>
                  </a:lnTo>
                  <a:lnTo>
                    <a:pt x="8993" y="186"/>
                  </a:lnTo>
                  <a:lnTo>
                    <a:pt x="8956" y="186"/>
                  </a:lnTo>
                  <a:lnTo>
                    <a:pt x="8920" y="186"/>
                  </a:lnTo>
                  <a:lnTo>
                    <a:pt x="8884" y="186"/>
                  </a:lnTo>
                  <a:lnTo>
                    <a:pt x="8848" y="186"/>
                  </a:lnTo>
                  <a:lnTo>
                    <a:pt x="8812" y="186"/>
                  </a:lnTo>
                  <a:lnTo>
                    <a:pt x="8775" y="186"/>
                  </a:lnTo>
                  <a:lnTo>
                    <a:pt x="8739" y="186"/>
                  </a:lnTo>
                  <a:lnTo>
                    <a:pt x="8703" y="186"/>
                  </a:lnTo>
                  <a:lnTo>
                    <a:pt x="8667" y="186"/>
                  </a:lnTo>
                  <a:lnTo>
                    <a:pt x="8631" y="186"/>
                  </a:lnTo>
                  <a:lnTo>
                    <a:pt x="8593" y="186"/>
                  </a:lnTo>
                  <a:lnTo>
                    <a:pt x="8557" y="186"/>
                  </a:lnTo>
                  <a:lnTo>
                    <a:pt x="8521" y="186"/>
                  </a:lnTo>
                  <a:lnTo>
                    <a:pt x="8485" y="186"/>
                  </a:lnTo>
                  <a:lnTo>
                    <a:pt x="8449" y="186"/>
                  </a:lnTo>
                  <a:lnTo>
                    <a:pt x="8412" y="186"/>
                  </a:lnTo>
                  <a:lnTo>
                    <a:pt x="8376" y="186"/>
                  </a:lnTo>
                  <a:lnTo>
                    <a:pt x="8340" y="186"/>
                  </a:lnTo>
                  <a:lnTo>
                    <a:pt x="8304" y="187"/>
                  </a:lnTo>
                  <a:lnTo>
                    <a:pt x="8268" y="187"/>
                  </a:lnTo>
                  <a:lnTo>
                    <a:pt x="8231" y="187"/>
                  </a:lnTo>
                  <a:lnTo>
                    <a:pt x="8195" y="187"/>
                  </a:lnTo>
                  <a:lnTo>
                    <a:pt x="8159" y="187"/>
                  </a:lnTo>
                  <a:lnTo>
                    <a:pt x="8123" y="187"/>
                  </a:lnTo>
                  <a:lnTo>
                    <a:pt x="8086" y="187"/>
                  </a:lnTo>
                  <a:lnTo>
                    <a:pt x="8050" y="187"/>
                  </a:lnTo>
                  <a:lnTo>
                    <a:pt x="8014" y="187"/>
                  </a:lnTo>
                  <a:lnTo>
                    <a:pt x="7978" y="187"/>
                  </a:lnTo>
                  <a:lnTo>
                    <a:pt x="7942" y="187"/>
                  </a:lnTo>
                  <a:lnTo>
                    <a:pt x="7904" y="187"/>
                  </a:lnTo>
                  <a:lnTo>
                    <a:pt x="7868" y="187"/>
                  </a:lnTo>
                  <a:lnTo>
                    <a:pt x="7832" y="187"/>
                  </a:lnTo>
                  <a:lnTo>
                    <a:pt x="7796" y="187"/>
                  </a:lnTo>
                  <a:lnTo>
                    <a:pt x="7760" y="187"/>
                  </a:lnTo>
                  <a:lnTo>
                    <a:pt x="7723" y="187"/>
                  </a:lnTo>
                  <a:lnTo>
                    <a:pt x="7687" y="187"/>
                  </a:lnTo>
                  <a:lnTo>
                    <a:pt x="7651" y="187"/>
                  </a:lnTo>
                  <a:lnTo>
                    <a:pt x="7615" y="187"/>
                  </a:lnTo>
                  <a:lnTo>
                    <a:pt x="7579" y="187"/>
                  </a:lnTo>
                  <a:lnTo>
                    <a:pt x="7542" y="187"/>
                  </a:lnTo>
                  <a:lnTo>
                    <a:pt x="7506" y="187"/>
                  </a:lnTo>
                  <a:lnTo>
                    <a:pt x="7470" y="189"/>
                  </a:lnTo>
                  <a:lnTo>
                    <a:pt x="7434" y="189"/>
                  </a:lnTo>
                  <a:lnTo>
                    <a:pt x="7398" y="189"/>
                  </a:lnTo>
                  <a:lnTo>
                    <a:pt x="7361" y="189"/>
                  </a:lnTo>
                  <a:lnTo>
                    <a:pt x="7325" y="189"/>
                  </a:lnTo>
                  <a:lnTo>
                    <a:pt x="7289" y="189"/>
                  </a:lnTo>
                  <a:lnTo>
                    <a:pt x="7253" y="189"/>
                  </a:lnTo>
                  <a:lnTo>
                    <a:pt x="7215" y="189"/>
                  </a:lnTo>
                  <a:lnTo>
                    <a:pt x="7179" y="189"/>
                  </a:lnTo>
                  <a:lnTo>
                    <a:pt x="7143" y="189"/>
                  </a:lnTo>
                  <a:lnTo>
                    <a:pt x="7107" y="189"/>
                  </a:lnTo>
                  <a:lnTo>
                    <a:pt x="7071" y="189"/>
                  </a:lnTo>
                  <a:lnTo>
                    <a:pt x="7034" y="189"/>
                  </a:lnTo>
                  <a:lnTo>
                    <a:pt x="6998" y="189"/>
                  </a:lnTo>
                  <a:lnTo>
                    <a:pt x="6962" y="189"/>
                  </a:lnTo>
                  <a:lnTo>
                    <a:pt x="6926" y="189"/>
                  </a:lnTo>
                  <a:lnTo>
                    <a:pt x="6890" y="189"/>
                  </a:lnTo>
                  <a:lnTo>
                    <a:pt x="6853" y="189"/>
                  </a:lnTo>
                  <a:lnTo>
                    <a:pt x="6817" y="189"/>
                  </a:lnTo>
                  <a:lnTo>
                    <a:pt x="6781" y="189"/>
                  </a:lnTo>
                  <a:lnTo>
                    <a:pt x="6745" y="189"/>
                  </a:lnTo>
                  <a:lnTo>
                    <a:pt x="6709" y="189"/>
                  </a:lnTo>
                  <a:lnTo>
                    <a:pt x="6672" y="189"/>
                  </a:lnTo>
                  <a:lnTo>
                    <a:pt x="6636" y="189"/>
                  </a:lnTo>
                  <a:lnTo>
                    <a:pt x="6600" y="190"/>
                  </a:lnTo>
                  <a:lnTo>
                    <a:pt x="6564" y="190"/>
                  </a:lnTo>
                  <a:lnTo>
                    <a:pt x="6528" y="190"/>
                  </a:lnTo>
                  <a:lnTo>
                    <a:pt x="6490" y="190"/>
                  </a:lnTo>
                  <a:lnTo>
                    <a:pt x="6454" y="190"/>
                  </a:lnTo>
                  <a:lnTo>
                    <a:pt x="6418" y="190"/>
                  </a:lnTo>
                  <a:lnTo>
                    <a:pt x="6382" y="190"/>
                  </a:lnTo>
                  <a:lnTo>
                    <a:pt x="6345" y="190"/>
                  </a:lnTo>
                  <a:lnTo>
                    <a:pt x="6309" y="190"/>
                  </a:lnTo>
                  <a:lnTo>
                    <a:pt x="6273" y="190"/>
                  </a:lnTo>
                  <a:lnTo>
                    <a:pt x="6237" y="190"/>
                  </a:lnTo>
                  <a:lnTo>
                    <a:pt x="6201" y="190"/>
                  </a:lnTo>
                  <a:lnTo>
                    <a:pt x="6164" y="190"/>
                  </a:lnTo>
                  <a:lnTo>
                    <a:pt x="6128" y="190"/>
                  </a:lnTo>
                  <a:lnTo>
                    <a:pt x="6092" y="190"/>
                  </a:lnTo>
                  <a:lnTo>
                    <a:pt x="6056" y="190"/>
                  </a:lnTo>
                  <a:lnTo>
                    <a:pt x="6020" y="190"/>
                  </a:lnTo>
                  <a:lnTo>
                    <a:pt x="5983" y="190"/>
                  </a:lnTo>
                  <a:lnTo>
                    <a:pt x="5947" y="190"/>
                  </a:lnTo>
                  <a:lnTo>
                    <a:pt x="5911" y="190"/>
                  </a:lnTo>
                  <a:lnTo>
                    <a:pt x="5875" y="190"/>
                  </a:lnTo>
                  <a:lnTo>
                    <a:pt x="5839" y="190"/>
                  </a:lnTo>
                  <a:lnTo>
                    <a:pt x="5801" y="190"/>
                  </a:lnTo>
                  <a:lnTo>
                    <a:pt x="5765" y="191"/>
                  </a:lnTo>
                  <a:lnTo>
                    <a:pt x="5729" y="191"/>
                  </a:lnTo>
                  <a:lnTo>
                    <a:pt x="5693" y="191"/>
                  </a:lnTo>
                  <a:lnTo>
                    <a:pt x="5657" y="191"/>
                  </a:lnTo>
                  <a:lnTo>
                    <a:pt x="5620" y="191"/>
                  </a:lnTo>
                  <a:lnTo>
                    <a:pt x="5584" y="191"/>
                  </a:lnTo>
                  <a:lnTo>
                    <a:pt x="5548" y="191"/>
                  </a:lnTo>
                  <a:lnTo>
                    <a:pt x="5512" y="191"/>
                  </a:lnTo>
                  <a:lnTo>
                    <a:pt x="5476" y="191"/>
                  </a:lnTo>
                  <a:lnTo>
                    <a:pt x="5439" y="191"/>
                  </a:lnTo>
                  <a:lnTo>
                    <a:pt x="5403" y="191"/>
                  </a:lnTo>
                  <a:lnTo>
                    <a:pt x="5367" y="191"/>
                  </a:lnTo>
                  <a:lnTo>
                    <a:pt x="5331" y="191"/>
                  </a:lnTo>
                  <a:lnTo>
                    <a:pt x="5294" y="191"/>
                  </a:lnTo>
                  <a:lnTo>
                    <a:pt x="5258" y="191"/>
                  </a:lnTo>
                  <a:lnTo>
                    <a:pt x="5222" y="191"/>
                  </a:lnTo>
                  <a:lnTo>
                    <a:pt x="5186" y="191"/>
                  </a:lnTo>
                  <a:lnTo>
                    <a:pt x="5150" y="191"/>
                  </a:lnTo>
                  <a:lnTo>
                    <a:pt x="5112" y="191"/>
                  </a:lnTo>
                  <a:lnTo>
                    <a:pt x="5076" y="191"/>
                  </a:lnTo>
                  <a:lnTo>
                    <a:pt x="5040" y="191"/>
                  </a:lnTo>
                  <a:lnTo>
                    <a:pt x="5004" y="191"/>
                  </a:lnTo>
                  <a:lnTo>
                    <a:pt x="4968" y="191"/>
                  </a:lnTo>
                  <a:lnTo>
                    <a:pt x="4931" y="192"/>
                  </a:lnTo>
                  <a:lnTo>
                    <a:pt x="4895" y="192"/>
                  </a:lnTo>
                  <a:lnTo>
                    <a:pt x="4859" y="192"/>
                  </a:lnTo>
                  <a:lnTo>
                    <a:pt x="4823" y="192"/>
                  </a:lnTo>
                  <a:lnTo>
                    <a:pt x="4787" y="192"/>
                  </a:lnTo>
                  <a:lnTo>
                    <a:pt x="4750" y="192"/>
                  </a:lnTo>
                  <a:lnTo>
                    <a:pt x="4714" y="192"/>
                  </a:lnTo>
                  <a:lnTo>
                    <a:pt x="4678" y="192"/>
                  </a:lnTo>
                  <a:lnTo>
                    <a:pt x="4642" y="192"/>
                  </a:lnTo>
                  <a:lnTo>
                    <a:pt x="4606" y="192"/>
                  </a:lnTo>
                  <a:lnTo>
                    <a:pt x="4569" y="192"/>
                  </a:lnTo>
                  <a:lnTo>
                    <a:pt x="4533" y="192"/>
                  </a:lnTo>
                  <a:lnTo>
                    <a:pt x="4497" y="192"/>
                  </a:lnTo>
                  <a:lnTo>
                    <a:pt x="4461" y="192"/>
                  </a:lnTo>
                  <a:lnTo>
                    <a:pt x="4423" y="192"/>
                  </a:lnTo>
                  <a:lnTo>
                    <a:pt x="4387" y="192"/>
                  </a:lnTo>
                  <a:lnTo>
                    <a:pt x="4351" y="192"/>
                  </a:lnTo>
                  <a:lnTo>
                    <a:pt x="4315" y="192"/>
                  </a:lnTo>
                  <a:lnTo>
                    <a:pt x="4279" y="192"/>
                  </a:lnTo>
                  <a:lnTo>
                    <a:pt x="4242" y="192"/>
                  </a:lnTo>
                  <a:lnTo>
                    <a:pt x="4206" y="192"/>
                  </a:lnTo>
                  <a:lnTo>
                    <a:pt x="4170" y="192"/>
                  </a:lnTo>
                  <a:lnTo>
                    <a:pt x="4134" y="192"/>
                  </a:lnTo>
                  <a:lnTo>
                    <a:pt x="4098" y="192"/>
                  </a:lnTo>
                  <a:lnTo>
                    <a:pt x="4061" y="193"/>
                  </a:lnTo>
                  <a:lnTo>
                    <a:pt x="4025" y="193"/>
                  </a:lnTo>
                  <a:lnTo>
                    <a:pt x="3989" y="193"/>
                  </a:lnTo>
                  <a:lnTo>
                    <a:pt x="3953" y="193"/>
                  </a:lnTo>
                  <a:lnTo>
                    <a:pt x="3917" y="193"/>
                  </a:lnTo>
                  <a:lnTo>
                    <a:pt x="3880" y="193"/>
                  </a:lnTo>
                  <a:lnTo>
                    <a:pt x="3844" y="193"/>
                  </a:lnTo>
                  <a:lnTo>
                    <a:pt x="3808" y="193"/>
                  </a:lnTo>
                  <a:lnTo>
                    <a:pt x="3772" y="193"/>
                  </a:lnTo>
                  <a:lnTo>
                    <a:pt x="3736" y="193"/>
                  </a:lnTo>
                  <a:lnTo>
                    <a:pt x="3698" y="193"/>
                  </a:lnTo>
                  <a:lnTo>
                    <a:pt x="3662" y="193"/>
                  </a:lnTo>
                  <a:lnTo>
                    <a:pt x="3626" y="193"/>
                  </a:lnTo>
                  <a:lnTo>
                    <a:pt x="3590" y="193"/>
                  </a:lnTo>
                  <a:lnTo>
                    <a:pt x="3553" y="193"/>
                  </a:lnTo>
                  <a:lnTo>
                    <a:pt x="3517" y="193"/>
                  </a:lnTo>
                  <a:lnTo>
                    <a:pt x="3481" y="193"/>
                  </a:lnTo>
                  <a:lnTo>
                    <a:pt x="3445" y="193"/>
                  </a:lnTo>
                  <a:lnTo>
                    <a:pt x="3409" y="193"/>
                  </a:lnTo>
                  <a:lnTo>
                    <a:pt x="3372" y="193"/>
                  </a:lnTo>
                  <a:lnTo>
                    <a:pt x="3336" y="193"/>
                  </a:lnTo>
                  <a:lnTo>
                    <a:pt x="3300" y="193"/>
                  </a:lnTo>
                  <a:lnTo>
                    <a:pt x="3264" y="193"/>
                  </a:lnTo>
                  <a:lnTo>
                    <a:pt x="3228" y="194"/>
                  </a:lnTo>
                  <a:lnTo>
                    <a:pt x="3191" y="194"/>
                  </a:lnTo>
                  <a:lnTo>
                    <a:pt x="3155" y="194"/>
                  </a:lnTo>
                  <a:lnTo>
                    <a:pt x="3119" y="194"/>
                  </a:lnTo>
                  <a:lnTo>
                    <a:pt x="3083" y="194"/>
                  </a:lnTo>
                  <a:lnTo>
                    <a:pt x="3047" y="194"/>
                  </a:lnTo>
                  <a:lnTo>
                    <a:pt x="3010" y="194"/>
                  </a:lnTo>
                  <a:lnTo>
                    <a:pt x="2973" y="194"/>
                  </a:lnTo>
                  <a:lnTo>
                    <a:pt x="2937" y="194"/>
                  </a:lnTo>
                  <a:lnTo>
                    <a:pt x="2901" y="194"/>
                  </a:lnTo>
                  <a:lnTo>
                    <a:pt x="2865" y="194"/>
                  </a:lnTo>
                  <a:lnTo>
                    <a:pt x="2828" y="194"/>
                  </a:lnTo>
                  <a:lnTo>
                    <a:pt x="2792" y="194"/>
                  </a:lnTo>
                  <a:lnTo>
                    <a:pt x="2756" y="194"/>
                  </a:lnTo>
                  <a:lnTo>
                    <a:pt x="2720" y="194"/>
                  </a:lnTo>
                  <a:lnTo>
                    <a:pt x="2683" y="194"/>
                  </a:lnTo>
                  <a:lnTo>
                    <a:pt x="2647" y="194"/>
                  </a:lnTo>
                  <a:lnTo>
                    <a:pt x="2611" y="194"/>
                  </a:lnTo>
                  <a:lnTo>
                    <a:pt x="2575" y="194"/>
                  </a:lnTo>
                  <a:lnTo>
                    <a:pt x="2539" y="194"/>
                  </a:lnTo>
                  <a:lnTo>
                    <a:pt x="2502" y="194"/>
                  </a:lnTo>
                  <a:lnTo>
                    <a:pt x="2466" y="194"/>
                  </a:lnTo>
                  <a:lnTo>
                    <a:pt x="2430" y="194"/>
                  </a:lnTo>
                  <a:lnTo>
                    <a:pt x="2394" y="195"/>
                  </a:lnTo>
                  <a:lnTo>
                    <a:pt x="2358" y="195"/>
                  </a:lnTo>
                  <a:lnTo>
                    <a:pt x="2321" y="195"/>
                  </a:lnTo>
                  <a:lnTo>
                    <a:pt x="2285" y="195"/>
                  </a:lnTo>
                  <a:lnTo>
                    <a:pt x="2248" y="195"/>
                  </a:lnTo>
                  <a:lnTo>
                    <a:pt x="2212" y="195"/>
                  </a:lnTo>
                  <a:lnTo>
                    <a:pt x="2176" y="195"/>
                  </a:lnTo>
                  <a:lnTo>
                    <a:pt x="2139" y="195"/>
                  </a:lnTo>
                  <a:lnTo>
                    <a:pt x="2103" y="195"/>
                  </a:lnTo>
                  <a:lnTo>
                    <a:pt x="2067" y="195"/>
                  </a:lnTo>
                  <a:lnTo>
                    <a:pt x="2031" y="195"/>
                  </a:lnTo>
                  <a:lnTo>
                    <a:pt x="1995" y="195"/>
                  </a:lnTo>
                  <a:lnTo>
                    <a:pt x="1958" y="195"/>
                  </a:lnTo>
                  <a:lnTo>
                    <a:pt x="1922" y="195"/>
                  </a:lnTo>
                  <a:lnTo>
                    <a:pt x="1886" y="195"/>
                  </a:lnTo>
                  <a:lnTo>
                    <a:pt x="1850" y="195"/>
                  </a:lnTo>
                  <a:lnTo>
                    <a:pt x="1814" y="195"/>
                  </a:lnTo>
                  <a:lnTo>
                    <a:pt x="1777" y="195"/>
                  </a:lnTo>
                  <a:lnTo>
                    <a:pt x="1741" y="195"/>
                  </a:lnTo>
                  <a:lnTo>
                    <a:pt x="1705" y="195"/>
                  </a:lnTo>
                  <a:lnTo>
                    <a:pt x="1669" y="195"/>
                  </a:lnTo>
                  <a:lnTo>
                    <a:pt x="1632" y="195"/>
                  </a:lnTo>
                  <a:lnTo>
                    <a:pt x="1596" y="195"/>
                  </a:lnTo>
                  <a:lnTo>
                    <a:pt x="1560" y="195"/>
                  </a:lnTo>
                  <a:lnTo>
                    <a:pt x="1523" y="197"/>
                  </a:lnTo>
                  <a:lnTo>
                    <a:pt x="1487" y="197"/>
                  </a:lnTo>
                  <a:lnTo>
                    <a:pt x="1450" y="197"/>
                  </a:lnTo>
                  <a:lnTo>
                    <a:pt x="1414" y="197"/>
                  </a:lnTo>
                  <a:lnTo>
                    <a:pt x="1378" y="197"/>
                  </a:lnTo>
                  <a:lnTo>
                    <a:pt x="1342" y="197"/>
                  </a:lnTo>
                  <a:lnTo>
                    <a:pt x="1306" y="197"/>
                  </a:lnTo>
                  <a:lnTo>
                    <a:pt x="1269" y="197"/>
                  </a:lnTo>
                  <a:lnTo>
                    <a:pt x="1233" y="197"/>
                  </a:lnTo>
                  <a:lnTo>
                    <a:pt x="1197" y="197"/>
                  </a:lnTo>
                  <a:lnTo>
                    <a:pt x="1161" y="197"/>
                  </a:lnTo>
                  <a:lnTo>
                    <a:pt x="1125" y="197"/>
                  </a:lnTo>
                  <a:lnTo>
                    <a:pt x="1088" y="197"/>
                  </a:lnTo>
                  <a:lnTo>
                    <a:pt x="1052" y="197"/>
                  </a:lnTo>
                  <a:lnTo>
                    <a:pt x="1016" y="197"/>
                  </a:lnTo>
                  <a:lnTo>
                    <a:pt x="980" y="197"/>
                  </a:lnTo>
                  <a:lnTo>
                    <a:pt x="944" y="197"/>
                  </a:lnTo>
                  <a:lnTo>
                    <a:pt x="907" y="197"/>
                  </a:lnTo>
                  <a:lnTo>
                    <a:pt x="871" y="197"/>
                  </a:lnTo>
                  <a:lnTo>
                    <a:pt x="835" y="197"/>
                  </a:lnTo>
                  <a:lnTo>
                    <a:pt x="798" y="197"/>
                  </a:lnTo>
                  <a:lnTo>
                    <a:pt x="761" y="197"/>
                  </a:lnTo>
                  <a:lnTo>
                    <a:pt x="725" y="197"/>
                  </a:lnTo>
                  <a:lnTo>
                    <a:pt x="689" y="198"/>
                  </a:lnTo>
                  <a:lnTo>
                    <a:pt x="653" y="198"/>
                  </a:lnTo>
                  <a:lnTo>
                    <a:pt x="617" y="198"/>
                  </a:lnTo>
                  <a:lnTo>
                    <a:pt x="580" y="198"/>
                  </a:lnTo>
                  <a:lnTo>
                    <a:pt x="544" y="198"/>
                  </a:lnTo>
                  <a:lnTo>
                    <a:pt x="508" y="198"/>
                  </a:lnTo>
                  <a:lnTo>
                    <a:pt x="472" y="198"/>
                  </a:lnTo>
                  <a:lnTo>
                    <a:pt x="436" y="198"/>
                  </a:lnTo>
                  <a:lnTo>
                    <a:pt x="399" y="198"/>
                  </a:lnTo>
                  <a:lnTo>
                    <a:pt x="363" y="198"/>
                  </a:lnTo>
                  <a:lnTo>
                    <a:pt x="327" y="198"/>
                  </a:lnTo>
                  <a:lnTo>
                    <a:pt x="291" y="198"/>
                  </a:lnTo>
                  <a:lnTo>
                    <a:pt x="255" y="198"/>
                  </a:lnTo>
                  <a:lnTo>
                    <a:pt x="218" y="198"/>
                  </a:lnTo>
                  <a:lnTo>
                    <a:pt x="182" y="198"/>
                  </a:lnTo>
                  <a:lnTo>
                    <a:pt x="146" y="198"/>
                  </a:lnTo>
                  <a:lnTo>
                    <a:pt x="110" y="198"/>
                  </a:lnTo>
                  <a:lnTo>
                    <a:pt x="73" y="198"/>
                  </a:lnTo>
                  <a:lnTo>
                    <a:pt x="36" y="198"/>
                  </a:lnTo>
                  <a:lnTo>
                    <a:pt x="0" y="198"/>
                  </a:lnTo>
                  <a:lnTo>
                    <a:pt x="0" y="197"/>
                  </a:lnTo>
                  <a:close/>
                </a:path>
              </a:pathLst>
            </a:custGeom>
            <a:pattFill prst="openDmnd">
              <a:fgClr>
                <a:srgbClr val="FFFF00"/>
              </a:fgClr>
              <a:bgClr>
                <a:srgbClr val="FFFFFF"/>
              </a:bgClr>
            </a:patt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3568" y="2254"/>
              <a:ext cx="1835" cy="1491"/>
            </a:xfrm>
            <a:custGeom>
              <a:avLst/>
              <a:gdLst>
                <a:gd name="T0" fmla="*/ 22 w 9174"/>
                <a:gd name="T1" fmla="*/ 1489 h 4473"/>
                <a:gd name="T2" fmla="*/ 51 w 9174"/>
                <a:gd name="T3" fmla="*/ 1486 h 4473"/>
                <a:gd name="T4" fmla="*/ 80 w 9174"/>
                <a:gd name="T5" fmla="*/ 1483 h 4473"/>
                <a:gd name="T6" fmla="*/ 109 w 9174"/>
                <a:gd name="T7" fmla="*/ 1480 h 4473"/>
                <a:gd name="T8" fmla="*/ 138 w 9174"/>
                <a:gd name="T9" fmla="*/ 1476 h 4473"/>
                <a:gd name="T10" fmla="*/ 167 w 9174"/>
                <a:gd name="T11" fmla="*/ 1472 h 4473"/>
                <a:gd name="T12" fmla="*/ 196 w 9174"/>
                <a:gd name="T13" fmla="*/ 1466 h 4473"/>
                <a:gd name="T14" fmla="*/ 225 w 9174"/>
                <a:gd name="T15" fmla="*/ 1460 h 4473"/>
                <a:gd name="T16" fmla="*/ 254 w 9174"/>
                <a:gd name="T17" fmla="*/ 1453 h 4473"/>
                <a:gd name="T18" fmla="*/ 283 w 9174"/>
                <a:gd name="T19" fmla="*/ 1445 h 4473"/>
                <a:gd name="T20" fmla="*/ 312 w 9174"/>
                <a:gd name="T21" fmla="*/ 1435 h 4473"/>
                <a:gd name="T22" fmla="*/ 341 w 9174"/>
                <a:gd name="T23" fmla="*/ 1422 h 4473"/>
                <a:gd name="T24" fmla="*/ 370 w 9174"/>
                <a:gd name="T25" fmla="*/ 1407 h 4473"/>
                <a:gd name="T26" fmla="*/ 399 w 9174"/>
                <a:gd name="T27" fmla="*/ 1387 h 4473"/>
                <a:gd name="T28" fmla="*/ 428 w 9174"/>
                <a:gd name="T29" fmla="*/ 1363 h 4473"/>
                <a:gd name="T30" fmla="*/ 457 w 9174"/>
                <a:gd name="T31" fmla="*/ 1333 h 4473"/>
                <a:gd name="T32" fmla="*/ 486 w 9174"/>
                <a:gd name="T33" fmla="*/ 1300 h 4473"/>
                <a:gd name="T34" fmla="*/ 515 w 9174"/>
                <a:gd name="T35" fmla="*/ 1266 h 4473"/>
                <a:gd name="T36" fmla="*/ 544 w 9174"/>
                <a:gd name="T37" fmla="*/ 1227 h 4473"/>
                <a:gd name="T38" fmla="*/ 573 w 9174"/>
                <a:gd name="T39" fmla="*/ 1178 h 4473"/>
                <a:gd name="T40" fmla="*/ 602 w 9174"/>
                <a:gd name="T41" fmla="*/ 1116 h 4473"/>
                <a:gd name="T42" fmla="*/ 631 w 9174"/>
                <a:gd name="T43" fmla="*/ 1047 h 4473"/>
                <a:gd name="T44" fmla="*/ 660 w 9174"/>
                <a:gd name="T45" fmla="*/ 982 h 4473"/>
                <a:gd name="T46" fmla="*/ 689 w 9174"/>
                <a:gd name="T47" fmla="*/ 913 h 4473"/>
                <a:gd name="T48" fmla="*/ 718 w 9174"/>
                <a:gd name="T49" fmla="*/ 828 h 4473"/>
                <a:gd name="T50" fmla="*/ 747 w 9174"/>
                <a:gd name="T51" fmla="*/ 728 h 4473"/>
                <a:gd name="T52" fmla="*/ 776 w 9174"/>
                <a:gd name="T53" fmla="*/ 629 h 4473"/>
                <a:gd name="T54" fmla="*/ 805 w 9174"/>
                <a:gd name="T55" fmla="*/ 528 h 4473"/>
                <a:gd name="T56" fmla="*/ 834 w 9174"/>
                <a:gd name="T57" fmla="*/ 411 h 4473"/>
                <a:gd name="T58" fmla="*/ 863 w 9174"/>
                <a:gd name="T59" fmla="*/ 285 h 4473"/>
                <a:gd name="T60" fmla="*/ 892 w 9174"/>
                <a:gd name="T61" fmla="*/ 176 h 4473"/>
                <a:gd name="T62" fmla="*/ 921 w 9174"/>
                <a:gd name="T63" fmla="*/ 82 h 4473"/>
                <a:gd name="T64" fmla="*/ 950 w 9174"/>
                <a:gd name="T65" fmla="*/ 13 h 4473"/>
                <a:gd name="T66" fmla="*/ 979 w 9174"/>
                <a:gd name="T67" fmla="*/ 5 h 4473"/>
                <a:gd name="T68" fmla="*/ 1008 w 9174"/>
                <a:gd name="T69" fmla="*/ 67 h 4473"/>
                <a:gd name="T70" fmla="*/ 1037 w 9174"/>
                <a:gd name="T71" fmla="*/ 179 h 4473"/>
                <a:gd name="T72" fmla="*/ 1066 w 9174"/>
                <a:gd name="T73" fmla="*/ 317 h 4473"/>
                <a:gd name="T74" fmla="*/ 1095 w 9174"/>
                <a:gd name="T75" fmla="*/ 448 h 4473"/>
                <a:gd name="T76" fmla="*/ 1124 w 9174"/>
                <a:gd name="T77" fmla="*/ 568 h 4473"/>
                <a:gd name="T78" fmla="*/ 1153 w 9174"/>
                <a:gd name="T79" fmla="*/ 685 h 4473"/>
                <a:gd name="T80" fmla="*/ 1182 w 9174"/>
                <a:gd name="T81" fmla="*/ 789 h 4473"/>
                <a:gd name="T82" fmla="*/ 1211 w 9174"/>
                <a:gd name="T83" fmla="*/ 872 h 4473"/>
                <a:gd name="T84" fmla="*/ 1240 w 9174"/>
                <a:gd name="T85" fmla="*/ 944 h 4473"/>
                <a:gd name="T86" fmla="*/ 1269 w 9174"/>
                <a:gd name="T87" fmla="*/ 1020 h 4473"/>
                <a:gd name="T88" fmla="*/ 1298 w 9174"/>
                <a:gd name="T89" fmla="*/ 1096 h 4473"/>
                <a:gd name="T90" fmla="*/ 1327 w 9174"/>
                <a:gd name="T91" fmla="*/ 1160 h 4473"/>
                <a:gd name="T92" fmla="*/ 1356 w 9174"/>
                <a:gd name="T93" fmla="*/ 1208 h 4473"/>
                <a:gd name="T94" fmla="*/ 1385 w 9174"/>
                <a:gd name="T95" fmla="*/ 1247 h 4473"/>
                <a:gd name="T96" fmla="*/ 1414 w 9174"/>
                <a:gd name="T97" fmla="*/ 1285 h 4473"/>
                <a:gd name="T98" fmla="*/ 1443 w 9174"/>
                <a:gd name="T99" fmla="*/ 1322 h 4473"/>
                <a:gd name="T100" fmla="*/ 1472 w 9174"/>
                <a:gd name="T101" fmla="*/ 1354 h 4473"/>
                <a:gd name="T102" fmla="*/ 1501 w 9174"/>
                <a:gd name="T103" fmla="*/ 1380 h 4473"/>
                <a:gd name="T104" fmla="*/ 1530 w 9174"/>
                <a:gd name="T105" fmla="*/ 1400 h 4473"/>
                <a:gd name="T106" fmla="*/ 1559 w 9174"/>
                <a:gd name="T107" fmla="*/ 1416 h 4473"/>
                <a:gd name="T108" fmla="*/ 1589 w 9174"/>
                <a:gd name="T109" fmla="*/ 1429 h 4473"/>
                <a:gd name="T110" fmla="*/ 1617 w 9174"/>
                <a:gd name="T111" fmla="*/ 1439 h 4473"/>
                <a:gd name="T112" fmla="*/ 1646 w 9174"/>
                <a:gd name="T113" fmla="*/ 1448 h 4473"/>
                <a:gd name="T114" fmla="*/ 1675 w 9174"/>
                <a:gd name="T115" fmla="*/ 1455 h 4473"/>
                <a:gd name="T116" fmla="*/ 1704 w 9174"/>
                <a:gd name="T117" fmla="*/ 1461 h 4473"/>
                <a:gd name="T118" fmla="*/ 1734 w 9174"/>
                <a:gd name="T119" fmla="*/ 1466 h 4473"/>
                <a:gd name="T120" fmla="*/ 1763 w 9174"/>
                <a:gd name="T121" fmla="*/ 1471 h 4473"/>
                <a:gd name="T122" fmla="*/ 1791 w 9174"/>
                <a:gd name="T123" fmla="*/ 1475 h 4473"/>
                <a:gd name="T124" fmla="*/ 1820 w 9174"/>
                <a:gd name="T125" fmla="*/ 1478 h 44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174" h="4473">
                  <a:moveTo>
                    <a:pt x="0" y="4473"/>
                  </a:moveTo>
                  <a:lnTo>
                    <a:pt x="36" y="4471"/>
                  </a:lnTo>
                  <a:lnTo>
                    <a:pt x="73" y="4469"/>
                  </a:lnTo>
                  <a:lnTo>
                    <a:pt x="110" y="4467"/>
                  </a:lnTo>
                  <a:lnTo>
                    <a:pt x="146" y="4465"/>
                  </a:lnTo>
                  <a:lnTo>
                    <a:pt x="182" y="4464"/>
                  </a:lnTo>
                  <a:lnTo>
                    <a:pt x="218" y="4461"/>
                  </a:lnTo>
                  <a:lnTo>
                    <a:pt x="255" y="4459"/>
                  </a:lnTo>
                  <a:lnTo>
                    <a:pt x="291" y="4457"/>
                  </a:lnTo>
                  <a:lnTo>
                    <a:pt x="327" y="4455"/>
                  </a:lnTo>
                  <a:lnTo>
                    <a:pt x="363" y="4452"/>
                  </a:lnTo>
                  <a:lnTo>
                    <a:pt x="399" y="4450"/>
                  </a:lnTo>
                  <a:lnTo>
                    <a:pt x="436" y="4448"/>
                  </a:lnTo>
                  <a:lnTo>
                    <a:pt x="472" y="4444"/>
                  </a:lnTo>
                  <a:lnTo>
                    <a:pt x="508" y="4442"/>
                  </a:lnTo>
                  <a:lnTo>
                    <a:pt x="544" y="4440"/>
                  </a:lnTo>
                  <a:lnTo>
                    <a:pt x="580" y="4436"/>
                  </a:lnTo>
                  <a:lnTo>
                    <a:pt x="617" y="4434"/>
                  </a:lnTo>
                  <a:lnTo>
                    <a:pt x="653" y="4431"/>
                  </a:lnTo>
                  <a:lnTo>
                    <a:pt x="689" y="4427"/>
                  </a:lnTo>
                  <a:lnTo>
                    <a:pt x="725" y="4425"/>
                  </a:lnTo>
                  <a:lnTo>
                    <a:pt x="761" y="4421"/>
                  </a:lnTo>
                  <a:lnTo>
                    <a:pt x="798" y="4418"/>
                  </a:lnTo>
                  <a:lnTo>
                    <a:pt x="835" y="4415"/>
                  </a:lnTo>
                  <a:lnTo>
                    <a:pt x="871" y="4410"/>
                  </a:lnTo>
                  <a:lnTo>
                    <a:pt x="907" y="4407"/>
                  </a:lnTo>
                  <a:lnTo>
                    <a:pt x="944" y="4403"/>
                  </a:lnTo>
                  <a:lnTo>
                    <a:pt x="980" y="4399"/>
                  </a:lnTo>
                  <a:lnTo>
                    <a:pt x="1016" y="4394"/>
                  </a:lnTo>
                  <a:lnTo>
                    <a:pt x="1052" y="4389"/>
                  </a:lnTo>
                  <a:lnTo>
                    <a:pt x="1088" y="4385"/>
                  </a:lnTo>
                  <a:lnTo>
                    <a:pt x="1125" y="4380"/>
                  </a:lnTo>
                  <a:lnTo>
                    <a:pt x="1161" y="4376"/>
                  </a:lnTo>
                  <a:lnTo>
                    <a:pt x="1197" y="4370"/>
                  </a:lnTo>
                  <a:lnTo>
                    <a:pt x="1233" y="4365"/>
                  </a:lnTo>
                  <a:lnTo>
                    <a:pt x="1269" y="4360"/>
                  </a:lnTo>
                  <a:lnTo>
                    <a:pt x="1306" y="4354"/>
                  </a:lnTo>
                  <a:lnTo>
                    <a:pt x="1342" y="4347"/>
                  </a:lnTo>
                  <a:lnTo>
                    <a:pt x="1378" y="4341"/>
                  </a:lnTo>
                  <a:lnTo>
                    <a:pt x="1414" y="4335"/>
                  </a:lnTo>
                  <a:lnTo>
                    <a:pt x="1450" y="4328"/>
                  </a:lnTo>
                  <a:lnTo>
                    <a:pt x="1487" y="4320"/>
                  </a:lnTo>
                  <a:lnTo>
                    <a:pt x="1523" y="4312"/>
                  </a:lnTo>
                  <a:lnTo>
                    <a:pt x="1560" y="4304"/>
                  </a:lnTo>
                  <a:lnTo>
                    <a:pt x="1596" y="4296"/>
                  </a:lnTo>
                  <a:lnTo>
                    <a:pt x="1632" y="4287"/>
                  </a:lnTo>
                  <a:lnTo>
                    <a:pt x="1669" y="4277"/>
                  </a:lnTo>
                  <a:lnTo>
                    <a:pt x="1705" y="4267"/>
                  </a:lnTo>
                  <a:lnTo>
                    <a:pt x="1741" y="4256"/>
                  </a:lnTo>
                  <a:lnTo>
                    <a:pt x="1777" y="4245"/>
                  </a:lnTo>
                  <a:lnTo>
                    <a:pt x="1814" y="4233"/>
                  </a:lnTo>
                  <a:lnTo>
                    <a:pt x="1850" y="4220"/>
                  </a:lnTo>
                  <a:lnTo>
                    <a:pt x="1886" y="4207"/>
                  </a:lnTo>
                  <a:lnTo>
                    <a:pt x="1922" y="4193"/>
                  </a:lnTo>
                  <a:lnTo>
                    <a:pt x="1958" y="4178"/>
                  </a:lnTo>
                  <a:lnTo>
                    <a:pt x="1995" y="4162"/>
                  </a:lnTo>
                  <a:lnTo>
                    <a:pt x="2031" y="4145"/>
                  </a:lnTo>
                  <a:lnTo>
                    <a:pt x="2067" y="4127"/>
                  </a:lnTo>
                  <a:lnTo>
                    <a:pt x="2103" y="4108"/>
                  </a:lnTo>
                  <a:lnTo>
                    <a:pt x="2139" y="4088"/>
                  </a:lnTo>
                  <a:lnTo>
                    <a:pt x="2176" y="4067"/>
                  </a:lnTo>
                  <a:lnTo>
                    <a:pt x="2212" y="4046"/>
                  </a:lnTo>
                  <a:lnTo>
                    <a:pt x="2248" y="4023"/>
                  </a:lnTo>
                  <a:lnTo>
                    <a:pt x="2285" y="3999"/>
                  </a:lnTo>
                  <a:lnTo>
                    <a:pt x="2321" y="3975"/>
                  </a:lnTo>
                  <a:lnTo>
                    <a:pt x="2358" y="3951"/>
                  </a:lnTo>
                  <a:lnTo>
                    <a:pt x="2394" y="3926"/>
                  </a:lnTo>
                  <a:lnTo>
                    <a:pt x="2430" y="3901"/>
                  </a:lnTo>
                  <a:lnTo>
                    <a:pt x="2466" y="3874"/>
                  </a:lnTo>
                  <a:lnTo>
                    <a:pt x="2502" y="3849"/>
                  </a:lnTo>
                  <a:lnTo>
                    <a:pt x="2539" y="3823"/>
                  </a:lnTo>
                  <a:lnTo>
                    <a:pt x="2575" y="3797"/>
                  </a:lnTo>
                  <a:lnTo>
                    <a:pt x="2611" y="3770"/>
                  </a:lnTo>
                  <a:lnTo>
                    <a:pt x="2647" y="3742"/>
                  </a:lnTo>
                  <a:lnTo>
                    <a:pt x="2683" y="3712"/>
                  </a:lnTo>
                  <a:lnTo>
                    <a:pt x="2720" y="3681"/>
                  </a:lnTo>
                  <a:lnTo>
                    <a:pt x="2756" y="3648"/>
                  </a:lnTo>
                  <a:lnTo>
                    <a:pt x="2792" y="3613"/>
                  </a:lnTo>
                  <a:lnTo>
                    <a:pt x="2828" y="3574"/>
                  </a:lnTo>
                  <a:lnTo>
                    <a:pt x="2865" y="3534"/>
                  </a:lnTo>
                  <a:lnTo>
                    <a:pt x="2901" y="3491"/>
                  </a:lnTo>
                  <a:lnTo>
                    <a:pt x="2937" y="3445"/>
                  </a:lnTo>
                  <a:lnTo>
                    <a:pt x="2973" y="3397"/>
                  </a:lnTo>
                  <a:lnTo>
                    <a:pt x="3010" y="3347"/>
                  </a:lnTo>
                  <a:lnTo>
                    <a:pt x="3047" y="3295"/>
                  </a:lnTo>
                  <a:lnTo>
                    <a:pt x="3083" y="3244"/>
                  </a:lnTo>
                  <a:lnTo>
                    <a:pt x="3119" y="3192"/>
                  </a:lnTo>
                  <a:lnTo>
                    <a:pt x="3155" y="3141"/>
                  </a:lnTo>
                  <a:lnTo>
                    <a:pt x="3191" y="3091"/>
                  </a:lnTo>
                  <a:lnTo>
                    <a:pt x="3228" y="3042"/>
                  </a:lnTo>
                  <a:lnTo>
                    <a:pt x="3264" y="2993"/>
                  </a:lnTo>
                  <a:lnTo>
                    <a:pt x="3300" y="2945"/>
                  </a:lnTo>
                  <a:lnTo>
                    <a:pt x="3336" y="2895"/>
                  </a:lnTo>
                  <a:lnTo>
                    <a:pt x="3372" y="2846"/>
                  </a:lnTo>
                  <a:lnTo>
                    <a:pt x="3409" y="2794"/>
                  </a:lnTo>
                  <a:lnTo>
                    <a:pt x="3445" y="2739"/>
                  </a:lnTo>
                  <a:lnTo>
                    <a:pt x="3481" y="2681"/>
                  </a:lnTo>
                  <a:lnTo>
                    <a:pt x="3517" y="2618"/>
                  </a:lnTo>
                  <a:lnTo>
                    <a:pt x="3553" y="2553"/>
                  </a:lnTo>
                  <a:lnTo>
                    <a:pt x="3590" y="2483"/>
                  </a:lnTo>
                  <a:lnTo>
                    <a:pt x="3626" y="2410"/>
                  </a:lnTo>
                  <a:lnTo>
                    <a:pt x="3662" y="2336"/>
                  </a:lnTo>
                  <a:lnTo>
                    <a:pt x="3698" y="2259"/>
                  </a:lnTo>
                  <a:lnTo>
                    <a:pt x="3736" y="2183"/>
                  </a:lnTo>
                  <a:lnTo>
                    <a:pt x="3772" y="2107"/>
                  </a:lnTo>
                  <a:lnTo>
                    <a:pt x="3808" y="2032"/>
                  </a:lnTo>
                  <a:lnTo>
                    <a:pt x="3844" y="1959"/>
                  </a:lnTo>
                  <a:lnTo>
                    <a:pt x="3880" y="1886"/>
                  </a:lnTo>
                  <a:lnTo>
                    <a:pt x="3917" y="1814"/>
                  </a:lnTo>
                  <a:lnTo>
                    <a:pt x="3953" y="1740"/>
                  </a:lnTo>
                  <a:lnTo>
                    <a:pt x="3989" y="1664"/>
                  </a:lnTo>
                  <a:lnTo>
                    <a:pt x="4025" y="1585"/>
                  </a:lnTo>
                  <a:lnTo>
                    <a:pt x="4061" y="1503"/>
                  </a:lnTo>
                  <a:lnTo>
                    <a:pt x="4098" y="1416"/>
                  </a:lnTo>
                  <a:lnTo>
                    <a:pt x="4134" y="1326"/>
                  </a:lnTo>
                  <a:lnTo>
                    <a:pt x="4170" y="1232"/>
                  </a:lnTo>
                  <a:lnTo>
                    <a:pt x="4206" y="1136"/>
                  </a:lnTo>
                  <a:lnTo>
                    <a:pt x="4242" y="1041"/>
                  </a:lnTo>
                  <a:lnTo>
                    <a:pt x="4279" y="946"/>
                  </a:lnTo>
                  <a:lnTo>
                    <a:pt x="4315" y="854"/>
                  </a:lnTo>
                  <a:lnTo>
                    <a:pt x="4351" y="766"/>
                  </a:lnTo>
                  <a:lnTo>
                    <a:pt x="4387" y="682"/>
                  </a:lnTo>
                  <a:lnTo>
                    <a:pt x="4423" y="603"/>
                  </a:lnTo>
                  <a:lnTo>
                    <a:pt x="4461" y="527"/>
                  </a:lnTo>
                  <a:lnTo>
                    <a:pt x="4497" y="453"/>
                  </a:lnTo>
                  <a:lnTo>
                    <a:pt x="4533" y="383"/>
                  </a:lnTo>
                  <a:lnTo>
                    <a:pt x="4569" y="313"/>
                  </a:lnTo>
                  <a:lnTo>
                    <a:pt x="4606" y="247"/>
                  </a:lnTo>
                  <a:lnTo>
                    <a:pt x="4642" y="185"/>
                  </a:lnTo>
                  <a:lnTo>
                    <a:pt x="4678" y="128"/>
                  </a:lnTo>
                  <a:lnTo>
                    <a:pt x="4714" y="79"/>
                  </a:lnTo>
                  <a:lnTo>
                    <a:pt x="4750" y="40"/>
                  </a:lnTo>
                  <a:lnTo>
                    <a:pt x="4787" y="14"/>
                  </a:lnTo>
                  <a:lnTo>
                    <a:pt x="4823" y="0"/>
                  </a:lnTo>
                  <a:lnTo>
                    <a:pt x="4859" y="1"/>
                  </a:lnTo>
                  <a:lnTo>
                    <a:pt x="4895" y="16"/>
                  </a:lnTo>
                  <a:lnTo>
                    <a:pt x="4931" y="45"/>
                  </a:lnTo>
                  <a:lnTo>
                    <a:pt x="4968" y="86"/>
                  </a:lnTo>
                  <a:lnTo>
                    <a:pt x="5004" y="138"/>
                  </a:lnTo>
                  <a:lnTo>
                    <a:pt x="5040" y="200"/>
                  </a:lnTo>
                  <a:lnTo>
                    <a:pt x="5076" y="273"/>
                  </a:lnTo>
                  <a:lnTo>
                    <a:pt x="5112" y="353"/>
                  </a:lnTo>
                  <a:lnTo>
                    <a:pt x="5150" y="442"/>
                  </a:lnTo>
                  <a:lnTo>
                    <a:pt x="5186" y="537"/>
                  </a:lnTo>
                  <a:lnTo>
                    <a:pt x="5222" y="636"/>
                  </a:lnTo>
                  <a:lnTo>
                    <a:pt x="5258" y="740"/>
                  </a:lnTo>
                  <a:lnTo>
                    <a:pt x="5294" y="845"/>
                  </a:lnTo>
                  <a:lnTo>
                    <a:pt x="5331" y="950"/>
                  </a:lnTo>
                  <a:lnTo>
                    <a:pt x="5367" y="1053"/>
                  </a:lnTo>
                  <a:lnTo>
                    <a:pt x="5403" y="1154"/>
                  </a:lnTo>
                  <a:lnTo>
                    <a:pt x="5439" y="1252"/>
                  </a:lnTo>
                  <a:lnTo>
                    <a:pt x="5476" y="1345"/>
                  </a:lnTo>
                  <a:lnTo>
                    <a:pt x="5512" y="1438"/>
                  </a:lnTo>
                  <a:lnTo>
                    <a:pt x="5548" y="1528"/>
                  </a:lnTo>
                  <a:lnTo>
                    <a:pt x="5584" y="1616"/>
                  </a:lnTo>
                  <a:lnTo>
                    <a:pt x="5620" y="1705"/>
                  </a:lnTo>
                  <a:lnTo>
                    <a:pt x="5657" y="1793"/>
                  </a:lnTo>
                  <a:lnTo>
                    <a:pt x="5693" y="1881"/>
                  </a:lnTo>
                  <a:lnTo>
                    <a:pt x="5729" y="1968"/>
                  </a:lnTo>
                  <a:lnTo>
                    <a:pt x="5765" y="2055"/>
                  </a:lnTo>
                  <a:lnTo>
                    <a:pt x="5801" y="2138"/>
                  </a:lnTo>
                  <a:lnTo>
                    <a:pt x="5839" y="2218"/>
                  </a:lnTo>
                  <a:lnTo>
                    <a:pt x="5875" y="2296"/>
                  </a:lnTo>
                  <a:lnTo>
                    <a:pt x="5911" y="2368"/>
                  </a:lnTo>
                  <a:lnTo>
                    <a:pt x="5947" y="2435"/>
                  </a:lnTo>
                  <a:lnTo>
                    <a:pt x="5983" y="2499"/>
                  </a:lnTo>
                  <a:lnTo>
                    <a:pt x="6020" y="2558"/>
                  </a:lnTo>
                  <a:lnTo>
                    <a:pt x="6056" y="2616"/>
                  </a:lnTo>
                  <a:lnTo>
                    <a:pt x="6092" y="2669"/>
                  </a:lnTo>
                  <a:lnTo>
                    <a:pt x="6128" y="2723"/>
                  </a:lnTo>
                  <a:lnTo>
                    <a:pt x="6164" y="2777"/>
                  </a:lnTo>
                  <a:lnTo>
                    <a:pt x="6201" y="2831"/>
                  </a:lnTo>
                  <a:lnTo>
                    <a:pt x="6237" y="2886"/>
                  </a:lnTo>
                  <a:lnTo>
                    <a:pt x="6273" y="2943"/>
                  </a:lnTo>
                  <a:lnTo>
                    <a:pt x="6309" y="3002"/>
                  </a:lnTo>
                  <a:lnTo>
                    <a:pt x="6345" y="3061"/>
                  </a:lnTo>
                  <a:lnTo>
                    <a:pt x="6382" y="3119"/>
                  </a:lnTo>
                  <a:lnTo>
                    <a:pt x="6418" y="3178"/>
                  </a:lnTo>
                  <a:lnTo>
                    <a:pt x="6454" y="3235"/>
                  </a:lnTo>
                  <a:lnTo>
                    <a:pt x="6490" y="3289"/>
                  </a:lnTo>
                  <a:lnTo>
                    <a:pt x="6528" y="3341"/>
                  </a:lnTo>
                  <a:lnTo>
                    <a:pt x="6564" y="3391"/>
                  </a:lnTo>
                  <a:lnTo>
                    <a:pt x="6600" y="3437"/>
                  </a:lnTo>
                  <a:lnTo>
                    <a:pt x="6636" y="3479"/>
                  </a:lnTo>
                  <a:lnTo>
                    <a:pt x="6672" y="3519"/>
                  </a:lnTo>
                  <a:lnTo>
                    <a:pt x="6709" y="3557"/>
                  </a:lnTo>
                  <a:lnTo>
                    <a:pt x="6745" y="3591"/>
                  </a:lnTo>
                  <a:lnTo>
                    <a:pt x="6781" y="3624"/>
                  </a:lnTo>
                  <a:lnTo>
                    <a:pt x="6817" y="3655"/>
                  </a:lnTo>
                  <a:lnTo>
                    <a:pt x="6853" y="3685"/>
                  </a:lnTo>
                  <a:lnTo>
                    <a:pt x="6890" y="3713"/>
                  </a:lnTo>
                  <a:lnTo>
                    <a:pt x="6926" y="3742"/>
                  </a:lnTo>
                  <a:lnTo>
                    <a:pt x="6962" y="3770"/>
                  </a:lnTo>
                  <a:lnTo>
                    <a:pt x="6998" y="3799"/>
                  </a:lnTo>
                  <a:lnTo>
                    <a:pt x="7034" y="3827"/>
                  </a:lnTo>
                  <a:lnTo>
                    <a:pt x="7071" y="3856"/>
                  </a:lnTo>
                  <a:lnTo>
                    <a:pt x="7107" y="3885"/>
                  </a:lnTo>
                  <a:lnTo>
                    <a:pt x="7143" y="3912"/>
                  </a:lnTo>
                  <a:lnTo>
                    <a:pt x="7179" y="3939"/>
                  </a:lnTo>
                  <a:lnTo>
                    <a:pt x="7215" y="3966"/>
                  </a:lnTo>
                  <a:lnTo>
                    <a:pt x="7253" y="3992"/>
                  </a:lnTo>
                  <a:lnTo>
                    <a:pt x="7289" y="4016"/>
                  </a:lnTo>
                  <a:lnTo>
                    <a:pt x="7325" y="4040"/>
                  </a:lnTo>
                  <a:lnTo>
                    <a:pt x="7361" y="4062"/>
                  </a:lnTo>
                  <a:lnTo>
                    <a:pt x="7398" y="4083"/>
                  </a:lnTo>
                  <a:lnTo>
                    <a:pt x="7434" y="4103"/>
                  </a:lnTo>
                  <a:lnTo>
                    <a:pt x="7470" y="4121"/>
                  </a:lnTo>
                  <a:lnTo>
                    <a:pt x="7506" y="4139"/>
                  </a:lnTo>
                  <a:lnTo>
                    <a:pt x="7542" y="4155"/>
                  </a:lnTo>
                  <a:lnTo>
                    <a:pt x="7579" y="4171"/>
                  </a:lnTo>
                  <a:lnTo>
                    <a:pt x="7615" y="4186"/>
                  </a:lnTo>
                  <a:lnTo>
                    <a:pt x="7651" y="4200"/>
                  </a:lnTo>
                  <a:lnTo>
                    <a:pt x="7687" y="4212"/>
                  </a:lnTo>
                  <a:lnTo>
                    <a:pt x="7723" y="4225"/>
                  </a:lnTo>
                  <a:lnTo>
                    <a:pt x="7760" y="4236"/>
                  </a:lnTo>
                  <a:lnTo>
                    <a:pt x="7796" y="4248"/>
                  </a:lnTo>
                  <a:lnTo>
                    <a:pt x="7832" y="4258"/>
                  </a:lnTo>
                  <a:lnTo>
                    <a:pt x="7868" y="4268"/>
                  </a:lnTo>
                  <a:lnTo>
                    <a:pt x="7904" y="4277"/>
                  </a:lnTo>
                  <a:lnTo>
                    <a:pt x="7942" y="4287"/>
                  </a:lnTo>
                  <a:lnTo>
                    <a:pt x="7978" y="4295"/>
                  </a:lnTo>
                  <a:lnTo>
                    <a:pt x="8014" y="4303"/>
                  </a:lnTo>
                  <a:lnTo>
                    <a:pt x="8050" y="4311"/>
                  </a:lnTo>
                  <a:lnTo>
                    <a:pt x="8086" y="4317"/>
                  </a:lnTo>
                  <a:lnTo>
                    <a:pt x="8123" y="4324"/>
                  </a:lnTo>
                  <a:lnTo>
                    <a:pt x="8159" y="4331"/>
                  </a:lnTo>
                  <a:lnTo>
                    <a:pt x="8195" y="4337"/>
                  </a:lnTo>
                  <a:lnTo>
                    <a:pt x="8231" y="4343"/>
                  </a:lnTo>
                  <a:lnTo>
                    <a:pt x="8268" y="4348"/>
                  </a:lnTo>
                  <a:lnTo>
                    <a:pt x="8304" y="4354"/>
                  </a:lnTo>
                  <a:lnTo>
                    <a:pt x="8340" y="4360"/>
                  </a:lnTo>
                  <a:lnTo>
                    <a:pt x="8376" y="4364"/>
                  </a:lnTo>
                  <a:lnTo>
                    <a:pt x="8412" y="4370"/>
                  </a:lnTo>
                  <a:lnTo>
                    <a:pt x="8449" y="4375"/>
                  </a:lnTo>
                  <a:lnTo>
                    <a:pt x="8485" y="4379"/>
                  </a:lnTo>
                  <a:lnTo>
                    <a:pt x="8521" y="4383"/>
                  </a:lnTo>
                  <a:lnTo>
                    <a:pt x="8557" y="4387"/>
                  </a:lnTo>
                  <a:lnTo>
                    <a:pt x="8593" y="4391"/>
                  </a:lnTo>
                  <a:lnTo>
                    <a:pt x="8631" y="4395"/>
                  </a:lnTo>
                  <a:lnTo>
                    <a:pt x="8667" y="4399"/>
                  </a:lnTo>
                  <a:lnTo>
                    <a:pt x="8703" y="4402"/>
                  </a:lnTo>
                  <a:lnTo>
                    <a:pt x="8739" y="4405"/>
                  </a:lnTo>
                  <a:lnTo>
                    <a:pt x="8775" y="4409"/>
                  </a:lnTo>
                  <a:lnTo>
                    <a:pt x="8812" y="4412"/>
                  </a:lnTo>
                  <a:lnTo>
                    <a:pt x="8848" y="4416"/>
                  </a:lnTo>
                  <a:lnTo>
                    <a:pt x="8884" y="4418"/>
                  </a:lnTo>
                  <a:lnTo>
                    <a:pt x="8920" y="4421"/>
                  </a:lnTo>
                  <a:lnTo>
                    <a:pt x="8956" y="4424"/>
                  </a:lnTo>
                  <a:lnTo>
                    <a:pt x="8993" y="4427"/>
                  </a:lnTo>
                  <a:lnTo>
                    <a:pt x="9029" y="4429"/>
                  </a:lnTo>
                  <a:lnTo>
                    <a:pt x="9065" y="4432"/>
                  </a:lnTo>
                  <a:lnTo>
                    <a:pt x="9101" y="4434"/>
                  </a:lnTo>
                  <a:lnTo>
                    <a:pt x="9138" y="4437"/>
                  </a:lnTo>
                  <a:lnTo>
                    <a:pt x="9174" y="444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52"/>
            <p:cNvSpPr>
              <a:spLocks noChangeShapeType="1"/>
            </p:cNvSpPr>
            <p:nvPr/>
          </p:nvSpPr>
          <p:spPr bwMode="auto">
            <a:xfrm flipV="1">
              <a:off x="4069" y="3729"/>
              <a:ext cx="1" cy="65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53"/>
            <p:cNvSpPr>
              <a:spLocks noChangeShapeType="1"/>
            </p:cNvSpPr>
            <p:nvPr/>
          </p:nvSpPr>
          <p:spPr bwMode="auto">
            <a:xfrm flipV="1">
              <a:off x="4211" y="3615"/>
              <a:ext cx="1" cy="179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54"/>
            <p:cNvSpPr>
              <a:spLocks noChangeShapeType="1"/>
            </p:cNvSpPr>
            <p:nvPr/>
          </p:nvSpPr>
          <p:spPr bwMode="auto">
            <a:xfrm flipV="1">
              <a:off x="4332" y="3482"/>
              <a:ext cx="1" cy="312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55"/>
            <p:cNvSpPr>
              <a:spLocks noChangeShapeType="1"/>
            </p:cNvSpPr>
            <p:nvPr/>
          </p:nvSpPr>
          <p:spPr bwMode="auto">
            <a:xfrm flipV="1">
              <a:off x="4438" y="3288"/>
              <a:ext cx="1" cy="506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56"/>
            <p:cNvSpPr>
              <a:spLocks noChangeShapeType="1"/>
            </p:cNvSpPr>
            <p:nvPr/>
          </p:nvSpPr>
          <p:spPr bwMode="auto">
            <a:xfrm flipV="1">
              <a:off x="4528" y="3059"/>
              <a:ext cx="1" cy="735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57"/>
            <p:cNvSpPr>
              <a:spLocks noChangeShapeType="1"/>
            </p:cNvSpPr>
            <p:nvPr/>
          </p:nvSpPr>
          <p:spPr bwMode="auto">
            <a:xfrm flipV="1">
              <a:off x="4597" y="3288"/>
              <a:ext cx="1" cy="506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 flipV="1">
              <a:off x="4692" y="3477"/>
              <a:ext cx="1" cy="317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59"/>
            <p:cNvSpPr>
              <a:spLocks noChangeShapeType="1"/>
            </p:cNvSpPr>
            <p:nvPr/>
          </p:nvSpPr>
          <p:spPr bwMode="auto">
            <a:xfrm flipV="1">
              <a:off x="4810" y="3579"/>
              <a:ext cx="1" cy="215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60"/>
            <p:cNvSpPr>
              <a:spLocks noChangeShapeType="1"/>
            </p:cNvSpPr>
            <p:nvPr/>
          </p:nvSpPr>
          <p:spPr bwMode="auto">
            <a:xfrm flipV="1">
              <a:off x="4956" y="3713"/>
              <a:ext cx="1" cy="81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61"/>
            <p:cNvSpPr>
              <a:spLocks noChangeShapeType="1"/>
            </p:cNvSpPr>
            <p:nvPr/>
          </p:nvSpPr>
          <p:spPr bwMode="auto">
            <a:xfrm>
              <a:off x="4524" y="2071"/>
              <a:ext cx="1" cy="1723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Oval 62"/>
            <p:cNvSpPr>
              <a:spLocks noChangeArrowheads="1"/>
            </p:cNvSpPr>
            <p:nvPr/>
          </p:nvSpPr>
          <p:spPr bwMode="auto">
            <a:xfrm>
              <a:off x="4517" y="2066"/>
              <a:ext cx="14" cy="23"/>
            </a:xfrm>
            <a:prstGeom prst="ellipse">
              <a:avLst/>
            </a:prstGeom>
            <a:solidFill>
              <a:srgbClr val="FFFFFF"/>
            </a:solidFill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63"/>
            <p:cNvSpPr>
              <a:spLocks noChangeShapeType="1"/>
            </p:cNvSpPr>
            <p:nvPr/>
          </p:nvSpPr>
          <p:spPr bwMode="auto">
            <a:xfrm>
              <a:off x="3594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64"/>
            <p:cNvSpPr>
              <a:spLocks noChangeShapeType="1"/>
            </p:cNvSpPr>
            <p:nvPr/>
          </p:nvSpPr>
          <p:spPr bwMode="auto">
            <a:xfrm>
              <a:off x="3637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65"/>
            <p:cNvSpPr>
              <a:spLocks noChangeShapeType="1"/>
            </p:cNvSpPr>
            <p:nvPr/>
          </p:nvSpPr>
          <p:spPr bwMode="auto">
            <a:xfrm>
              <a:off x="3680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Oval 66"/>
            <p:cNvSpPr>
              <a:spLocks noChangeArrowheads="1"/>
            </p:cNvSpPr>
            <p:nvPr/>
          </p:nvSpPr>
          <p:spPr bwMode="auto">
            <a:xfrm>
              <a:off x="3678" y="3790"/>
              <a:ext cx="5" cy="8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Rectangle 67"/>
            <p:cNvSpPr>
              <a:spLocks noChangeArrowheads="1"/>
            </p:cNvSpPr>
            <p:nvPr/>
          </p:nvSpPr>
          <p:spPr bwMode="auto">
            <a:xfrm>
              <a:off x="3634" y="3815"/>
              <a:ext cx="11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26.5</a:t>
              </a:r>
              <a:endParaRPr lang="en-US"/>
            </a:p>
          </p:txBody>
        </p:sp>
        <p:sp>
          <p:nvSpPr>
            <p:cNvPr id="44" name="Line 68"/>
            <p:cNvSpPr>
              <a:spLocks noChangeShapeType="1"/>
            </p:cNvSpPr>
            <p:nvPr/>
          </p:nvSpPr>
          <p:spPr bwMode="auto">
            <a:xfrm>
              <a:off x="3724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69"/>
            <p:cNvSpPr>
              <a:spLocks noChangeShapeType="1"/>
            </p:cNvSpPr>
            <p:nvPr/>
          </p:nvSpPr>
          <p:spPr bwMode="auto">
            <a:xfrm>
              <a:off x="3767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70"/>
            <p:cNvSpPr>
              <a:spLocks noChangeShapeType="1"/>
            </p:cNvSpPr>
            <p:nvPr/>
          </p:nvSpPr>
          <p:spPr bwMode="auto">
            <a:xfrm>
              <a:off x="3811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71"/>
            <p:cNvSpPr>
              <a:spLocks noChangeShapeType="1"/>
            </p:cNvSpPr>
            <p:nvPr/>
          </p:nvSpPr>
          <p:spPr bwMode="auto">
            <a:xfrm>
              <a:off x="3854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72"/>
            <p:cNvSpPr>
              <a:spLocks noChangeShapeType="1"/>
            </p:cNvSpPr>
            <p:nvPr/>
          </p:nvSpPr>
          <p:spPr bwMode="auto">
            <a:xfrm>
              <a:off x="3897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Oval 73"/>
            <p:cNvSpPr>
              <a:spLocks noChangeArrowheads="1"/>
            </p:cNvSpPr>
            <p:nvPr/>
          </p:nvSpPr>
          <p:spPr bwMode="auto">
            <a:xfrm>
              <a:off x="3895" y="3790"/>
              <a:ext cx="5" cy="8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Rectangle 74"/>
            <p:cNvSpPr>
              <a:spLocks noChangeArrowheads="1"/>
            </p:cNvSpPr>
            <p:nvPr/>
          </p:nvSpPr>
          <p:spPr bwMode="auto">
            <a:xfrm>
              <a:off x="3852" y="3815"/>
              <a:ext cx="11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27.0</a:t>
              </a:r>
              <a:endParaRPr lang="en-US"/>
            </a:p>
          </p:txBody>
        </p:sp>
        <p:sp>
          <p:nvSpPr>
            <p:cNvPr id="51" name="Line 75"/>
            <p:cNvSpPr>
              <a:spLocks noChangeShapeType="1"/>
            </p:cNvSpPr>
            <p:nvPr/>
          </p:nvSpPr>
          <p:spPr bwMode="auto">
            <a:xfrm>
              <a:off x="3941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auto">
            <a:xfrm>
              <a:off x="3984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Line 77"/>
            <p:cNvSpPr>
              <a:spLocks noChangeShapeType="1"/>
            </p:cNvSpPr>
            <p:nvPr/>
          </p:nvSpPr>
          <p:spPr bwMode="auto">
            <a:xfrm>
              <a:off x="4027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78"/>
            <p:cNvSpPr>
              <a:spLocks noChangeShapeType="1"/>
            </p:cNvSpPr>
            <p:nvPr/>
          </p:nvSpPr>
          <p:spPr bwMode="auto">
            <a:xfrm>
              <a:off x="4071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Line 79"/>
            <p:cNvSpPr>
              <a:spLocks noChangeShapeType="1"/>
            </p:cNvSpPr>
            <p:nvPr/>
          </p:nvSpPr>
          <p:spPr bwMode="auto">
            <a:xfrm>
              <a:off x="4114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Oval 80"/>
            <p:cNvSpPr>
              <a:spLocks noChangeArrowheads="1"/>
            </p:cNvSpPr>
            <p:nvPr/>
          </p:nvSpPr>
          <p:spPr bwMode="auto">
            <a:xfrm>
              <a:off x="4112" y="3790"/>
              <a:ext cx="5" cy="8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Rectangle 81"/>
            <p:cNvSpPr>
              <a:spLocks noChangeArrowheads="1"/>
            </p:cNvSpPr>
            <p:nvPr/>
          </p:nvSpPr>
          <p:spPr bwMode="auto">
            <a:xfrm>
              <a:off x="4069" y="3815"/>
              <a:ext cx="11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27.5</a:t>
              </a:r>
              <a:endParaRPr lang="en-US"/>
            </a:p>
          </p:txBody>
        </p:sp>
        <p:sp>
          <p:nvSpPr>
            <p:cNvPr id="58" name="Line 82"/>
            <p:cNvSpPr>
              <a:spLocks noChangeShapeType="1"/>
            </p:cNvSpPr>
            <p:nvPr/>
          </p:nvSpPr>
          <p:spPr bwMode="auto">
            <a:xfrm>
              <a:off x="4158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83"/>
            <p:cNvSpPr>
              <a:spLocks noChangeShapeType="1"/>
            </p:cNvSpPr>
            <p:nvPr/>
          </p:nvSpPr>
          <p:spPr bwMode="auto">
            <a:xfrm>
              <a:off x="4201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84"/>
            <p:cNvSpPr>
              <a:spLocks noChangeShapeType="1"/>
            </p:cNvSpPr>
            <p:nvPr/>
          </p:nvSpPr>
          <p:spPr bwMode="auto">
            <a:xfrm>
              <a:off x="4244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Line 85"/>
            <p:cNvSpPr>
              <a:spLocks noChangeShapeType="1"/>
            </p:cNvSpPr>
            <p:nvPr/>
          </p:nvSpPr>
          <p:spPr bwMode="auto">
            <a:xfrm>
              <a:off x="4288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Line 86"/>
            <p:cNvSpPr>
              <a:spLocks noChangeShapeType="1"/>
            </p:cNvSpPr>
            <p:nvPr/>
          </p:nvSpPr>
          <p:spPr bwMode="auto">
            <a:xfrm>
              <a:off x="4331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Oval 87"/>
            <p:cNvSpPr>
              <a:spLocks noChangeArrowheads="1"/>
            </p:cNvSpPr>
            <p:nvPr/>
          </p:nvSpPr>
          <p:spPr bwMode="auto">
            <a:xfrm>
              <a:off x="4329" y="3790"/>
              <a:ext cx="5" cy="8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Rectangle 88"/>
            <p:cNvSpPr>
              <a:spLocks noChangeArrowheads="1"/>
            </p:cNvSpPr>
            <p:nvPr/>
          </p:nvSpPr>
          <p:spPr bwMode="auto">
            <a:xfrm>
              <a:off x="4286" y="3815"/>
              <a:ext cx="11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28.0</a:t>
              </a:r>
              <a:endParaRPr lang="en-US"/>
            </a:p>
          </p:txBody>
        </p:sp>
        <p:sp>
          <p:nvSpPr>
            <p:cNvPr id="65" name="Line 89"/>
            <p:cNvSpPr>
              <a:spLocks noChangeShapeType="1"/>
            </p:cNvSpPr>
            <p:nvPr/>
          </p:nvSpPr>
          <p:spPr bwMode="auto">
            <a:xfrm>
              <a:off x="4375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Line 90"/>
            <p:cNvSpPr>
              <a:spLocks noChangeShapeType="1"/>
            </p:cNvSpPr>
            <p:nvPr/>
          </p:nvSpPr>
          <p:spPr bwMode="auto">
            <a:xfrm>
              <a:off x="4418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Line 91"/>
            <p:cNvSpPr>
              <a:spLocks noChangeShapeType="1"/>
            </p:cNvSpPr>
            <p:nvPr/>
          </p:nvSpPr>
          <p:spPr bwMode="auto">
            <a:xfrm>
              <a:off x="4461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Line 92"/>
            <p:cNvSpPr>
              <a:spLocks noChangeShapeType="1"/>
            </p:cNvSpPr>
            <p:nvPr/>
          </p:nvSpPr>
          <p:spPr bwMode="auto">
            <a:xfrm>
              <a:off x="4505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Line 93"/>
            <p:cNvSpPr>
              <a:spLocks noChangeShapeType="1"/>
            </p:cNvSpPr>
            <p:nvPr/>
          </p:nvSpPr>
          <p:spPr bwMode="auto">
            <a:xfrm>
              <a:off x="4548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Oval 94"/>
            <p:cNvSpPr>
              <a:spLocks noChangeArrowheads="1"/>
            </p:cNvSpPr>
            <p:nvPr/>
          </p:nvSpPr>
          <p:spPr bwMode="auto">
            <a:xfrm>
              <a:off x="4546" y="3790"/>
              <a:ext cx="5" cy="8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Rectangle 95"/>
            <p:cNvSpPr>
              <a:spLocks noChangeArrowheads="1"/>
            </p:cNvSpPr>
            <p:nvPr/>
          </p:nvSpPr>
          <p:spPr bwMode="auto">
            <a:xfrm>
              <a:off x="4502" y="3815"/>
              <a:ext cx="11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28.5</a:t>
              </a:r>
              <a:endParaRPr lang="en-US"/>
            </a:p>
          </p:txBody>
        </p:sp>
        <p:sp>
          <p:nvSpPr>
            <p:cNvPr id="72" name="Line 96"/>
            <p:cNvSpPr>
              <a:spLocks noChangeShapeType="1"/>
            </p:cNvSpPr>
            <p:nvPr/>
          </p:nvSpPr>
          <p:spPr bwMode="auto">
            <a:xfrm>
              <a:off x="4592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97"/>
            <p:cNvSpPr>
              <a:spLocks noChangeShapeType="1"/>
            </p:cNvSpPr>
            <p:nvPr/>
          </p:nvSpPr>
          <p:spPr bwMode="auto">
            <a:xfrm>
              <a:off x="4635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98"/>
            <p:cNvSpPr>
              <a:spLocks noChangeShapeType="1"/>
            </p:cNvSpPr>
            <p:nvPr/>
          </p:nvSpPr>
          <p:spPr bwMode="auto">
            <a:xfrm>
              <a:off x="4679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Line 99"/>
            <p:cNvSpPr>
              <a:spLocks noChangeShapeType="1"/>
            </p:cNvSpPr>
            <p:nvPr/>
          </p:nvSpPr>
          <p:spPr bwMode="auto">
            <a:xfrm>
              <a:off x="4722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Line 100"/>
            <p:cNvSpPr>
              <a:spLocks noChangeShapeType="1"/>
            </p:cNvSpPr>
            <p:nvPr/>
          </p:nvSpPr>
          <p:spPr bwMode="auto">
            <a:xfrm>
              <a:off x="4765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Oval 101"/>
            <p:cNvSpPr>
              <a:spLocks noChangeArrowheads="1"/>
            </p:cNvSpPr>
            <p:nvPr/>
          </p:nvSpPr>
          <p:spPr bwMode="auto">
            <a:xfrm>
              <a:off x="4763" y="3790"/>
              <a:ext cx="5" cy="8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Rectangle 102"/>
            <p:cNvSpPr>
              <a:spLocks noChangeArrowheads="1"/>
            </p:cNvSpPr>
            <p:nvPr/>
          </p:nvSpPr>
          <p:spPr bwMode="auto">
            <a:xfrm>
              <a:off x="4719" y="3815"/>
              <a:ext cx="11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29.0</a:t>
              </a:r>
              <a:endParaRPr lang="en-US"/>
            </a:p>
          </p:txBody>
        </p:sp>
        <p:sp>
          <p:nvSpPr>
            <p:cNvPr id="79" name="Line 103"/>
            <p:cNvSpPr>
              <a:spLocks noChangeShapeType="1"/>
            </p:cNvSpPr>
            <p:nvPr/>
          </p:nvSpPr>
          <p:spPr bwMode="auto">
            <a:xfrm>
              <a:off x="4809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Line 104"/>
            <p:cNvSpPr>
              <a:spLocks noChangeShapeType="1"/>
            </p:cNvSpPr>
            <p:nvPr/>
          </p:nvSpPr>
          <p:spPr bwMode="auto">
            <a:xfrm>
              <a:off x="4852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Line 105"/>
            <p:cNvSpPr>
              <a:spLocks noChangeShapeType="1"/>
            </p:cNvSpPr>
            <p:nvPr/>
          </p:nvSpPr>
          <p:spPr bwMode="auto">
            <a:xfrm>
              <a:off x="4896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Line 106"/>
            <p:cNvSpPr>
              <a:spLocks noChangeShapeType="1"/>
            </p:cNvSpPr>
            <p:nvPr/>
          </p:nvSpPr>
          <p:spPr bwMode="auto">
            <a:xfrm>
              <a:off x="4939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Line 107"/>
            <p:cNvSpPr>
              <a:spLocks noChangeShapeType="1"/>
            </p:cNvSpPr>
            <p:nvPr/>
          </p:nvSpPr>
          <p:spPr bwMode="auto">
            <a:xfrm>
              <a:off x="4982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Oval 108"/>
            <p:cNvSpPr>
              <a:spLocks noChangeArrowheads="1"/>
            </p:cNvSpPr>
            <p:nvPr/>
          </p:nvSpPr>
          <p:spPr bwMode="auto">
            <a:xfrm>
              <a:off x="4980" y="3790"/>
              <a:ext cx="5" cy="8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Rectangle 109"/>
            <p:cNvSpPr>
              <a:spLocks noChangeArrowheads="1"/>
            </p:cNvSpPr>
            <p:nvPr/>
          </p:nvSpPr>
          <p:spPr bwMode="auto">
            <a:xfrm>
              <a:off x="4936" y="3815"/>
              <a:ext cx="11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29.5</a:t>
              </a:r>
              <a:endParaRPr lang="en-US"/>
            </a:p>
          </p:txBody>
        </p:sp>
        <p:sp>
          <p:nvSpPr>
            <p:cNvPr id="86" name="Line 110"/>
            <p:cNvSpPr>
              <a:spLocks noChangeShapeType="1"/>
            </p:cNvSpPr>
            <p:nvPr/>
          </p:nvSpPr>
          <p:spPr bwMode="auto">
            <a:xfrm>
              <a:off x="5026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Line 111"/>
            <p:cNvSpPr>
              <a:spLocks noChangeShapeType="1"/>
            </p:cNvSpPr>
            <p:nvPr/>
          </p:nvSpPr>
          <p:spPr bwMode="auto">
            <a:xfrm>
              <a:off x="5069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Line 112"/>
            <p:cNvSpPr>
              <a:spLocks noChangeShapeType="1"/>
            </p:cNvSpPr>
            <p:nvPr/>
          </p:nvSpPr>
          <p:spPr bwMode="auto">
            <a:xfrm>
              <a:off x="5112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Line 113"/>
            <p:cNvSpPr>
              <a:spLocks noChangeShapeType="1"/>
            </p:cNvSpPr>
            <p:nvPr/>
          </p:nvSpPr>
          <p:spPr bwMode="auto">
            <a:xfrm>
              <a:off x="5156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Line 114"/>
            <p:cNvSpPr>
              <a:spLocks noChangeShapeType="1"/>
            </p:cNvSpPr>
            <p:nvPr/>
          </p:nvSpPr>
          <p:spPr bwMode="auto">
            <a:xfrm>
              <a:off x="5199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Oval 115"/>
            <p:cNvSpPr>
              <a:spLocks noChangeArrowheads="1"/>
            </p:cNvSpPr>
            <p:nvPr/>
          </p:nvSpPr>
          <p:spPr bwMode="auto">
            <a:xfrm>
              <a:off x="5197" y="3790"/>
              <a:ext cx="5" cy="8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Rectangle 116"/>
            <p:cNvSpPr>
              <a:spLocks noChangeArrowheads="1"/>
            </p:cNvSpPr>
            <p:nvPr/>
          </p:nvSpPr>
          <p:spPr bwMode="auto">
            <a:xfrm>
              <a:off x="5154" y="3815"/>
              <a:ext cx="11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30.0</a:t>
              </a:r>
              <a:endParaRPr lang="en-US"/>
            </a:p>
          </p:txBody>
        </p:sp>
        <p:sp>
          <p:nvSpPr>
            <p:cNvPr id="93" name="Line 117"/>
            <p:cNvSpPr>
              <a:spLocks noChangeShapeType="1"/>
            </p:cNvSpPr>
            <p:nvPr/>
          </p:nvSpPr>
          <p:spPr bwMode="auto">
            <a:xfrm>
              <a:off x="5243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Line 118"/>
            <p:cNvSpPr>
              <a:spLocks noChangeShapeType="1"/>
            </p:cNvSpPr>
            <p:nvPr/>
          </p:nvSpPr>
          <p:spPr bwMode="auto">
            <a:xfrm>
              <a:off x="5286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Line 119"/>
            <p:cNvSpPr>
              <a:spLocks noChangeShapeType="1"/>
            </p:cNvSpPr>
            <p:nvPr/>
          </p:nvSpPr>
          <p:spPr bwMode="auto">
            <a:xfrm>
              <a:off x="5329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Line 120"/>
            <p:cNvSpPr>
              <a:spLocks noChangeShapeType="1"/>
            </p:cNvSpPr>
            <p:nvPr/>
          </p:nvSpPr>
          <p:spPr bwMode="auto">
            <a:xfrm>
              <a:off x="5373" y="3794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Rectangle 121"/>
            <p:cNvSpPr>
              <a:spLocks noChangeArrowheads="1"/>
            </p:cNvSpPr>
            <p:nvPr/>
          </p:nvSpPr>
          <p:spPr bwMode="auto">
            <a:xfrm>
              <a:off x="4364" y="3912"/>
              <a:ext cx="6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98" name="Rectangle 122"/>
            <p:cNvSpPr>
              <a:spLocks noChangeArrowheads="1"/>
            </p:cNvSpPr>
            <p:nvPr/>
          </p:nvSpPr>
          <p:spPr bwMode="auto">
            <a:xfrm>
              <a:off x="4398" y="3912"/>
              <a:ext cx="7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/>
            </a:p>
          </p:txBody>
        </p:sp>
        <p:sp>
          <p:nvSpPr>
            <p:cNvPr id="99" name="Rectangle 123"/>
            <p:cNvSpPr>
              <a:spLocks noChangeArrowheads="1"/>
            </p:cNvSpPr>
            <p:nvPr/>
          </p:nvSpPr>
          <p:spPr bwMode="auto">
            <a:xfrm>
              <a:off x="4429" y="3912"/>
              <a:ext cx="21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 (deg.)</a:t>
              </a:r>
              <a:endParaRPr lang="en-US"/>
            </a:p>
          </p:txBody>
        </p:sp>
        <p:sp>
          <p:nvSpPr>
            <p:cNvPr id="100" name="Rectangle 124"/>
            <p:cNvSpPr>
              <a:spLocks noChangeArrowheads="1"/>
            </p:cNvSpPr>
            <p:nvPr/>
          </p:nvSpPr>
          <p:spPr bwMode="auto">
            <a:xfrm rot="-5400000">
              <a:off x="3316" y="2960"/>
              <a:ext cx="43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Intensity (a.u.)</a:t>
              </a:r>
              <a:endParaRPr lang="en-US"/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-16941" y="1496973"/>
            <a:ext cx="55970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распределения по межплоскостному расстоянию для фиксированных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h,k,l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Как результат – уширение дифракционного пика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Подобные искажения могут быть вызваны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Поверхностным натяжением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нанокристаллов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Морфологией частиц, например палочки или диски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Наличием примесей</a:t>
            </a:r>
          </a:p>
        </p:txBody>
      </p:sp>
    </p:spTree>
    <p:extLst>
      <p:ext uri="{BB962C8B-B14F-4D97-AF65-F5344CB8AC3E}">
        <p14:creationId xmlns:p14="http://schemas.microsoft.com/office/powerpoint/2010/main" val="18852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Antiphase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domain boundaries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733550" y="3717032"/>
            <a:ext cx="5486400" cy="3292475"/>
            <a:chOff x="1800" y="3720"/>
            <a:chExt cx="8640" cy="5184"/>
          </a:xfrm>
        </p:grpSpPr>
        <p:sp>
          <p:nvSpPr>
            <p:cNvPr id="6" name="AutoShape 103"/>
            <p:cNvSpPr>
              <a:spLocks noChangeAspect="1" noChangeArrowheads="1" noTextEdit="1"/>
            </p:cNvSpPr>
            <p:nvPr/>
          </p:nvSpPr>
          <p:spPr bwMode="auto">
            <a:xfrm>
              <a:off x="1800" y="3720"/>
              <a:ext cx="8640" cy="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2640" y="4096"/>
              <a:ext cx="6616" cy="3780"/>
              <a:chOff x="2640" y="4096"/>
              <a:chExt cx="6616" cy="3780"/>
            </a:xfrm>
          </p:grpSpPr>
          <p:sp>
            <p:nvSpPr>
              <p:cNvPr id="77" name="Rectangle 102"/>
              <p:cNvSpPr>
                <a:spLocks noChangeArrowheads="1"/>
              </p:cNvSpPr>
              <p:nvPr/>
            </p:nvSpPr>
            <p:spPr bwMode="auto">
              <a:xfrm>
                <a:off x="2640" y="4096"/>
                <a:ext cx="946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Rectangle 101"/>
              <p:cNvSpPr>
                <a:spLocks noChangeArrowheads="1"/>
              </p:cNvSpPr>
              <p:nvPr/>
            </p:nvSpPr>
            <p:spPr bwMode="auto">
              <a:xfrm>
                <a:off x="3586" y="4096"/>
                <a:ext cx="945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Rectangle 100"/>
              <p:cNvSpPr>
                <a:spLocks noChangeArrowheads="1"/>
              </p:cNvSpPr>
              <p:nvPr/>
            </p:nvSpPr>
            <p:spPr bwMode="auto">
              <a:xfrm>
                <a:off x="4530" y="4096"/>
                <a:ext cx="946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Rectangle 99"/>
              <p:cNvSpPr>
                <a:spLocks noChangeArrowheads="1"/>
              </p:cNvSpPr>
              <p:nvPr/>
            </p:nvSpPr>
            <p:spPr bwMode="auto">
              <a:xfrm>
                <a:off x="5476" y="4096"/>
                <a:ext cx="945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Rectangle 98"/>
              <p:cNvSpPr>
                <a:spLocks noChangeArrowheads="1"/>
              </p:cNvSpPr>
              <p:nvPr/>
            </p:nvSpPr>
            <p:spPr bwMode="auto">
              <a:xfrm>
                <a:off x="6420" y="4096"/>
                <a:ext cx="946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Rectangle 97"/>
              <p:cNvSpPr>
                <a:spLocks noChangeArrowheads="1"/>
              </p:cNvSpPr>
              <p:nvPr/>
            </p:nvSpPr>
            <p:spPr bwMode="auto">
              <a:xfrm>
                <a:off x="7366" y="4096"/>
                <a:ext cx="945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Rectangle 96"/>
              <p:cNvSpPr>
                <a:spLocks noChangeArrowheads="1"/>
              </p:cNvSpPr>
              <p:nvPr/>
            </p:nvSpPr>
            <p:spPr bwMode="auto">
              <a:xfrm>
                <a:off x="8310" y="4096"/>
                <a:ext cx="946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/>
            </p:nvSpPr>
            <p:spPr bwMode="auto">
              <a:xfrm>
                <a:off x="2640" y="5041"/>
                <a:ext cx="946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Rectangle 94"/>
              <p:cNvSpPr>
                <a:spLocks noChangeArrowheads="1"/>
              </p:cNvSpPr>
              <p:nvPr/>
            </p:nvSpPr>
            <p:spPr bwMode="auto">
              <a:xfrm>
                <a:off x="3586" y="5041"/>
                <a:ext cx="945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Rectangle 93"/>
              <p:cNvSpPr>
                <a:spLocks noChangeArrowheads="1"/>
              </p:cNvSpPr>
              <p:nvPr/>
            </p:nvSpPr>
            <p:spPr bwMode="auto">
              <a:xfrm>
                <a:off x="4530" y="5041"/>
                <a:ext cx="946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Rectangle 92"/>
              <p:cNvSpPr>
                <a:spLocks noChangeArrowheads="1"/>
              </p:cNvSpPr>
              <p:nvPr/>
            </p:nvSpPr>
            <p:spPr bwMode="auto">
              <a:xfrm>
                <a:off x="5476" y="5041"/>
                <a:ext cx="945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Rectangle 91"/>
              <p:cNvSpPr>
                <a:spLocks noChangeArrowheads="1"/>
              </p:cNvSpPr>
              <p:nvPr/>
            </p:nvSpPr>
            <p:spPr bwMode="auto">
              <a:xfrm>
                <a:off x="6420" y="5041"/>
                <a:ext cx="946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Rectangle 90"/>
              <p:cNvSpPr>
                <a:spLocks noChangeArrowheads="1"/>
              </p:cNvSpPr>
              <p:nvPr/>
            </p:nvSpPr>
            <p:spPr bwMode="auto">
              <a:xfrm>
                <a:off x="7366" y="5041"/>
                <a:ext cx="945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Rectangle 89"/>
              <p:cNvSpPr>
                <a:spLocks noChangeArrowheads="1"/>
              </p:cNvSpPr>
              <p:nvPr/>
            </p:nvSpPr>
            <p:spPr bwMode="auto">
              <a:xfrm>
                <a:off x="8310" y="5041"/>
                <a:ext cx="946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Rectangle 88"/>
              <p:cNvSpPr>
                <a:spLocks noChangeArrowheads="1"/>
              </p:cNvSpPr>
              <p:nvPr/>
            </p:nvSpPr>
            <p:spPr bwMode="auto">
              <a:xfrm>
                <a:off x="2640" y="5986"/>
                <a:ext cx="946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Rectangle 87"/>
              <p:cNvSpPr>
                <a:spLocks noChangeArrowheads="1"/>
              </p:cNvSpPr>
              <p:nvPr/>
            </p:nvSpPr>
            <p:spPr bwMode="auto">
              <a:xfrm>
                <a:off x="3586" y="5986"/>
                <a:ext cx="945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Rectangle 86"/>
              <p:cNvSpPr>
                <a:spLocks noChangeArrowheads="1"/>
              </p:cNvSpPr>
              <p:nvPr/>
            </p:nvSpPr>
            <p:spPr bwMode="auto">
              <a:xfrm>
                <a:off x="4530" y="5986"/>
                <a:ext cx="946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Rectangle 85"/>
              <p:cNvSpPr>
                <a:spLocks noChangeArrowheads="1"/>
              </p:cNvSpPr>
              <p:nvPr/>
            </p:nvSpPr>
            <p:spPr bwMode="auto">
              <a:xfrm>
                <a:off x="5476" y="5986"/>
                <a:ext cx="945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Rectangle 84"/>
              <p:cNvSpPr>
                <a:spLocks noChangeArrowheads="1"/>
              </p:cNvSpPr>
              <p:nvPr/>
            </p:nvSpPr>
            <p:spPr bwMode="auto">
              <a:xfrm>
                <a:off x="6420" y="5986"/>
                <a:ext cx="946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Rectangle 83"/>
              <p:cNvSpPr>
                <a:spLocks noChangeArrowheads="1"/>
              </p:cNvSpPr>
              <p:nvPr/>
            </p:nvSpPr>
            <p:spPr bwMode="auto">
              <a:xfrm>
                <a:off x="7366" y="5986"/>
                <a:ext cx="945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Rectangle 82"/>
              <p:cNvSpPr>
                <a:spLocks noChangeArrowheads="1"/>
              </p:cNvSpPr>
              <p:nvPr/>
            </p:nvSpPr>
            <p:spPr bwMode="auto">
              <a:xfrm>
                <a:off x="8310" y="5986"/>
                <a:ext cx="946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Rectangle 81"/>
              <p:cNvSpPr>
                <a:spLocks noChangeArrowheads="1"/>
              </p:cNvSpPr>
              <p:nvPr/>
            </p:nvSpPr>
            <p:spPr bwMode="auto">
              <a:xfrm>
                <a:off x="2640" y="6931"/>
                <a:ext cx="946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Rectangle 80"/>
              <p:cNvSpPr>
                <a:spLocks noChangeArrowheads="1"/>
              </p:cNvSpPr>
              <p:nvPr/>
            </p:nvSpPr>
            <p:spPr bwMode="auto">
              <a:xfrm>
                <a:off x="3586" y="6931"/>
                <a:ext cx="945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Rectangle 79"/>
              <p:cNvSpPr>
                <a:spLocks noChangeArrowheads="1"/>
              </p:cNvSpPr>
              <p:nvPr/>
            </p:nvSpPr>
            <p:spPr bwMode="auto">
              <a:xfrm>
                <a:off x="4530" y="6931"/>
                <a:ext cx="946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Rectangle 78"/>
              <p:cNvSpPr>
                <a:spLocks noChangeArrowheads="1"/>
              </p:cNvSpPr>
              <p:nvPr/>
            </p:nvSpPr>
            <p:spPr bwMode="auto">
              <a:xfrm>
                <a:off x="5476" y="6931"/>
                <a:ext cx="945" cy="9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Rectangle 77"/>
              <p:cNvSpPr>
                <a:spLocks noChangeArrowheads="1"/>
              </p:cNvSpPr>
              <p:nvPr/>
            </p:nvSpPr>
            <p:spPr bwMode="auto">
              <a:xfrm>
                <a:off x="6420" y="6931"/>
                <a:ext cx="946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Rectangle 76"/>
              <p:cNvSpPr>
                <a:spLocks noChangeArrowheads="1"/>
              </p:cNvSpPr>
              <p:nvPr/>
            </p:nvSpPr>
            <p:spPr bwMode="auto">
              <a:xfrm>
                <a:off x="7366" y="6931"/>
                <a:ext cx="945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Rectangle 75"/>
              <p:cNvSpPr>
                <a:spLocks noChangeArrowheads="1"/>
              </p:cNvSpPr>
              <p:nvPr/>
            </p:nvSpPr>
            <p:spPr bwMode="auto">
              <a:xfrm>
                <a:off x="8310" y="6931"/>
                <a:ext cx="946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" name="Oval 73"/>
            <p:cNvSpPr>
              <a:spLocks noChangeArrowheads="1"/>
            </p:cNvSpPr>
            <p:nvPr/>
          </p:nvSpPr>
          <p:spPr bwMode="auto">
            <a:xfrm>
              <a:off x="2550" y="400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72"/>
            <p:cNvSpPr>
              <a:spLocks noChangeArrowheads="1"/>
            </p:cNvSpPr>
            <p:nvPr/>
          </p:nvSpPr>
          <p:spPr bwMode="auto">
            <a:xfrm>
              <a:off x="2550" y="495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71"/>
            <p:cNvSpPr>
              <a:spLocks noChangeArrowheads="1"/>
            </p:cNvSpPr>
            <p:nvPr/>
          </p:nvSpPr>
          <p:spPr bwMode="auto">
            <a:xfrm>
              <a:off x="2550" y="589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70"/>
            <p:cNvSpPr>
              <a:spLocks noChangeArrowheads="1"/>
            </p:cNvSpPr>
            <p:nvPr/>
          </p:nvSpPr>
          <p:spPr bwMode="auto">
            <a:xfrm>
              <a:off x="2535" y="681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Oval 69"/>
            <p:cNvSpPr>
              <a:spLocks noChangeArrowheads="1"/>
            </p:cNvSpPr>
            <p:nvPr/>
          </p:nvSpPr>
          <p:spPr bwMode="auto">
            <a:xfrm>
              <a:off x="2550" y="777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Oval 68"/>
            <p:cNvSpPr>
              <a:spLocks noChangeArrowheads="1"/>
            </p:cNvSpPr>
            <p:nvPr/>
          </p:nvSpPr>
          <p:spPr bwMode="auto">
            <a:xfrm>
              <a:off x="3480" y="399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Oval 67"/>
            <p:cNvSpPr>
              <a:spLocks noChangeArrowheads="1"/>
            </p:cNvSpPr>
            <p:nvPr/>
          </p:nvSpPr>
          <p:spPr bwMode="auto">
            <a:xfrm>
              <a:off x="3480" y="493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Oval 66"/>
            <p:cNvSpPr>
              <a:spLocks noChangeArrowheads="1"/>
            </p:cNvSpPr>
            <p:nvPr/>
          </p:nvSpPr>
          <p:spPr bwMode="auto">
            <a:xfrm>
              <a:off x="3480" y="588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Oval 65"/>
            <p:cNvSpPr>
              <a:spLocks noChangeArrowheads="1"/>
            </p:cNvSpPr>
            <p:nvPr/>
          </p:nvSpPr>
          <p:spPr bwMode="auto">
            <a:xfrm>
              <a:off x="3465" y="679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Oval 64"/>
            <p:cNvSpPr>
              <a:spLocks noChangeArrowheads="1"/>
            </p:cNvSpPr>
            <p:nvPr/>
          </p:nvSpPr>
          <p:spPr bwMode="auto">
            <a:xfrm>
              <a:off x="3480" y="775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auto">
            <a:xfrm>
              <a:off x="4425" y="397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62"/>
            <p:cNvSpPr>
              <a:spLocks noChangeArrowheads="1"/>
            </p:cNvSpPr>
            <p:nvPr/>
          </p:nvSpPr>
          <p:spPr bwMode="auto">
            <a:xfrm>
              <a:off x="4425" y="492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Oval 61"/>
            <p:cNvSpPr>
              <a:spLocks noChangeArrowheads="1"/>
            </p:cNvSpPr>
            <p:nvPr/>
          </p:nvSpPr>
          <p:spPr bwMode="auto">
            <a:xfrm>
              <a:off x="4425" y="586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Oval 60"/>
            <p:cNvSpPr>
              <a:spLocks noChangeArrowheads="1"/>
            </p:cNvSpPr>
            <p:nvPr/>
          </p:nvSpPr>
          <p:spPr bwMode="auto">
            <a:xfrm>
              <a:off x="4410" y="678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Oval 59"/>
            <p:cNvSpPr>
              <a:spLocks noChangeArrowheads="1"/>
            </p:cNvSpPr>
            <p:nvPr/>
          </p:nvSpPr>
          <p:spPr bwMode="auto">
            <a:xfrm>
              <a:off x="4425" y="774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Oval 58"/>
            <p:cNvSpPr>
              <a:spLocks noChangeArrowheads="1"/>
            </p:cNvSpPr>
            <p:nvPr/>
          </p:nvSpPr>
          <p:spPr bwMode="auto">
            <a:xfrm>
              <a:off x="5355" y="399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Oval 57"/>
            <p:cNvSpPr>
              <a:spLocks noChangeArrowheads="1"/>
            </p:cNvSpPr>
            <p:nvPr/>
          </p:nvSpPr>
          <p:spPr bwMode="auto">
            <a:xfrm>
              <a:off x="5355" y="493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Oval 56"/>
            <p:cNvSpPr>
              <a:spLocks noChangeArrowheads="1"/>
            </p:cNvSpPr>
            <p:nvPr/>
          </p:nvSpPr>
          <p:spPr bwMode="auto">
            <a:xfrm>
              <a:off x="5355" y="588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Oval 55"/>
            <p:cNvSpPr>
              <a:spLocks noChangeArrowheads="1"/>
            </p:cNvSpPr>
            <p:nvPr/>
          </p:nvSpPr>
          <p:spPr bwMode="auto">
            <a:xfrm>
              <a:off x="5340" y="679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Oval 54"/>
            <p:cNvSpPr>
              <a:spLocks noChangeArrowheads="1"/>
            </p:cNvSpPr>
            <p:nvPr/>
          </p:nvSpPr>
          <p:spPr bwMode="auto">
            <a:xfrm>
              <a:off x="5355" y="775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Oval 53"/>
            <p:cNvSpPr>
              <a:spLocks noChangeArrowheads="1"/>
            </p:cNvSpPr>
            <p:nvPr/>
          </p:nvSpPr>
          <p:spPr bwMode="auto">
            <a:xfrm>
              <a:off x="6315" y="399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Oval 52"/>
            <p:cNvSpPr>
              <a:spLocks noChangeArrowheads="1"/>
            </p:cNvSpPr>
            <p:nvPr/>
          </p:nvSpPr>
          <p:spPr bwMode="auto">
            <a:xfrm>
              <a:off x="6315" y="493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Oval 51"/>
            <p:cNvSpPr>
              <a:spLocks noChangeArrowheads="1"/>
            </p:cNvSpPr>
            <p:nvPr/>
          </p:nvSpPr>
          <p:spPr bwMode="auto">
            <a:xfrm>
              <a:off x="6315" y="588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50"/>
            <p:cNvSpPr>
              <a:spLocks noChangeArrowheads="1"/>
            </p:cNvSpPr>
            <p:nvPr/>
          </p:nvSpPr>
          <p:spPr bwMode="auto">
            <a:xfrm>
              <a:off x="6300" y="679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Oval 49"/>
            <p:cNvSpPr>
              <a:spLocks noChangeArrowheads="1"/>
            </p:cNvSpPr>
            <p:nvPr/>
          </p:nvSpPr>
          <p:spPr bwMode="auto">
            <a:xfrm>
              <a:off x="6315" y="775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Oval 48"/>
            <p:cNvSpPr>
              <a:spLocks noChangeArrowheads="1"/>
            </p:cNvSpPr>
            <p:nvPr/>
          </p:nvSpPr>
          <p:spPr bwMode="auto">
            <a:xfrm>
              <a:off x="7245" y="399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Oval 47"/>
            <p:cNvSpPr>
              <a:spLocks noChangeArrowheads="1"/>
            </p:cNvSpPr>
            <p:nvPr/>
          </p:nvSpPr>
          <p:spPr bwMode="auto">
            <a:xfrm>
              <a:off x="7245" y="493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auto">
            <a:xfrm>
              <a:off x="7245" y="588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Oval 45"/>
            <p:cNvSpPr>
              <a:spLocks noChangeArrowheads="1"/>
            </p:cNvSpPr>
            <p:nvPr/>
          </p:nvSpPr>
          <p:spPr bwMode="auto">
            <a:xfrm>
              <a:off x="7230" y="679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Oval 44"/>
            <p:cNvSpPr>
              <a:spLocks noChangeArrowheads="1"/>
            </p:cNvSpPr>
            <p:nvPr/>
          </p:nvSpPr>
          <p:spPr bwMode="auto">
            <a:xfrm>
              <a:off x="7245" y="775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Oval 43"/>
            <p:cNvSpPr>
              <a:spLocks noChangeArrowheads="1"/>
            </p:cNvSpPr>
            <p:nvPr/>
          </p:nvSpPr>
          <p:spPr bwMode="auto">
            <a:xfrm>
              <a:off x="8190" y="399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Oval 42"/>
            <p:cNvSpPr>
              <a:spLocks noChangeArrowheads="1"/>
            </p:cNvSpPr>
            <p:nvPr/>
          </p:nvSpPr>
          <p:spPr bwMode="auto">
            <a:xfrm>
              <a:off x="8190" y="493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8190" y="588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8175" y="679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8190" y="775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9135" y="397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37"/>
            <p:cNvSpPr>
              <a:spLocks noChangeArrowheads="1"/>
            </p:cNvSpPr>
            <p:nvPr/>
          </p:nvSpPr>
          <p:spPr bwMode="auto">
            <a:xfrm>
              <a:off x="9135" y="492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Oval 36"/>
            <p:cNvSpPr>
              <a:spLocks noChangeArrowheads="1"/>
            </p:cNvSpPr>
            <p:nvPr/>
          </p:nvSpPr>
          <p:spPr bwMode="auto">
            <a:xfrm>
              <a:off x="9135" y="586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Oval 35"/>
            <p:cNvSpPr>
              <a:spLocks noChangeArrowheads="1"/>
            </p:cNvSpPr>
            <p:nvPr/>
          </p:nvSpPr>
          <p:spPr bwMode="auto">
            <a:xfrm>
              <a:off x="9120" y="678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Oval 34"/>
            <p:cNvSpPr>
              <a:spLocks noChangeArrowheads="1"/>
            </p:cNvSpPr>
            <p:nvPr/>
          </p:nvSpPr>
          <p:spPr bwMode="auto">
            <a:xfrm>
              <a:off x="9135" y="774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970" y="442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970" y="537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Oval 31"/>
            <p:cNvSpPr>
              <a:spLocks noChangeArrowheads="1"/>
            </p:cNvSpPr>
            <p:nvPr/>
          </p:nvSpPr>
          <p:spPr bwMode="auto">
            <a:xfrm>
              <a:off x="2970" y="631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Oval 30"/>
            <p:cNvSpPr>
              <a:spLocks noChangeArrowheads="1"/>
            </p:cNvSpPr>
            <p:nvPr/>
          </p:nvSpPr>
          <p:spPr bwMode="auto">
            <a:xfrm>
              <a:off x="2955" y="723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Oval 29"/>
            <p:cNvSpPr>
              <a:spLocks noChangeArrowheads="1"/>
            </p:cNvSpPr>
            <p:nvPr/>
          </p:nvSpPr>
          <p:spPr bwMode="auto">
            <a:xfrm>
              <a:off x="3915" y="442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Oval 28"/>
            <p:cNvSpPr>
              <a:spLocks noChangeArrowheads="1"/>
            </p:cNvSpPr>
            <p:nvPr/>
          </p:nvSpPr>
          <p:spPr bwMode="auto">
            <a:xfrm>
              <a:off x="3915" y="537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Oval 27"/>
            <p:cNvSpPr>
              <a:spLocks noChangeArrowheads="1"/>
            </p:cNvSpPr>
            <p:nvPr/>
          </p:nvSpPr>
          <p:spPr bwMode="auto">
            <a:xfrm>
              <a:off x="3915" y="631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Oval 26"/>
            <p:cNvSpPr>
              <a:spLocks noChangeArrowheads="1"/>
            </p:cNvSpPr>
            <p:nvPr/>
          </p:nvSpPr>
          <p:spPr bwMode="auto">
            <a:xfrm>
              <a:off x="3900" y="723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auto">
            <a:xfrm>
              <a:off x="4875" y="447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Oval 24"/>
            <p:cNvSpPr>
              <a:spLocks noChangeArrowheads="1"/>
            </p:cNvSpPr>
            <p:nvPr/>
          </p:nvSpPr>
          <p:spPr bwMode="auto">
            <a:xfrm>
              <a:off x="4875" y="541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Oval 23"/>
            <p:cNvSpPr>
              <a:spLocks noChangeArrowheads="1"/>
            </p:cNvSpPr>
            <p:nvPr/>
          </p:nvSpPr>
          <p:spPr bwMode="auto">
            <a:xfrm>
              <a:off x="4875" y="636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4860" y="727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Oval 21"/>
            <p:cNvSpPr>
              <a:spLocks noChangeArrowheads="1"/>
            </p:cNvSpPr>
            <p:nvPr/>
          </p:nvSpPr>
          <p:spPr bwMode="auto">
            <a:xfrm>
              <a:off x="5820" y="447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Oval 20"/>
            <p:cNvSpPr>
              <a:spLocks noChangeArrowheads="1"/>
            </p:cNvSpPr>
            <p:nvPr/>
          </p:nvSpPr>
          <p:spPr bwMode="auto">
            <a:xfrm>
              <a:off x="5820" y="541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Oval 19"/>
            <p:cNvSpPr>
              <a:spLocks noChangeArrowheads="1"/>
            </p:cNvSpPr>
            <p:nvPr/>
          </p:nvSpPr>
          <p:spPr bwMode="auto">
            <a:xfrm>
              <a:off x="5820" y="6360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Oval 18"/>
            <p:cNvSpPr>
              <a:spLocks noChangeArrowheads="1"/>
            </p:cNvSpPr>
            <p:nvPr/>
          </p:nvSpPr>
          <p:spPr bwMode="auto">
            <a:xfrm>
              <a:off x="5805" y="7275"/>
              <a:ext cx="225" cy="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>
              <a:off x="6780" y="445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6780" y="540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Oval 15"/>
            <p:cNvSpPr>
              <a:spLocks noChangeArrowheads="1"/>
            </p:cNvSpPr>
            <p:nvPr/>
          </p:nvSpPr>
          <p:spPr bwMode="auto">
            <a:xfrm>
              <a:off x="6780" y="634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Oval 14"/>
            <p:cNvSpPr>
              <a:spLocks noChangeArrowheads="1"/>
            </p:cNvSpPr>
            <p:nvPr/>
          </p:nvSpPr>
          <p:spPr bwMode="auto">
            <a:xfrm>
              <a:off x="6765" y="726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Oval 13"/>
            <p:cNvSpPr>
              <a:spLocks noChangeArrowheads="1"/>
            </p:cNvSpPr>
            <p:nvPr/>
          </p:nvSpPr>
          <p:spPr bwMode="auto">
            <a:xfrm>
              <a:off x="7710" y="442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Oval 12"/>
            <p:cNvSpPr>
              <a:spLocks noChangeArrowheads="1"/>
            </p:cNvSpPr>
            <p:nvPr/>
          </p:nvSpPr>
          <p:spPr bwMode="auto">
            <a:xfrm>
              <a:off x="7710" y="537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Oval 11"/>
            <p:cNvSpPr>
              <a:spLocks noChangeArrowheads="1"/>
            </p:cNvSpPr>
            <p:nvPr/>
          </p:nvSpPr>
          <p:spPr bwMode="auto">
            <a:xfrm>
              <a:off x="7710" y="631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Oval 10"/>
            <p:cNvSpPr>
              <a:spLocks noChangeArrowheads="1"/>
            </p:cNvSpPr>
            <p:nvPr/>
          </p:nvSpPr>
          <p:spPr bwMode="auto">
            <a:xfrm>
              <a:off x="7695" y="723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Oval 9"/>
            <p:cNvSpPr>
              <a:spLocks noChangeArrowheads="1"/>
            </p:cNvSpPr>
            <p:nvPr/>
          </p:nvSpPr>
          <p:spPr bwMode="auto">
            <a:xfrm>
              <a:off x="8670" y="442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auto">
            <a:xfrm>
              <a:off x="8670" y="537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Oval 7"/>
            <p:cNvSpPr>
              <a:spLocks noChangeArrowheads="1"/>
            </p:cNvSpPr>
            <p:nvPr/>
          </p:nvSpPr>
          <p:spPr bwMode="auto">
            <a:xfrm>
              <a:off x="8670" y="6315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8655" y="7230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Line 5"/>
            <p:cNvSpPr>
              <a:spLocks noChangeShapeType="1"/>
            </p:cNvSpPr>
            <p:nvPr/>
          </p:nvSpPr>
          <p:spPr bwMode="auto">
            <a:xfrm flipV="1">
              <a:off x="6225" y="3795"/>
              <a:ext cx="0" cy="45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154004" y="1039376"/>
            <a:ext cx="85224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Формируются, когда материал кристаллизуется из неупорядоченной фазы (переход порядок-беспорядок)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пики не уширены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Сверхструктурные пики уширены (уширение различно для различных наборов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hkl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93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Дислокации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004" y="1916832"/>
            <a:ext cx="85224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Линии уширяются т.к. распространение дислокаций имеет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hkl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зависимость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Профиль является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лоренцевским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Могут быть определены с помощью метода Уоррена-Авербаха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Измерение нескольких порядков отражений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Фурье коэффициенты будут иметь независящий от размерного эффекта член и член зависящий от напряжений</a:t>
            </a:r>
          </a:p>
        </p:txBody>
      </p:sp>
    </p:spTree>
    <p:extLst>
      <p:ext uri="{BB962C8B-B14F-4D97-AF65-F5344CB8AC3E}">
        <p14:creationId xmlns:p14="http://schemas.microsoft.com/office/powerpoint/2010/main" val="35937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264547"/>
              </p:ext>
            </p:extLst>
          </p:nvPr>
        </p:nvGraphicFramePr>
        <p:xfrm>
          <a:off x="-324036" y="1340768"/>
          <a:ext cx="5292588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Graph" r:id="rId3" imgW="4102560" imgH="2877120" progId="Origin50.Graph">
                  <p:embed/>
                </p:oleObj>
              </mc:Choice>
              <mc:Fallback>
                <p:oleObj name="Graph" r:id="rId3" imgW="4102560" imgH="28771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4036" y="1340768"/>
                        <a:ext cx="5292588" cy="446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4152836" y="3405339"/>
            <a:ext cx="64807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968552" y="2038196"/>
            <a:ext cx="4572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Фазовый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анализ 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интенсивностей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пиков,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I(F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Ритвельд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пиков →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морфология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частиц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Дефекты упаковки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632" y="1556792"/>
            <a:ext cx="85224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Уширение, связанное с наличием дефектов упаковки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двойникованием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будет сворачиваться с размерным Фурье коэффициентом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Размерный Фурье коэффициент определенный по методу Уоррена-Авербаха содержит в себе вклады как от размера частицы, так и от дефектов упаковки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Вклад дефектов упаковки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hkl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зависим, в то время, как размерный вклад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hkl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независим (в случае изотропных частиц)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Вклад дефектов упаковки варьируется, как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hkl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зависимая функция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кристаллической структуры образца</a:t>
            </a:r>
          </a:p>
          <a:p>
            <a:pPr lvl="1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Неоднородность твердых растворов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1520825" y="2831539"/>
            <a:ext cx="5943600" cy="3721100"/>
            <a:chOff x="958" y="1717"/>
            <a:chExt cx="3744" cy="2344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958" y="1717"/>
              <a:ext cx="374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958" y="1717"/>
              <a:ext cx="3744" cy="230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779" y="2179"/>
              <a:ext cx="557" cy="38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CeO</a:t>
              </a:r>
              <a:r>
                <a:rPr lang="en-US" b="1" baseline="-25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  <a:p>
              <a:pPr>
                <a:defRPr/>
              </a:pPr>
              <a:r>
                <a:rPr 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19 nm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342" y="1964"/>
              <a:ext cx="3168" cy="18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345" y="2315"/>
              <a:ext cx="3159" cy="1368"/>
            </a:xfrm>
            <a:custGeom>
              <a:avLst/>
              <a:gdLst>
                <a:gd name="T0" fmla="*/ 92 w 9479"/>
                <a:gd name="T1" fmla="*/ 1361 h 4102"/>
                <a:gd name="T2" fmla="*/ 192 w 9479"/>
                <a:gd name="T3" fmla="*/ 1359 h 4102"/>
                <a:gd name="T4" fmla="*/ 293 w 9479"/>
                <a:gd name="T5" fmla="*/ 1357 h 4102"/>
                <a:gd name="T6" fmla="*/ 393 w 9479"/>
                <a:gd name="T7" fmla="*/ 1354 h 4102"/>
                <a:gd name="T8" fmla="*/ 493 w 9479"/>
                <a:gd name="T9" fmla="*/ 1349 h 4102"/>
                <a:gd name="T10" fmla="*/ 594 w 9479"/>
                <a:gd name="T11" fmla="*/ 1341 h 4102"/>
                <a:gd name="T12" fmla="*/ 694 w 9479"/>
                <a:gd name="T13" fmla="*/ 1328 h 4102"/>
                <a:gd name="T14" fmla="*/ 794 w 9479"/>
                <a:gd name="T15" fmla="*/ 1300 h 4102"/>
                <a:gd name="T16" fmla="*/ 894 w 9479"/>
                <a:gd name="T17" fmla="*/ 1203 h 4102"/>
                <a:gd name="T18" fmla="*/ 995 w 9479"/>
                <a:gd name="T19" fmla="*/ 736 h 4102"/>
                <a:gd name="T20" fmla="*/ 1095 w 9479"/>
                <a:gd name="T21" fmla="*/ 7 h 4102"/>
                <a:gd name="T22" fmla="*/ 1195 w 9479"/>
                <a:gd name="T23" fmla="*/ 572 h 4102"/>
                <a:gd name="T24" fmla="*/ 1295 w 9479"/>
                <a:gd name="T25" fmla="*/ 1150 h 4102"/>
                <a:gd name="T26" fmla="*/ 1396 w 9479"/>
                <a:gd name="T27" fmla="*/ 1288 h 4102"/>
                <a:gd name="T28" fmla="*/ 1496 w 9479"/>
                <a:gd name="T29" fmla="*/ 1322 h 4102"/>
                <a:gd name="T30" fmla="*/ 1596 w 9479"/>
                <a:gd name="T31" fmla="*/ 1337 h 4102"/>
                <a:gd name="T32" fmla="*/ 1697 w 9479"/>
                <a:gd name="T33" fmla="*/ 1345 h 4102"/>
                <a:gd name="T34" fmla="*/ 1797 w 9479"/>
                <a:gd name="T35" fmla="*/ 1350 h 4102"/>
                <a:gd name="T36" fmla="*/ 1897 w 9479"/>
                <a:gd name="T37" fmla="*/ 1352 h 4102"/>
                <a:gd name="T38" fmla="*/ 1997 w 9479"/>
                <a:gd name="T39" fmla="*/ 1354 h 4102"/>
                <a:gd name="T40" fmla="*/ 2098 w 9479"/>
                <a:gd name="T41" fmla="*/ 1356 h 4102"/>
                <a:gd name="T42" fmla="*/ 2198 w 9479"/>
                <a:gd name="T43" fmla="*/ 1357 h 4102"/>
                <a:gd name="T44" fmla="*/ 2299 w 9479"/>
                <a:gd name="T45" fmla="*/ 1357 h 4102"/>
                <a:gd name="T46" fmla="*/ 2398 w 9479"/>
                <a:gd name="T47" fmla="*/ 1358 h 4102"/>
                <a:gd name="T48" fmla="*/ 2499 w 9479"/>
                <a:gd name="T49" fmla="*/ 1358 h 4102"/>
                <a:gd name="T50" fmla="*/ 2599 w 9479"/>
                <a:gd name="T51" fmla="*/ 1358 h 4102"/>
                <a:gd name="T52" fmla="*/ 2699 w 9479"/>
                <a:gd name="T53" fmla="*/ 1358 h 4102"/>
                <a:gd name="T54" fmla="*/ 2799 w 9479"/>
                <a:gd name="T55" fmla="*/ 1358 h 4102"/>
                <a:gd name="T56" fmla="*/ 2900 w 9479"/>
                <a:gd name="T57" fmla="*/ 1358 h 4102"/>
                <a:gd name="T58" fmla="*/ 3000 w 9479"/>
                <a:gd name="T59" fmla="*/ 1358 h 4102"/>
                <a:gd name="T60" fmla="*/ 3101 w 9479"/>
                <a:gd name="T61" fmla="*/ 1358 h 4102"/>
                <a:gd name="T62" fmla="*/ 3125 w 9479"/>
                <a:gd name="T63" fmla="*/ 1360 h 4102"/>
                <a:gd name="T64" fmla="*/ 3025 w 9479"/>
                <a:gd name="T65" fmla="*/ 1360 h 4102"/>
                <a:gd name="T66" fmla="*/ 2925 w 9479"/>
                <a:gd name="T67" fmla="*/ 1360 h 4102"/>
                <a:gd name="T68" fmla="*/ 2825 w 9479"/>
                <a:gd name="T69" fmla="*/ 1361 h 4102"/>
                <a:gd name="T70" fmla="*/ 2724 w 9479"/>
                <a:gd name="T71" fmla="*/ 1361 h 4102"/>
                <a:gd name="T72" fmla="*/ 2624 w 9479"/>
                <a:gd name="T73" fmla="*/ 1361 h 4102"/>
                <a:gd name="T74" fmla="*/ 2524 w 9479"/>
                <a:gd name="T75" fmla="*/ 1362 h 4102"/>
                <a:gd name="T76" fmla="*/ 2423 w 9479"/>
                <a:gd name="T77" fmla="*/ 1362 h 4102"/>
                <a:gd name="T78" fmla="*/ 2323 w 9479"/>
                <a:gd name="T79" fmla="*/ 1362 h 4102"/>
                <a:gd name="T80" fmla="*/ 2223 w 9479"/>
                <a:gd name="T81" fmla="*/ 1362 h 4102"/>
                <a:gd name="T82" fmla="*/ 2123 w 9479"/>
                <a:gd name="T83" fmla="*/ 1362 h 4102"/>
                <a:gd name="T84" fmla="*/ 2023 w 9479"/>
                <a:gd name="T85" fmla="*/ 1363 h 4102"/>
                <a:gd name="T86" fmla="*/ 1922 w 9479"/>
                <a:gd name="T87" fmla="*/ 1363 h 4102"/>
                <a:gd name="T88" fmla="*/ 1822 w 9479"/>
                <a:gd name="T89" fmla="*/ 1363 h 4102"/>
                <a:gd name="T90" fmla="*/ 1722 w 9479"/>
                <a:gd name="T91" fmla="*/ 1364 h 4102"/>
                <a:gd name="T92" fmla="*/ 1621 w 9479"/>
                <a:gd name="T93" fmla="*/ 1364 h 4102"/>
                <a:gd name="T94" fmla="*/ 1521 w 9479"/>
                <a:gd name="T95" fmla="*/ 1364 h 4102"/>
                <a:gd name="T96" fmla="*/ 1421 w 9479"/>
                <a:gd name="T97" fmla="*/ 1364 h 4102"/>
                <a:gd name="T98" fmla="*/ 1321 w 9479"/>
                <a:gd name="T99" fmla="*/ 1364 h 4102"/>
                <a:gd name="T100" fmla="*/ 1220 w 9479"/>
                <a:gd name="T101" fmla="*/ 1365 h 4102"/>
                <a:gd name="T102" fmla="*/ 1120 w 9479"/>
                <a:gd name="T103" fmla="*/ 1365 h 4102"/>
                <a:gd name="T104" fmla="*/ 1019 w 9479"/>
                <a:gd name="T105" fmla="*/ 1365 h 4102"/>
                <a:gd name="T106" fmla="*/ 919 w 9479"/>
                <a:gd name="T107" fmla="*/ 1366 h 4102"/>
                <a:gd name="T108" fmla="*/ 819 w 9479"/>
                <a:gd name="T109" fmla="*/ 1366 h 4102"/>
                <a:gd name="T110" fmla="*/ 719 w 9479"/>
                <a:gd name="T111" fmla="*/ 1366 h 4102"/>
                <a:gd name="T112" fmla="*/ 619 w 9479"/>
                <a:gd name="T113" fmla="*/ 1366 h 4102"/>
                <a:gd name="T114" fmla="*/ 518 w 9479"/>
                <a:gd name="T115" fmla="*/ 1367 h 4102"/>
                <a:gd name="T116" fmla="*/ 418 w 9479"/>
                <a:gd name="T117" fmla="*/ 1367 h 4102"/>
                <a:gd name="T118" fmla="*/ 318 w 9479"/>
                <a:gd name="T119" fmla="*/ 1367 h 4102"/>
                <a:gd name="T120" fmla="*/ 217 w 9479"/>
                <a:gd name="T121" fmla="*/ 1367 h 4102"/>
                <a:gd name="T122" fmla="*/ 117 w 9479"/>
                <a:gd name="T123" fmla="*/ 1368 h 4102"/>
                <a:gd name="T124" fmla="*/ 17 w 9479"/>
                <a:gd name="T125" fmla="*/ 1368 h 41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479" h="4102">
                  <a:moveTo>
                    <a:pt x="0" y="4085"/>
                  </a:moveTo>
                  <a:lnTo>
                    <a:pt x="26" y="4085"/>
                  </a:lnTo>
                  <a:lnTo>
                    <a:pt x="51" y="4084"/>
                  </a:lnTo>
                  <a:lnTo>
                    <a:pt x="76" y="4084"/>
                  </a:lnTo>
                  <a:lnTo>
                    <a:pt x="100" y="4084"/>
                  </a:lnTo>
                  <a:lnTo>
                    <a:pt x="125" y="4084"/>
                  </a:lnTo>
                  <a:lnTo>
                    <a:pt x="150" y="4083"/>
                  </a:lnTo>
                  <a:lnTo>
                    <a:pt x="176" y="4083"/>
                  </a:lnTo>
                  <a:lnTo>
                    <a:pt x="201" y="4083"/>
                  </a:lnTo>
                  <a:lnTo>
                    <a:pt x="226" y="4081"/>
                  </a:lnTo>
                  <a:lnTo>
                    <a:pt x="251" y="4081"/>
                  </a:lnTo>
                  <a:lnTo>
                    <a:pt x="276" y="4081"/>
                  </a:lnTo>
                  <a:lnTo>
                    <a:pt x="302" y="4080"/>
                  </a:lnTo>
                  <a:lnTo>
                    <a:pt x="327" y="4080"/>
                  </a:lnTo>
                  <a:lnTo>
                    <a:pt x="351" y="4080"/>
                  </a:lnTo>
                  <a:lnTo>
                    <a:pt x="376" y="4079"/>
                  </a:lnTo>
                  <a:lnTo>
                    <a:pt x="401" y="4079"/>
                  </a:lnTo>
                  <a:lnTo>
                    <a:pt x="426" y="4079"/>
                  </a:lnTo>
                  <a:lnTo>
                    <a:pt x="452" y="4078"/>
                  </a:lnTo>
                  <a:lnTo>
                    <a:pt x="477" y="4078"/>
                  </a:lnTo>
                  <a:lnTo>
                    <a:pt x="502" y="4078"/>
                  </a:lnTo>
                  <a:lnTo>
                    <a:pt x="527" y="4077"/>
                  </a:lnTo>
                  <a:lnTo>
                    <a:pt x="552" y="4077"/>
                  </a:lnTo>
                  <a:lnTo>
                    <a:pt x="576" y="4075"/>
                  </a:lnTo>
                  <a:lnTo>
                    <a:pt x="602" y="4075"/>
                  </a:lnTo>
                  <a:lnTo>
                    <a:pt x="627" y="4075"/>
                  </a:lnTo>
                  <a:lnTo>
                    <a:pt x="652" y="4074"/>
                  </a:lnTo>
                  <a:lnTo>
                    <a:pt x="677" y="4074"/>
                  </a:lnTo>
                  <a:lnTo>
                    <a:pt x="702" y="4073"/>
                  </a:lnTo>
                  <a:lnTo>
                    <a:pt x="728" y="4073"/>
                  </a:lnTo>
                  <a:lnTo>
                    <a:pt x="753" y="4072"/>
                  </a:lnTo>
                  <a:lnTo>
                    <a:pt x="778" y="4072"/>
                  </a:lnTo>
                  <a:lnTo>
                    <a:pt x="803" y="4071"/>
                  </a:lnTo>
                  <a:lnTo>
                    <a:pt x="827" y="4071"/>
                  </a:lnTo>
                  <a:lnTo>
                    <a:pt x="852" y="4069"/>
                  </a:lnTo>
                  <a:lnTo>
                    <a:pt x="878" y="4069"/>
                  </a:lnTo>
                  <a:lnTo>
                    <a:pt x="903" y="4068"/>
                  </a:lnTo>
                  <a:lnTo>
                    <a:pt x="928" y="4067"/>
                  </a:lnTo>
                  <a:lnTo>
                    <a:pt x="953" y="4067"/>
                  </a:lnTo>
                  <a:lnTo>
                    <a:pt x="978" y="4066"/>
                  </a:lnTo>
                  <a:lnTo>
                    <a:pt x="1004" y="4065"/>
                  </a:lnTo>
                  <a:lnTo>
                    <a:pt x="1029" y="4065"/>
                  </a:lnTo>
                  <a:lnTo>
                    <a:pt x="1054" y="4063"/>
                  </a:lnTo>
                  <a:lnTo>
                    <a:pt x="1078" y="4062"/>
                  </a:lnTo>
                  <a:lnTo>
                    <a:pt x="1103" y="4062"/>
                  </a:lnTo>
                  <a:lnTo>
                    <a:pt x="1128" y="4061"/>
                  </a:lnTo>
                  <a:lnTo>
                    <a:pt x="1154" y="4060"/>
                  </a:lnTo>
                  <a:lnTo>
                    <a:pt x="1179" y="4059"/>
                  </a:lnTo>
                  <a:lnTo>
                    <a:pt x="1204" y="4059"/>
                  </a:lnTo>
                  <a:lnTo>
                    <a:pt x="1229" y="4057"/>
                  </a:lnTo>
                  <a:lnTo>
                    <a:pt x="1254" y="4056"/>
                  </a:lnTo>
                  <a:lnTo>
                    <a:pt x="1280" y="4055"/>
                  </a:lnTo>
                  <a:lnTo>
                    <a:pt x="1304" y="4054"/>
                  </a:lnTo>
                  <a:lnTo>
                    <a:pt x="1329" y="4053"/>
                  </a:lnTo>
                  <a:lnTo>
                    <a:pt x="1354" y="4051"/>
                  </a:lnTo>
                  <a:lnTo>
                    <a:pt x="1379" y="4050"/>
                  </a:lnTo>
                  <a:lnTo>
                    <a:pt x="1404" y="4049"/>
                  </a:lnTo>
                  <a:lnTo>
                    <a:pt x="1430" y="4048"/>
                  </a:lnTo>
                  <a:lnTo>
                    <a:pt x="1455" y="4045"/>
                  </a:lnTo>
                  <a:lnTo>
                    <a:pt x="1480" y="4044"/>
                  </a:lnTo>
                  <a:lnTo>
                    <a:pt x="1505" y="4043"/>
                  </a:lnTo>
                  <a:lnTo>
                    <a:pt x="1530" y="4042"/>
                  </a:lnTo>
                  <a:lnTo>
                    <a:pt x="1554" y="4039"/>
                  </a:lnTo>
                  <a:lnTo>
                    <a:pt x="1580" y="4038"/>
                  </a:lnTo>
                  <a:lnTo>
                    <a:pt x="1605" y="4036"/>
                  </a:lnTo>
                  <a:lnTo>
                    <a:pt x="1630" y="4035"/>
                  </a:lnTo>
                  <a:lnTo>
                    <a:pt x="1655" y="4032"/>
                  </a:lnTo>
                  <a:lnTo>
                    <a:pt x="1680" y="4031"/>
                  </a:lnTo>
                  <a:lnTo>
                    <a:pt x="1706" y="4029"/>
                  </a:lnTo>
                  <a:lnTo>
                    <a:pt x="1731" y="4026"/>
                  </a:lnTo>
                  <a:lnTo>
                    <a:pt x="1756" y="4024"/>
                  </a:lnTo>
                  <a:lnTo>
                    <a:pt x="1781" y="4021"/>
                  </a:lnTo>
                  <a:lnTo>
                    <a:pt x="1805" y="4019"/>
                  </a:lnTo>
                  <a:lnTo>
                    <a:pt x="1830" y="4017"/>
                  </a:lnTo>
                  <a:lnTo>
                    <a:pt x="1856" y="4013"/>
                  </a:lnTo>
                  <a:lnTo>
                    <a:pt x="1881" y="4011"/>
                  </a:lnTo>
                  <a:lnTo>
                    <a:pt x="1906" y="4007"/>
                  </a:lnTo>
                  <a:lnTo>
                    <a:pt x="1931" y="4005"/>
                  </a:lnTo>
                  <a:lnTo>
                    <a:pt x="1956" y="4001"/>
                  </a:lnTo>
                  <a:lnTo>
                    <a:pt x="1982" y="3997"/>
                  </a:lnTo>
                  <a:lnTo>
                    <a:pt x="2007" y="3994"/>
                  </a:lnTo>
                  <a:lnTo>
                    <a:pt x="2032" y="3990"/>
                  </a:lnTo>
                  <a:lnTo>
                    <a:pt x="2056" y="3985"/>
                  </a:lnTo>
                  <a:lnTo>
                    <a:pt x="2081" y="3981"/>
                  </a:lnTo>
                  <a:lnTo>
                    <a:pt x="2106" y="3977"/>
                  </a:lnTo>
                  <a:lnTo>
                    <a:pt x="2132" y="3971"/>
                  </a:lnTo>
                  <a:lnTo>
                    <a:pt x="2157" y="3966"/>
                  </a:lnTo>
                  <a:lnTo>
                    <a:pt x="2182" y="3960"/>
                  </a:lnTo>
                  <a:lnTo>
                    <a:pt x="2207" y="3954"/>
                  </a:lnTo>
                  <a:lnTo>
                    <a:pt x="2232" y="3948"/>
                  </a:lnTo>
                  <a:lnTo>
                    <a:pt x="2258" y="3941"/>
                  </a:lnTo>
                  <a:lnTo>
                    <a:pt x="2282" y="3934"/>
                  </a:lnTo>
                  <a:lnTo>
                    <a:pt x="2307" y="3927"/>
                  </a:lnTo>
                  <a:lnTo>
                    <a:pt x="2332" y="3918"/>
                  </a:lnTo>
                  <a:lnTo>
                    <a:pt x="2357" y="3909"/>
                  </a:lnTo>
                  <a:lnTo>
                    <a:pt x="2382" y="3898"/>
                  </a:lnTo>
                  <a:lnTo>
                    <a:pt x="2408" y="3887"/>
                  </a:lnTo>
                  <a:lnTo>
                    <a:pt x="2433" y="3875"/>
                  </a:lnTo>
                  <a:lnTo>
                    <a:pt x="2458" y="3861"/>
                  </a:lnTo>
                  <a:lnTo>
                    <a:pt x="2483" y="3845"/>
                  </a:lnTo>
                  <a:lnTo>
                    <a:pt x="2508" y="3827"/>
                  </a:lnTo>
                  <a:lnTo>
                    <a:pt x="2532" y="3808"/>
                  </a:lnTo>
                  <a:lnTo>
                    <a:pt x="2558" y="3785"/>
                  </a:lnTo>
                  <a:lnTo>
                    <a:pt x="2583" y="3759"/>
                  </a:lnTo>
                  <a:lnTo>
                    <a:pt x="2608" y="3729"/>
                  </a:lnTo>
                  <a:lnTo>
                    <a:pt x="2633" y="3693"/>
                  </a:lnTo>
                  <a:lnTo>
                    <a:pt x="2658" y="3653"/>
                  </a:lnTo>
                  <a:lnTo>
                    <a:pt x="2684" y="3606"/>
                  </a:lnTo>
                  <a:lnTo>
                    <a:pt x="2709" y="3551"/>
                  </a:lnTo>
                  <a:lnTo>
                    <a:pt x="2734" y="3489"/>
                  </a:lnTo>
                  <a:lnTo>
                    <a:pt x="2759" y="3417"/>
                  </a:lnTo>
                  <a:lnTo>
                    <a:pt x="2783" y="3335"/>
                  </a:lnTo>
                  <a:lnTo>
                    <a:pt x="2808" y="3241"/>
                  </a:lnTo>
                  <a:lnTo>
                    <a:pt x="2834" y="3135"/>
                  </a:lnTo>
                  <a:lnTo>
                    <a:pt x="2859" y="3016"/>
                  </a:lnTo>
                  <a:lnTo>
                    <a:pt x="2884" y="2883"/>
                  </a:lnTo>
                  <a:lnTo>
                    <a:pt x="2909" y="2735"/>
                  </a:lnTo>
                  <a:lnTo>
                    <a:pt x="2934" y="2573"/>
                  </a:lnTo>
                  <a:lnTo>
                    <a:pt x="2960" y="2397"/>
                  </a:lnTo>
                  <a:lnTo>
                    <a:pt x="2985" y="2207"/>
                  </a:lnTo>
                  <a:lnTo>
                    <a:pt x="3009" y="2005"/>
                  </a:lnTo>
                  <a:lnTo>
                    <a:pt x="3034" y="1792"/>
                  </a:lnTo>
                  <a:lnTo>
                    <a:pt x="3059" y="1571"/>
                  </a:lnTo>
                  <a:lnTo>
                    <a:pt x="3084" y="1345"/>
                  </a:lnTo>
                  <a:lnTo>
                    <a:pt x="3110" y="1120"/>
                  </a:lnTo>
                  <a:lnTo>
                    <a:pt x="3135" y="899"/>
                  </a:lnTo>
                  <a:lnTo>
                    <a:pt x="3160" y="688"/>
                  </a:lnTo>
                  <a:lnTo>
                    <a:pt x="3185" y="495"/>
                  </a:lnTo>
                  <a:lnTo>
                    <a:pt x="3210" y="325"/>
                  </a:lnTo>
                  <a:lnTo>
                    <a:pt x="3236" y="187"/>
                  </a:lnTo>
                  <a:lnTo>
                    <a:pt x="3260" y="84"/>
                  </a:lnTo>
                  <a:lnTo>
                    <a:pt x="3285" y="22"/>
                  </a:lnTo>
                  <a:lnTo>
                    <a:pt x="3310" y="0"/>
                  </a:lnTo>
                  <a:lnTo>
                    <a:pt x="3335" y="21"/>
                  </a:lnTo>
                  <a:lnTo>
                    <a:pt x="3360" y="81"/>
                  </a:lnTo>
                  <a:lnTo>
                    <a:pt x="3386" y="178"/>
                  </a:lnTo>
                  <a:lnTo>
                    <a:pt x="3411" y="307"/>
                  </a:lnTo>
                  <a:lnTo>
                    <a:pt x="3436" y="465"/>
                  </a:lnTo>
                  <a:lnTo>
                    <a:pt x="3461" y="647"/>
                  </a:lnTo>
                  <a:lnTo>
                    <a:pt x="3486" y="846"/>
                  </a:lnTo>
                  <a:lnTo>
                    <a:pt x="3510" y="1057"/>
                  </a:lnTo>
                  <a:lnTo>
                    <a:pt x="3536" y="1276"/>
                  </a:lnTo>
                  <a:lnTo>
                    <a:pt x="3561" y="1497"/>
                  </a:lnTo>
                  <a:lnTo>
                    <a:pt x="3586" y="1714"/>
                  </a:lnTo>
                  <a:lnTo>
                    <a:pt x="3611" y="1926"/>
                  </a:lnTo>
                  <a:lnTo>
                    <a:pt x="3636" y="2129"/>
                  </a:lnTo>
                  <a:lnTo>
                    <a:pt x="3662" y="2320"/>
                  </a:lnTo>
                  <a:lnTo>
                    <a:pt x="3687" y="2499"/>
                  </a:lnTo>
                  <a:lnTo>
                    <a:pt x="3712" y="2664"/>
                  </a:lnTo>
                  <a:lnTo>
                    <a:pt x="3736" y="2817"/>
                  </a:lnTo>
                  <a:lnTo>
                    <a:pt x="3761" y="2953"/>
                  </a:lnTo>
                  <a:lnTo>
                    <a:pt x="3786" y="3077"/>
                  </a:lnTo>
                  <a:lnTo>
                    <a:pt x="3812" y="3189"/>
                  </a:lnTo>
                  <a:lnTo>
                    <a:pt x="3837" y="3287"/>
                  </a:lnTo>
                  <a:lnTo>
                    <a:pt x="3862" y="3373"/>
                  </a:lnTo>
                  <a:lnTo>
                    <a:pt x="3887" y="3449"/>
                  </a:lnTo>
                  <a:lnTo>
                    <a:pt x="3912" y="3516"/>
                  </a:lnTo>
                  <a:lnTo>
                    <a:pt x="3938" y="3574"/>
                  </a:lnTo>
                  <a:lnTo>
                    <a:pt x="3963" y="3624"/>
                  </a:lnTo>
                  <a:lnTo>
                    <a:pt x="3987" y="3667"/>
                  </a:lnTo>
                  <a:lnTo>
                    <a:pt x="4012" y="3706"/>
                  </a:lnTo>
                  <a:lnTo>
                    <a:pt x="4037" y="3738"/>
                  </a:lnTo>
                  <a:lnTo>
                    <a:pt x="4062" y="3767"/>
                  </a:lnTo>
                  <a:lnTo>
                    <a:pt x="4088" y="3791"/>
                  </a:lnTo>
                  <a:lnTo>
                    <a:pt x="4113" y="3813"/>
                  </a:lnTo>
                  <a:lnTo>
                    <a:pt x="4138" y="3832"/>
                  </a:lnTo>
                  <a:lnTo>
                    <a:pt x="4163" y="3849"/>
                  </a:lnTo>
                  <a:lnTo>
                    <a:pt x="4188" y="3863"/>
                  </a:lnTo>
                  <a:lnTo>
                    <a:pt x="4214" y="3876"/>
                  </a:lnTo>
                  <a:lnTo>
                    <a:pt x="4238" y="3888"/>
                  </a:lnTo>
                  <a:lnTo>
                    <a:pt x="4263" y="3899"/>
                  </a:lnTo>
                  <a:lnTo>
                    <a:pt x="4288" y="3909"/>
                  </a:lnTo>
                  <a:lnTo>
                    <a:pt x="4313" y="3917"/>
                  </a:lnTo>
                  <a:lnTo>
                    <a:pt x="4338" y="3925"/>
                  </a:lnTo>
                  <a:lnTo>
                    <a:pt x="4364" y="3933"/>
                  </a:lnTo>
                  <a:lnTo>
                    <a:pt x="4389" y="3940"/>
                  </a:lnTo>
                  <a:lnTo>
                    <a:pt x="4414" y="3946"/>
                  </a:lnTo>
                  <a:lnTo>
                    <a:pt x="4439" y="3952"/>
                  </a:lnTo>
                  <a:lnTo>
                    <a:pt x="4464" y="3958"/>
                  </a:lnTo>
                  <a:lnTo>
                    <a:pt x="4488" y="3964"/>
                  </a:lnTo>
                  <a:lnTo>
                    <a:pt x="4514" y="3969"/>
                  </a:lnTo>
                  <a:lnTo>
                    <a:pt x="4539" y="3973"/>
                  </a:lnTo>
                  <a:lnTo>
                    <a:pt x="4564" y="3977"/>
                  </a:lnTo>
                  <a:lnTo>
                    <a:pt x="4589" y="3982"/>
                  </a:lnTo>
                  <a:lnTo>
                    <a:pt x="4614" y="3985"/>
                  </a:lnTo>
                  <a:lnTo>
                    <a:pt x="4640" y="3989"/>
                  </a:lnTo>
                  <a:lnTo>
                    <a:pt x="4665" y="3993"/>
                  </a:lnTo>
                  <a:lnTo>
                    <a:pt x="4690" y="3996"/>
                  </a:lnTo>
                  <a:lnTo>
                    <a:pt x="4714" y="3999"/>
                  </a:lnTo>
                  <a:lnTo>
                    <a:pt x="4739" y="4002"/>
                  </a:lnTo>
                  <a:lnTo>
                    <a:pt x="4764" y="4005"/>
                  </a:lnTo>
                  <a:lnTo>
                    <a:pt x="4790" y="4008"/>
                  </a:lnTo>
                  <a:lnTo>
                    <a:pt x="4815" y="4011"/>
                  </a:lnTo>
                  <a:lnTo>
                    <a:pt x="4840" y="4013"/>
                  </a:lnTo>
                  <a:lnTo>
                    <a:pt x="4865" y="4015"/>
                  </a:lnTo>
                  <a:lnTo>
                    <a:pt x="4890" y="4018"/>
                  </a:lnTo>
                  <a:lnTo>
                    <a:pt x="4916" y="4019"/>
                  </a:lnTo>
                  <a:lnTo>
                    <a:pt x="4941" y="4021"/>
                  </a:lnTo>
                  <a:lnTo>
                    <a:pt x="4965" y="4024"/>
                  </a:lnTo>
                  <a:lnTo>
                    <a:pt x="4990" y="4025"/>
                  </a:lnTo>
                  <a:lnTo>
                    <a:pt x="5015" y="4027"/>
                  </a:lnTo>
                  <a:lnTo>
                    <a:pt x="5040" y="4029"/>
                  </a:lnTo>
                  <a:lnTo>
                    <a:pt x="5066" y="4030"/>
                  </a:lnTo>
                  <a:lnTo>
                    <a:pt x="5091" y="4032"/>
                  </a:lnTo>
                  <a:lnTo>
                    <a:pt x="5116" y="4033"/>
                  </a:lnTo>
                  <a:lnTo>
                    <a:pt x="5141" y="4035"/>
                  </a:lnTo>
                  <a:lnTo>
                    <a:pt x="5166" y="4036"/>
                  </a:lnTo>
                  <a:lnTo>
                    <a:pt x="5192" y="4037"/>
                  </a:lnTo>
                  <a:lnTo>
                    <a:pt x="5216" y="4038"/>
                  </a:lnTo>
                  <a:lnTo>
                    <a:pt x="5241" y="4039"/>
                  </a:lnTo>
                  <a:lnTo>
                    <a:pt x="5266" y="4041"/>
                  </a:lnTo>
                  <a:lnTo>
                    <a:pt x="5291" y="4042"/>
                  </a:lnTo>
                  <a:lnTo>
                    <a:pt x="5316" y="4043"/>
                  </a:lnTo>
                  <a:lnTo>
                    <a:pt x="5342" y="4044"/>
                  </a:lnTo>
                  <a:lnTo>
                    <a:pt x="5367" y="4045"/>
                  </a:lnTo>
                  <a:lnTo>
                    <a:pt x="5392" y="4047"/>
                  </a:lnTo>
                  <a:lnTo>
                    <a:pt x="5417" y="4047"/>
                  </a:lnTo>
                  <a:lnTo>
                    <a:pt x="5441" y="4048"/>
                  </a:lnTo>
                  <a:lnTo>
                    <a:pt x="5466" y="4049"/>
                  </a:lnTo>
                  <a:lnTo>
                    <a:pt x="5492" y="4049"/>
                  </a:lnTo>
                  <a:lnTo>
                    <a:pt x="5517" y="4050"/>
                  </a:lnTo>
                  <a:lnTo>
                    <a:pt x="5542" y="4051"/>
                  </a:lnTo>
                  <a:lnTo>
                    <a:pt x="5567" y="4051"/>
                  </a:lnTo>
                  <a:lnTo>
                    <a:pt x="5592" y="4053"/>
                  </a:lnTo>
                  <a:lnTo>
                    <a:pt x="5618" y="4054"/>
                  </a:lnTo>
                  <a:lnTo>
                    <a:pt x="5643" y="4054"/>
                  </a:lnTo>
                  <a:lnTo>
                    <a:pt x="5668" y="4055"/>
                  </a:lnTo>
                  <a:lnTo>
                    <a:pt x="5692" y="4055"/>
                  </a:lnTo>
                  <a:lnTo>
                    <a:pt x="5717" y="4056"/>
                  </a:lnTo>
                  <a:lnTo>
                    <a:pt x="5742" y="4056"/>
                  </a:lnTo>
                  <a:lnTo>
                    <a:pt x="5768" y="4057"/>
                  </a:lnTo>
                  <a:lnTo>
                    <a:pt x="5793" y="4057"/>
                  </a:lnTo>
                  <a:lnTo>
                    <a:pt x="5818" y="4057"/>
                  </a:lnTo>
                  <a:lnTo>
                    <a:pt x="5843" y="4059"/>
                  </a:lnTo>
                  <a:lnTo>
                    <a:pt x="5868" y="4059"/>
                  </a:lnTo>
                  <a:lnTo>
                    <a:pt x="5894" y="4060"/>
                  </a:lnTo>
                  <a:lnTo>
                    <a:pt x="5919" y="4060"/>
                  </a:lnTo>
                  <a:lnTo>
                    <a:pt x="5943" y="4060"/>
                  </a:lnTo>
                  <a:lnTo>
                    <a:pt x="5968" y="4061"/>
                  </a:lnTo>
                  <a:lnTo>
                    <a:pt x="5993" y="4061"/>
                  </a:lnTo>
                  <a:lnTo>
                    <a:pt x="6018" y="4061"/>
                  </a:lnTo>
                  <a:lnTo>
                    <a:pt x="6044" y="4062"/>
                  </a:lnTo>
                  <a:lnTo>
                    <a:pt x="6069" y="4062"/>
                  </a:lnTo>
                  <a:lnTo>
                    <a:pt x="6094" y="4062"/>
                  </a:lnTo>
                  <a:lnTo>
                    <a:pt x="6119" y="4063"/>
                  </a:lnTo>
                  <a:lnTo>
                    <a:pt x="6144" y="4063"/>
                  </a:lnTo>
                  <a:lnTo>
                    <a:pt x="6168" y="4063"/>
                  </a:lnTo>
                  <a:lnTo>
                    <a:pt x="6194" y="4063"/>
                  </a:lnTo>
                  <a:lnTo>
                    <a:pt x="6219" y="4065"/>
                  </a:lnTo>
                  <a:lnTo>
                    <a:pt x="6244" y="4065"/>
                  </a:lnTo>
                  <a:lnTo>
                    <a:pt x="6269" y="4065"/>
                  </a:lnTo>
                  <a:lnTo>
                    <a:pt x="6294" y="4065"/>
                  </a:lnTo>
                  <a:lnTo>
                    <a:pt x="6320" y="4066"/>
                  </a:lnTo>
                  <a:lnTo>
                    <a:pt x="6345" y="4066"/>
                  </a:lnTo>
                  <a:lnTo>
                    <a:pt x="6370" y="4066"/>
                  </a:lnTo>
                  <a:lnTo>
                    <a:pt x="6395" y="4066"/>
                  </a:lnTo>
                  <a:lnTo>
                    <a:pt x="6419" y="4067"/>
                  </a:lnTo>
                  <a:lnTo>
                    <a:pt x="6444" y="4067"/>
                  </a:lnTo>
                  <a:lnTo>
                    <a:pt x="6470" y="4067"/>
                  </a:lnTo>
                  <a:lnTo>
                    <a:pt x="6495" y="4067"/>
                  </a:lnTo>
                  <a:lnTo>
                    <a:pt x="6520" y="4067"/>
                  </a:lnTo>
                  <a:lnTo>
                    <a:pt x="6545" y="4067"/>
                  </a:lnTo>
                  <a:lnTo>
                    <a:pt x="6570" y="4068"/>
                  </a:lnTo>
                  <a:lnTo>
                    <a:pt x="6596" y="4068"/>
                  </a:lnTo>
                  <a:lnTo>
                    <a:pt x="6621" y="4068"/>
                  </a:lnTo>
                  <a:lnTo>
                    <a:pt x="6646" y="4068"/>
                  </a:lnTo>
                  <a:lnTo>
                    <a:pt x="6670" y="4068"/>
                  </a:lnTo>
                  <a:lnTo>
                    <a:pt x="6695" y="4068"/>
                  </a:lnTo>
                  <a:lnTo>
                    <a:pt x="6720" y="4069"/>
                  </a:lnTo>
                  <a:lnTo>
                    <a:pt x="6746" y="4069"/>
                  </a:lnTo>
                  <a:lnTo>
                    <a:pt x="6771" y="4069"/>
                  </a:lnTo>
                  <a:lnTo>
                    <a:pt x="6796" y="4069"/>
                  </a:lnTo>
                  <a:lnTo>
                    <a:pt x="6821" y="4069"/>
                  </a:lnTo>
                  <a:lnTo>
                    <a:pt x="6846" y="4069"/>
                  </a:lnTo>
                  <a:lnTo>
                    <a:pt x="6872" y="4069"/>
                  </a:lnTo>
                  <a:lnTo>
                    <a:pt x="6897" y="4069"/>
                  </a:lnTo>
                  <a:lnTo>
                    <a:pt x="6921" y="4071"/>
                  </a:lnTo>
                  <a:lnTo>
                    <a:pt x="6946" y="4071"/>
                  </a:lnTo>
                  <a:lnTo>
                    <a:pt x="6971" y="4071"/>
                  </a:lnTo>
                  <a:lnTo>
                    <a:pt x="6996" y="4071"/>
                  </a:lnTo>
                  <a:lnTo>
                    <a:pt x="7022" y="4071"/>
                  </a:lnTo>
                  <a:lnTo>
                    <a:pt x="7047" y="4071"/>
                  </a:lnTo>
                  <a:lnTo>
                    <a:pt x="7072" y="4071"/>
                  </a:lnTo>
                  <a:lnTo>
                    <a:pt x="7097" y="4071"/>
                  </a:lnTo>
                  <a:lnTo>
                    <a:pt x="7122" y="4071"/>
                  </a:lnTo>
                  <a:lnTo>
                    <a:pt x="7146" y="4071"/>
                  </a:lnTo>
                  <a:lnTo>
                    <a:pt x="7172" y="4072"/>
                  </a:lnTo>
                  <a:lnTo>
                    <a:pt x="7197" y="4072"/>
                  </a:lnTo>
                  <a:lnTo>
                    <a:pt x="7222" y="4072"/>
                  </a:lnTo>
                  <a:lnTo>
                    <a:pt x="7247" y="4072"/>
                  </a:lnTo>
                  <a:lnTo>
                    <a:pt x="7272" y="4072"/>
                  </a:lnTo>
                  <a:lnTo>
                    <a:pt x="7298" y="4072"/>
                  </a:lnTo>
                  <a:lnTo>
                    <a:pt x="7323" y="4072"/>
                  </a:lnTo>
                  <a:lnTo>
                    <a:pt x="7348" y="4072"/>
                  </a:lnTo>
                  <a:lnTo>
                    <a:pt x="7373" y="4072"/>
                  </a:lnTo>
                  <a:lnTo>
                    <a:pt x="7397" y="4072"/>
                  </a:lnTo>
                  <a:lnTo>
                    <a:pt x="7422" y="4072"/>
                  </a:lnTo>
                  <a:lnTo>
                    <a:pt x="7448" y="4072"/>
                  </a:lnTo>
                  <a:lnTo>
                    <a:pt x="7473" y="4072"/>
                  </a:lnTo>
                  <a:lnTo>
                    <a:pt x="7498" y="4072"/>
                  </a:lnTo>
                  <a:lnTo>
                    <a:pt x="7523" y="4072"/>
                  </a:lnTo>
                  <a:lnTo>
                    <a:pt x="7548" y="4072"/>
                  </a:lnTo>
                  <a:lnTo>
                    <a:pt x="7574" y="4072"/>
                  </a:lnTo>
                  <a:lnTo>
                    <a:pt x="7599" y="4073"/>
                  </a:lnTo>
                  <a:lnTo>
                    <a:pt x="7624" y="4073"/>
                  </a:lnTo>
                  <a:lnTo>
                    <a:pt x="7648" y="4073"/>
                  </a:lnTo>
                  <a:lnTo>
                    <a:pt x="7673" y="4073"/>
                  </a:lnTo>
                  <a:lnTo>
                    <a:pt x="7698" y="4073"/>
                  </a:lnTo>
                  <a:lnTo>
                    <a:pt x="7724" y="4073"/>
                  </a:lnTo>
                  <a:lnTo>
                    <a:pt x="7749" y="4073"/>
                  </a:lnTo>
                  <a:lnTo>
                    <a:pt x="7774" y="4073"/>
                  </a:lnTo>
                  <a:lnTo>
                    <a:pt x="7799" y="4073"/>
                  </a:lnTo>
                  <a:lnTo>
                    <a:pt x="7824" y="4073"/>
                  </a:lnTo>
                  <a:lnTo>
                    <a:pt x="7850" y="4073"/>
                  </a:lnTo>
                  <a:lnTo>
                    <a:pt x="7874" y="4073"/>
                  </a:lnTo>
                  <a:lnTo>
                    <a:pt x="7899" y="4073"/>
                  </a:lnTo>
                  <a:lnTo>
                    <a:pt x="7924" y="4073"/>
                  </a:lnTo>
                  <a:lnTo>
                    <a:pt x="7949" y="4073"/>
                  </a:lnTo>
                  <a:lnTo>
                    <a:pt x="7974" y="4073"/>
                  </a:lnTo>
                  <a:lnTo>
                    <a:pt x="8000" y="4073"/>
                  </a:lnTo>
                  <a:lnTo>
                    <a:pt x="8025" y="4073"/>
                  </a:lnTo>
                  <a:lnTo>
                    <a:pt x="8050" y="4073"/>
                  </a:lnTo>
                  <a:lnTo>
                    <a:pt x="8075" y="4073"/>
                  </a:lnTo>
                  <a:lnTo>
                    <a:pt x="8100" y="4073"/>
                  </a:lnTo>
                  <a:lnTo>
                    <a:pt x="8124" y="4073"/>
                  </a:lnTo>
                  <a:lnTo>
                    <a:pt x="8150" y="4073"/>
                  </a:lnTo>
                  <a:lnTo>
                    <a:pt x="8175" y="4073"/>
                  </a:lnTo>
                  <a:lnTo>
                    <a:pt x="8200" y="4073"/>
                  </a:lnTo>
                  <a:lnTo>
                    <a:pt x="8225" y="4073"/>
                  </a:lnTo>
                  <a:lnTo>
                    <a:pt x="8250" y="4073"/>
                  </a:lnTo>
                  <a:lnTo>
                    <a:pt x="8276" y="4073"/>
                  </a:lnTo>
                  <a:lnTo>
                    <a:pt x="8301" y="4073"/>
                  </a:lnTo>
                  <a:lnTo>
                    <a:pt x="8326" y="4073"/>
                  </a:lnTo>
                  <a:lnTo>
                    <a:pt x="8351" y="4073"/>
                  </a:lnTo>
                  <a:lnTo>
                    <a:pt x="8375" y="4073"/>
                  </a:lnTo>
                  <a:lnTo>
                    <a:pt x="8400" y="4073"/>
                  </a:lnTo>
                  <a:lnTo>
                    <a:pt x="8426" y="4073"/>
                  </a:lnTo>
                  <a:lnTo>
                    <a:pt x="8451" y="4073"/>
                  </a:lnTo>
                  <a:lnTo>
                    <a:pt x="8476" y="4073"/>
                  </a:lnTo>
                  <a:lnTo>
                    <a:pt x="8501" y="4073"/>
                  </a:lnTo>
                  <a:lnTo>
                    <a:pt x="8526" y="4073"/>
                  </a:lnTo>
                  <a:lnTo>
                    <a:pt x="8552" y="4073"/>
                  </a:lnTo>
                  <a:lnTo>
                    <a:pt x="8577" y="4073"/>
                  </a:lnTo>
                  <a:lnTo>
                    <a:pt x="8601" y="4073"/>
                  </a:lnTo>
                  <a:lnTo>
                    <a:pt x="8626" y="4073"/>
                  </a:lnTo>
                  <a:lnTo>
                    <a:pt x="8651" y="4073"/>
                  </a:lnTo>
                  <a:lnTo>
                    <a:pt x="8676" y="4073"/>
                  </a:lnTo>
                  <a:lnTo>
                    <a:pt x="8702" y="4073"/>
                  </a:lnTo>
                  <a:lnTo>
                    <a:pt x="8727" y="4073"/>
                  </a:lnTo>
                  <a:lnTo>
                    <a:pt x="8752" y="4073"/>
                  </a:lnTo>
                  <a:lnTo>
                    <a:pt x="8777" y="4073"/>
                  </a:lnTo>
                  <a:lnTo>
                    <a:pt x="8802" y="4073"/>
                  </a:lnTo>
                  <a:lnTo>
                    <a:pt x="8828" y="4073"/>
                  </a:lnTo>
                  <a:lnTo>
                    <a:pt x="8852" y="4073"/>
                  </a:lnTo>
                  <a:lnTo>
                    <a:pt x="8877" y="4073"/>
                  </a:lnTo>
                  <a:lnTo>
                    <a:pt x="8902" y="4073"/>
                  </a:lnTo>
                  <a:lnTo>
                    <a:pt x="8927" y="4073"/>
                  </a:lnTo>
                  <a:lnTo>
                    <a:pt x="8952" y="4073"/>
                  </a:lnTo>
                  <a:lnTo>
                    <a:pt x="8978" y="4073"/>
                  </a:lnTo>
                  <a:lnTo>
                    <a:pt x="9003" y="4073"/>
                  </a:lnTo>
                  <a:lnTo>
                    <a:pt x="9028" y="4073"/>
                  </a:lnTo>
                  <a:lnTo>
                    <a:pt x="9053" y="4073"/>
                  </a:lnTo>
                  <a:lnTo>
                    <a:pt x="9078" y="4073"/>
                  </a:lnTo>
                  <a:lnTo>
                    <a:pt x="9102" y="4073"/>
                  </a:lnTo>
                  <a:lnTo>
                    <a:pt x="9128" y="4073"/>
                  </a:lnTo>
                  <a:lnTo>
                    <a:pt x="9153" y="4073"/>
                  </a:lnTo>
                  <a:lnTo>
                    <a:pt x="9178" y="4073"/>
                  </a:lnTo>
                  <a:lnTo>
                    <a:pt x="9203" y="4073"/>
                  </a:lnTo>
                  <a:lnTo>
                    <a:pt x="9228" y="4073"/>
                  </a:lnTo>
                  <a:lnTo>
                    <a:pt x="9254" y="4073"/>
                  </a:lnTo>
                  <a:lnTo>
                    <a:pt x="9279" y="4073"/>
                  </a:lnTo>
                  <a:lnTo>
                    <a:pt x="9304" y="4073"/>
                  </a:lnTo>
                  <a:lnTo>
                    <a:pt x="9329" y="4073"/>
                  </a:lnTo>
                  <a:lnTo>
                    <a:pt x="9353" y="4073"/>
                  </a:lnTo>
                  <a:lnTo>
                    <a:pt x="9378" y="4073"/>
                  </a:lnTo>
                  <a:lnTo>
                    <a:pt x="9404" y="4073"/>
                  </a:lnTo>
                  <a:lnTo>
                    <a:pt x="9429" y="4073"/>
                  </a:lnTo>
                  <a:lnTo>
                    <a:pt x="9454" y="4073"/>
                  </a:lnTo>
                  <a:lnTo>
                    <a:pt x="9479" y="4073"/>
                  </a:lnTo>
                  <a:lnTo>
                    <a:pt x="9479" y="4078"/>
                  </a:lnTo>
                  <a:lnTo>
                    <a:pt x="9454" y="4078"/>
                  </a:lnTo>
                  <a:lnTo>
                    <a:pt x="9429" y="4078"/>
                  </a:lnTo>
                  <a:lnTo>
                    <a:pt x="9404" y="4078"/>
                  </a:lnTo>
                  <a:lnTo>
                    <a:pt x="9378" y="4078"/>
                  </a:lnTo>
                  <a:lnTo>
                    <a:pt x="9353" y="4078"/>
                  </a:lnTo>
                  <a:lnTo>
                    <a:pt x="9329" y="4078"/>
                  </a:lnTo>
                  <a:lnTo>
                    <a:pt x="9304" y="4078"/>
                  </a:lnTo>
                  <a:lnTo>
                    <a:pt x="9279" y="4078"/>
                  </a:lnTo>
                  <a:lnTo>
                    <a:pt x="9254" y="4078"/>
                  </a:lnTo>
                  <a:lnTo>
                    <a:pt x="9228" y="4078"/>
                  </a:lnTo>
                  <a:lnTo>
                    <a:pt x="9203" y="4078"/>
                  </a:lnTo>
                  <a:lnTo>
                    <a:pt x="9178" y="4079"/>
                  </a:lnTo>
                  <a:lnTo>
                    <a:pt x="9153" y="4079"/>
                  </a:lnTo>
                  <a:lnTo>
                    <a:pt x="9128" y="4079"/>
                  </a:lnTo>
                  <a:lnTo>
                    <a:pt x="9102" y="4079"/>
                  </a:lnTo>
                  <a:lnTo>
                    <a:pt x="9078" y="4079"/>
                  </a:lnTo>
                  <a:lnTo>
                    <a:pt x="9053" y="4079"/>
                  </a:lnTo>
                  <a:lnTo>
                    <a:pt x="9028" y="4079"/>
                  </a:lnTo>
                  <a:lnTo>
                    <a:pt x="9003" y="4079"/>
                  </a:lnTo>
                  <a:lnTo>
                    <a:pt x="8978" y="4079"/>
                  </a:lnTo>
                  <a:lnTo>
                    <a:pt x="8952" y="4079"/>
                  </a:lnTo>
                  <a:lnTo>
                    <a:pt x="8927" y="4079"/>
                  </a:lnTo>
                  <a:lnTo>
                    <a:pt x="8902" y="4079"/>
                  </a:lnTo>
                  <a:lnTo>
                    <a:pt x="8877" y="4079"/>
                  </a:lnTo>
                  <a:lnTo>
                    <a:pt x="8852" y="4079"/>
                  </a:lnTo>
                  <a:lnTo>
                    <a:pt x="8828" y="4079"/>
                  </a:lnTo>
                  <a:lnTo>
                    <a:pt x="8802" y="4079"/>
                  </a:lnTo>
                  <a:lnTo>
                    <a:pt x="8777" y="4079"/>
                  </a:lnTo>
                  <a:lnTo>
                    <a:pt x="8752" y="4079"/>
                  </a:lnTo>
                  <a:lnTo>
                    <a:pt x="8727" y="4079"/>
                  </a:lnTo>
                  <a:lnTo>
                    <a:pt x="8702" y="4080"/>
                  </a:lnTo>
                  <a:lnTo>
                    <a:pt x="8676" y="4080"/>
                  </a:lnTo>
                  <a:lnTo>
                    <a:pt x="8651" y="4080"/>
                  </a:lnTo>
                  <a:lnTo>
                    <a:pt x="8626" y="4080"/>
                  </a:lnTo>
                  <a:lnTo>
                    <a:pt x="8601" y="4080"/>
                  </a:lnTo>
                  <a:lnTo>
                    <a:pt x="8577" y="4080"/>
                  </a:lnTo>
                  <a:lnTo>
                    <a:pt x="8552" y="4080"/>
                  </a:lnTo>
                  <a:lnTo>
                    <a:pt x="8526" y="4080"/>
                  </a:lnTo>
                  <a:lnTo>
                    <a:pt x="8501" y="4080"/>
                  </a:lnTo>
                  <a:lnTo>
                    <a:pt x="8476" y="4080"/>
                  </a:lnTo>
                  <a:lnTo>
                    <a:pt x="8451" y="4080"/>
                  </a:lnTo>
                  <a:lnTo>
                    <a:pt x="8426" y="4080"/>
                  </a:lnTo>
                  <a:lnTo>
                    <a:pt x="8400" y="4080"/>
                  </a:lnTo>
                  <a:lnTo>
                    <a:pt x="8375" y="4080"/>
                  </a:lnTo>
                  <a:lnTo>
                    <a:pt x="8351" y="4080"/>
                  </a:lnTo>
                  <a:lnTo>
                    <a:pt x="8326" y="4080"/>
                  </a:lnTo>
                  <a:lnTo>
                    <a:pt x="8301" y="4080"/>
                  </a:lnTo>
                  <a:lnTo>
                    <a:pt x="8276" y="4080"/>
                  </a:lnTo>
                  <a:lnTo>
                    <a:pt x="8250" y="4080"/>
                  </a:lnTo>
                  <a:lnTo>
                    <a:pt x="8225" y="4081"/>
                  </a:lnTo>
                  <a:lnTo>
                    <a:pt x="8200" y="4081"/>
                  </a:lnTo>
                  <a:lnTo>
                    <a:pt x="8175" y="4081"/>
                  </a:lnTo>
                  <a:lnTo>
                    <a:pt x="8150" y="4081"/>
                  </a:lnTo>
                  <a:lnTo>
                    <a:pt x="8124" y="4081"/>
                  </a:lnTo>
                  <a:lnTo>
                    <a:pt x="8100" y="4081"/>
                  </a:lnTo>
                  <a:lnTo>
                    <a:pt x="8075" y="4081"/>
                  </a:lnTo>
                  <a:lnTo>
                    <a:pt x="8050" y="4081"/>
                  </a:lnTo>
                  <a:lnTo>
                    <a:pt x="8025" y="4081"/>
                  </a:lnTo>
                  <a:lnTo>
                    <a:pt x="8000" y="4081"/>
                  </a:lnTo>
                  <a:lnTo>
                    <a:pt x="7974" y="4081"/>
                  </a:lnTo>
                  <a:lnTo>
                    <a:pt x="7949" y="4081"/>
                  </a:lnTo>
                  <a:lnTo>
                    <a:pt x="7924" y="4081"/>
                  </a:lnTo>
                  <a:lnTo>
                    <a:pt x="7899" y="4081"/>
                  </a:lnTo>
                  <a:lnTo>
                    <a:pt x="7874" y="4081"/>
                  </a:lnTo>
                  <a:lnTo>
                    <a:pt x="7850" y="4081"/>
                  </a:lnTo>
                  <a:lnTo>
                    <a:pt x="7824" y="4081"/>
                  </a:lnTo>
                  <a:lnTo>
                    <a:pt x="7799" y="4081"/>
                  </a:lnTo>
                  <a:lnTo>
                    <a:pt x="7774" y="4081"/>
                  </a:lnTo>
                  <a:lnTo>
                    <a:pt x="7749" y="4083"/>
                  </a:lnTo>
                  <a:lnTo>
                    <a:pt x="7724" y="4083"/>
                  </a:lnTo>
                  <a:lnTo>
                    <a:pt x="7698" y="4083"/>
                  </a:lnTo>
                  <a:lnTo>
                    <a:pt x="7673" y="4083"/>
                  </a:lnTo>
                  <a:lnTo>
                    <a:pt x="7648" y="4083"/>
                  </a:lnTo>
                  <a:lnTo>
                    <a:pt x="7624" y="4083"/>
                  </a:lnTo>
                  <a:lnTo>
                    <a:pt x="7599" y="4083"/>
                  </a:lnTo>
                  <a:lnTo>
                    <a:pt x="7574" y="4083"/>
                  </a:lnTo>
                  <a:lnTo>
                    <a:pt x="7548" y="4083"/>
                  </a:lnTo>
                  <a:lnTo>
                    <a:pt x="7523" y="4083"/>
                  </a:lnTo>
                  <a:lnTo>
                    <a:pt x="7498" y="4083"/>
                  </a:lnTo>
                  <a:lnTo>
                    <a:pt x="7473" y="4083"/>
                  </a:lnTo>
                  <a:lnTo>
                    <a:pt x="7448" y="4083"/>
                  </a:lnTo>
                  <a:lnTo>
                    <a:pt x="7422" y="4083"/>
                  </a:lnTo>
                  <a:lnTo>
                    <a:pt x="7397" y="4083"/>
                  </a:lnTo>
                  <a:lnTo>
                    <a:pt x="7373" y="4083"/>
                  </a:lnTo>
                  <a:lnTo>
                    <a:pt x="7348" y="4083"/>
                  </a:lnTo>
                  <a:lnTo>
                    <a:pt x="7323" y="4083"/>
                  </a:lnTo>
                  <a:lnTo>
                    <a:pt x="7298" y="4083"/>
                  </a:lnTo>
                  <a:lnTo>
                    <a:pt x="7272" y="4084"/>
                  </a:lnTo>
                  <a:lnTo>
                    <a:pt x="7247" y="4084"/>
                  </a:lnTo>
                  <a:lnTo>
                    <a:pt x="7222" y="4084"/>
                  </a:lnTo>
                  <a:lnTo>
                    <a:pt x="7197" y="4084"/>
                  </a:lnTo>
                  <a:lnTo>
                    <a:pt x="7172" y="4084"/>
                  </a:lnTo>
                  <a:lnTo>
                    <a:pt x="7146" y="4084"/>
                  </a:lnTo>
                  <a:lnTo>
                    <a:pt x="7122" y="4084"/>
                  </a:lnTo>
                  <a:lnTo>
                    <a:pt x="7097" y="4084"/>
                  </a:lnTo>
                  <a:lnTo>
                    <a:pt x="7072" y="4084"/>
                  </a:lnTo>
                  <a:lnTo>
                    <a:pt x="7047" y="4084"/>
                  </a:lnTo>
                  <a:lnTo>
                    <a:pt x="7022" y="4084"/>
                  </a:lnTo>
                  <a:lnTo>
                    <a:pt x="6996" y="4084"/>
                  </a:lnTo>
                  <a:lnTo>
                    <a:pt x="6971" y="4084"/>
                  </a:lnTo>
                  <a:lnTo>
                    <a:pt x="6946" y="4084"/>
                  </a:lnTo>
                  <a:lnTo>
                    <a:pt x="6921" y="4084"/>
                  </a:lnTo>
                  <a:lnTo>
                    <a:pt x="6897" y="4084"/>
                  </a:lnTo>
                  <a:lnTo>
                    <a:pt x="6872" y="4084"/>
                  </a:lnTo>
                  <a:lnTo>
                    <a:pt x="6846" y="4084"/>
                  </a:lnTo>
                  <a:lnTo>
                    <a:pt x="6821" y="4084"/>
                  </a:lnTo>
                  <a:lnTo>
                    <a:pt x="6796" y="4085"/>
                  </a:lnTo>
                  <a:lnTo>
                    <a:pt x="6771" y="4085"/>
                  </a:lnTo>
                  <a:lnTo>
                    <a:pt x="6746" y="4085"/>
                  </a:lnTo>
                  <a:lnTo>
                    <a:pt x="6720" y="4085"/>
                  </a:lnTo>
                  <a:lnTo>
                    <a:pt x="6695" y="4085"/>
                  </a:lnTo>
                  <a:lnTo>
                    <a:pt x="6670" y="4085"/>
                  </a:lnTo>
                  <a:lnTo>
                    <a:pt x="6646" y="4085"/>
                  </a:lnTo>
                  <a:lnTo>
                    <a:pt x="6621" y="4085"/>
                  </a:lnTo>
                  <a:lnTo>
                    <a:pt x="6596" y="4085"/>
                  </a:lnTo>
                  <a:lnTo>
                    <a:pt x="6570" y="4085"/>
                  </a:lnTo>
                  <a:lnTo>
                    <a:pt x="6545" y="4085"/>
                  </a:lnTo>
                  <a:lnTo>
                    <a:pt x="6520" y="4085"/>
                  </a:lnTo>
                  <a:lnTo>
                    <a:pt x="6495" y="4085"/>
                  </a:lnTo>
                  <a:lnTo>
                    <a:pt x="6470" y="4085"/>
                  </a:lnTo>
                  <a:lnTo>
                    <a:pt x="6444" y="4085"/>
                  </a:lnTo>
                  <a:lnTo>
                    <a:pt x="6419" y="4085"/>
                  </a:lnTo>
                  <a:lnTo>
                    <a:pt x="6395" y="4085"/>
                  </a:lnTo>
                  <a:lnTo>
                    <a:pt x="6370" y="4085"/>
                  </a:lnTo>
                  <a:lnTo>
                    <a:pt x="6345" y="4085"/>
                  </a:lnTo>
                  <a:lnTo>
                    <a:pt x="6320" y="4086"/>
                  </a:lnTo>
                  <a:lnTo>
                    <a:pt x="6294" y="4086"/>
                  </a:lnTo>
                  <a:lnTo>
                    <a:pt x="6269" y="4086"/>
                  </a:lnTo>
                  <a:lnTo>
                    <a:pt x="6244" y="4086"/>
                  </a:lnTo>
                  <a:lnTo>
                    <a:pt x="6219" y="4086"/>
                  </a:lnTo>
                  <a:lnTo>
                    <a:pt x="6194" y="4086"/>
                  </a:lnTo>
                  <a:lnTo>
                    <a:pt x="6168" y="4086"/>
                  </a:lnTo>
                  <a:lnTo>
                    <a:pt x="6144" y="4086"/>
                  </a:lnTo>
                  <a:lnTo>
                    <a:pt x="6119" y="4086"/>
                  </a:lnTo>
                  <a:lnTo>
                    <a:pt x="6094" y="4086"/>
                  </a:lnTo>
                  <a:lnTo>
                    <a:pt x="6069" y="4086"/>
                  </a:lnTo>
                  <a:lnTo>
                    <a:pt x="6044" y="4086"/>
                  </a:lnTo>
                  <a:lnTo>
                    <a:pt x="6018" y="4086"/>
                  </a:lnTo>
                  <a:lnTo>
                    <a:pt x="5993" y="4086"/>
                  </a:lnTo>
                  <a:lnTo>
                    <a:pt x="5968" y="4086"/>
                  </a:lnTo>
                  <a:lnTo>
                    <a:pt x="5943" y="4086"/>
                  </a:lnTo>
                  <a:lnTo>
                    <a:pt x="5919" y="4086"/>
                  </a:lnTo>
                  <a:lnTo>
                    <a:pt x="5894" y="4086"/>
                  </a:lnTo>
                  <a:lnTo>
                    <a:pt x="5868" y="4086"/>
                  </a:lnTo>
                  <a:lnTo>
                    <a:pt x="5843" y="4087"/>
                  </a:lnTo>
                  <a:lnTo>
                    <a:pt x="5818" y="4087"/>
                  </a:lnTo>
                  <a:lnTo>
                    <a:pt x="5793" y="4087"/>
                  </a:lnTo>
                  <a:lnTo>
                    <a:pt x="5768" y="4087"/>
                  </a:lnTo>
                  <a:lnTo>
                    <a:pt x="5742" y="4087"/>
                  </a:lnTo>
                  <a:lnTo>
                    <a:pt x="5717" y="4087"/>
                  </a:lnTo>
                  <a:lnTo>
                    <a:pt x="5692" y="4087"/>
                  </a:lnTo>
                  <a:lnTo>
                    <a:pt x="5668" y="4087"/>
                  </a:lnTo>
                  <a:lnTo>
                    <a:pt x="5643" y="4087"/>
                  </a:lnTo>
                  <a:lnTo>
                    <a:pt x="5618" y="4087"/>
                  </a:lnTo>
                  <a:lnTo>
                    <a:pt x="5592" y="4087"/>
                  </a:lnTo>
                  <a:lnTo>
                    <a:pt x="5567" y="4087"/>
                  </a:lnTo>
                  <a:lnTo>
                    <a:pt x="5542" y="4087"/>
                  </a:lnTo>
                  <a:lnTo>
                    <a:pt x="5517" y="4087"/>
                  </a:lnTo>
                  <a:lnTo>
                    <a:pt x="5492" y="4087"/>
                  </a:lnTo>
                  <a:lnTo>
                    <a:pt x="5466" y="4087"/>
                  </a:lnTo>
                  <a:lnTo>
                    <a:pt x="5441" y="4087"/>
                  </a:lnTo>
                  <a:lnTo>
                    <a:pt x="5417" y="4087"/>
                  </a:lnTo>
                  <a:lnTo>
                    <a:pt x="5392" y="4087"/>
                  </a:lnTo>
                  <a:lnTo>
                    <a:pt x="5367" y="4089"/>
                  </a:lnTo>
                  <a:lnTo>
                    <a:pt x="5342" y="4089"/>
                  </a:lnTo>
                  <a:lnTo>
                    <a:pt x="5316" y="4089"/>
                  </a:lnTo>
                  <a:lnTo>
                    <a:pt x="5291" y="4089"/>
                  </a:lnTo>
                  <a:lnTo>
                    <a:pt x="5266" y="4089"/>
                  </a:lnTo>
                  <a:lnTo>
                    <a:pt x="5241" y="4089"/>
                  </a:lnTo>
                  <a:lnTo>
                    <a:pt x="5216" y="4089"/>
                  </a:lnTo>
                  <a:lnTo>
                    <a:pt x="5192" y="4089"/>
                  </a:lnTo>
                  <a:lnTo>
                    <a:pt x="5166" y="4089"/>
                  </a:lnTo>
                  <a:lnTo>
                    <a:pt x="5141" y="4089"/>
                  </a:lnTo>
                  <a:lnTo>
                    <a:pt x="5116" y="4089"/>
                  </a:lnTo>
                  <a:lnTo>
                    <a:pt x="5091" y="4089"/>
                  </a:lnTo>
                  <a:lnTo>
                    <a:pt x="5066" y="4089"/>
                  </a:lnTo>
                  <a:lnTo>
                    <a:pt x="5040" y="4089"/>
                  </a:lnTo>
                  <a:lnTo>
                    <a:pt x="5015" y="4089"/>
                  </a:lnTo>
                  <a:lnTo>
                    <a:pt x="4990" y="4089"/>
                  </a:lnTo>
                  <a:lnTo>
                    <a:pt x="4965" y="4089"/>
                  </a:lnTo>
                  <a:lnTo>
                    <a:pt x="4941" y="4089"/>
                  </a:lnTo>
                  <a:lnTo>
                    <a:pt x="4916" y="4089"/>
                  </a:lnTo>
                  <a:lnTo>
                    <a:pt x="4890" y="4090"/>
                  </a:lnTo>
                  <a:lnTo>
                    <a:pt x="4865" y="4090"/>
                  </a:lnTo>
                  <a:lnTo>
                    <a:pt x="4840" y="4090"/>
                  </a:lnTo>
                  <a:lnTo>
                    <a:pt x="4815" y="4090"/>
                  </a:lnTo>
                  <a:lnTo>
                    <a:pt x="4790" y="4090"/>
                  </a:lnTo>
                  <a:lnTo>
                    <a:pt x="4764" y="4090"/>
                  </a:lnTo>
                  <a:lnTo>
                    <a:pt x="4739" y="4090"/>
                  </a:lnTo>
                  <a:lnTo>
                    <a:pt x="4714" y="4090"/>
                  </a:lnTo>
                  <a:lnTo>
                    <a:pt x="4690" y="4090"/>
                  </a:lnTo>
                  <a:lnTo>
                    <a:pt x="4665" y="4090"/>
                  </a:lnTo>
                  <a:lnTo>
                    <a:pt x="4640" y="4090"/>
                  </a:lnTo>
                  <a:lnTo>
                    <a:pt x="4614" y="4090"/>
                  </a:lnTo>
                  <a:lnTo>
                    <a:pt x="4589" y="4090"/>
                  </a:lnTo>
                  <a:lnTo>
                    <a:pt x="4564" y="4090"/>
                  </a:lnTo>
                  <a:lnTo>
                    <a:pt x="4539" y="4090"/>
                  </a:lnTo>
                  <a:lnTo>
                    <a:pt x="4514" y="4090"/>
                  </a:lnTo>
                  <a:lnTo>
                    <a:pt x="4488" y="4090"/>
                  </a:lnTo>
                  <a:lnTo>
                    <a:pt x="4464" y="4090"/>
                  </a:lnTo>
                  <a:lnTo>
                    <a:pt x="4439" y="4090"/>
                  </a:lnTo>
                  <a:lnTo>
                    <a:pt x="4414" y="4091"/>
                  </a:lnTo>
                  <a:lnTo>
                    <a:pt x="4389" y="4091"/>
                  </a:lnTo>
                  <a:lnTo>
                    <a:pt x="4364" y="4091"/>
                  </a:lnTo>
                  <a:lnTo>
                    <a:pt x="4338" y="4091"/>
                  </a:lnTo>
                  <a:lnTo>
                    <a:pt x="4313" y="4091"/>
                  </a:lnTo>
                  <a:lnTo>
                    <a:pt x="4288" y="4091"/>
                  </a:lnTo>
                  <a:lnTo>
                    <a:pt x="4263" y="4091"/>
                  </a:lnTo>
                  <a:lnTo>
                    <a:pt x="4238" y="4091"/>
                  </a:lnTo>
                  <a:lnTo>
                    <a:pt x="4214" y="4091"/>
                  </a:lnTo>
                  <a:lnTo>
                    <a:pt x="4188" y="4091"/>
                  </a:lnTo>
                  <a:lnTo>
                    <a:pt x="4163" y="4091"/>
                  </a:lnTo>
                  <a:lnTo>
                    <a:pt x="4138" y="4091"/>
                  </a:lnTo>
                  <a:lnTo>
                    <a:pt x="4113" y="4091"/>
                  </a:lnTo>
                  <a:lnTo>
                    <a:pt x="4088" y="4091"/>
                  </a:lnTo>
                  <a:lnTo>
                    <a:pt x="4062" y="4091"/>
                  </a:lnTo>
                  <a:lnTo>
                    <a:pt x="4037" y="4091"/>
                  </a:lnTo>
                  <a:lnTo>
                    <a:pt x="4012" y="4091"/>
                  </a:lnTo>
                  <a:lnTo>
                    <a:pt x="3987" y="4091"/>
                  </a:lnTo>
                  <a:lnTo>
                    <a:pt x="3963" y="4091"/>
                  </a:lnTo>
                  <a:lnTo>
                    <a:pt x="3938" y="4092"/>
                  </a:lnTo>
                  <a:lnTo>
                    <a:pt x="3912" y="4092"/>
                  </a:lnTo>
                  <a:lnTo>
                    <a:pt x="3887" y="4092"/>
                  </a:lnTo>
                  <a:lnTo>
                    <a:pt x="3862" y="4092"/>
                  </a:lnTo>
                  <a:lnTo>
                    <a:pt x="3837" y="4092"/>
                  </a:lnTo>
                  <a:lnTo>
                    <a:pt x="3812" y="4092"/>
                  </a:lnTo>
                  <a:lnTo>
                    <a:pt x="3786" y="4092"/>
                  </a:lnTo>
                  <a:lnTo>
                    <a:pt x="3761" y="4092"/>
                  </a:lnTo>
                  <a:lnTo>
                    <a:pt x="3736" y="4092"/>
                  </a:lnTo>
                  <a:lnTo>
                    <a:pt x="3712" y="4092"/>
                  </a:lnTo>
                  <a:lnTo>
                    <a:pt x="3687" y="4092"/>
                  </a:lnTo>
                  <a:lnTo>
                    <a:pt x="3662" y="4092"/>
                  </a:lnTo>
                  <a:lnTo>
                    <a:pt x="3636" y="4092"/>
                  </a:lnTo>
                  <a:lnTo>
                    <a:pt x="3611" y="4092"/>
                  </a:lnTo>
                  <a:lnTo>
                    <a:pt x="3586" y="4092"/>
                  </a:lnTo>
                  <a:lnTo>
                    <a:pt x="3561" y="4092"/>
                  </a:lnTo>
                  <a:lnTo>
                    <a:pt x="3536" y="4092"/>
                  </a:lnTo>
                  <a:lnTo>
                    <a:pt x="3510" y="4092"/>
                  </a:lnTo>
                  <a:lnTo>
                    <a:pt x="3486" y="4092"/>
                  </a:lnTo>
                  <a:lnTo>
                    <a:pt x="3461" y="4093"/>
                  </a:lnTo>
                  <a:lnTo>
                    <a:pt x="3436" y="4093"/>
                  </a:lnTo>
                  <a:lnTo>
                    <a:pt x="3411" y="4093"/>
                  </a:lnTo>
                  <a:lnTo>
                    <a:pt x="3386" y="4093"/>
                  </a:lnTo>
                  <a:lnTo>
                    <a:pt x="3360" y="4093"/>
                  </a:lnTo>
                  <a:lnTo>
                    <a:pt x="3335" y="4093"/>
                  </a:lnTo>
                  <a:lnTo>
                    <a:pt x="3310" y="4093"/>
                  </a:lnTo>
                  <a:lnTo>
                    <a:pt x="3285" y="4093"/>
                  </a:lnTo>
                  <a:lnTo>
                    <a:pt x="3260" y="4093"/>
                  </a:lnTo>
                  <a:lnTo>
                    <a:pt x="3236" y="4093"/>
                  </a:lnTo>
                  <a:lnTo>
                    <a:pt x="3210" y="4093"/>
                  </a:lnTo>
                  <a:lnTo>
                    <a:pt x="3185" y="4093"/>
                  </a:lnTo>
                  <a:lnTo>
                    <a:pt x="3160" y="4093"/>
                  </a:lnTo>
                  <a:lnTo>
                    <a:pt x="3135" y="4093"/>
                  </a:lnTo>
                  <a:lnTo>
                    <a:pt x="3110" y="4093"/>
                  </a:lnTo>
                  <a:lnTo>
                    <a:pt x="3084" y="4093"/>
                  </a:lnTo>
                  <a:lnTo>
                    <a:pt x="3059" y="4093"/>
                  </a:lnTo>
                  <a:lnTo>
                    <a:pt x="3034" y="4093"/>
                  </a:lnTo>
                  <a:lnTo>
                    <a:pt x="3009" y="4095"/>
                  </a:lnTo>
                  <a:lnTo>
                    <a:pt x="2985" y="4095"/>
                  </a:lnTo>
                  <a:lnTo>
                    <a:pt x="2960" y="4095"/>
                  </a:lnTo>
                  <a:lnTo>
                    <a:pt x="2934" y="4095"/>
                  </a:lnTo>
                  <a:lnTo>
                    <a:pt x="2909" y="4095"/>
                  </a:lnTo>
                  <a:lnTo>
                    <a:pt x="2884" y="4095"/>
                  </a:lnTo>
                  <a:lnTo>
                    <a:pt x="2859" y="4095"/>
                  </a:lnTo>
                  <a:lnTo>
                    <a:pt x="2834" y="4095"/>
                  </a:lnTo>
                  <a:lnTo>
                    <a:pt x="2808" y="4095"/>
                  </a:lnTo>
                  <a:lnTo>
                    <a:pt x="2783" y="4095"/>
                  </a:lnTo>
                  <a:lnTo>
                    <a:pt x="2759" y="4095"/>
                  </a:lnTo>
                  <a:lnTo>
                    <a:pt x="2734" y="4095"/>
                  </a:lnTo>
                  <a:lnTo>
                    <a:pt x="2709" y="4095"/>
                  </a:lnTo>
                  <a:lnTo>
                    <a:pt x="2684" y="4095"/>
                  </a:lnTo>
                  <a:lnTo>
                    <a:pt x="2658" y="4095"/>
                  </a:lnTo>
                  <a:lnTo>
                    <a:pt x="2633" y="4095"/>
                  </a:lnTo>
                  <a:lnTo>
                    <a:pt x="2608" y="4095"/>
                  </a:lnTo>
                  <a:lnTo>
                    <a:pt x="2583" y="4095"/>
                  </a:lnTo>
                  <a:lnTo>
                    <a:pt x="2558" y="4095"/>
                  </a:lnTo>
                  <a:lnTo>
                    <a:pt x="2532" y="4096"/>
                  </a:lnTo>
                  <a:lnTo>
                    <a:pt x="2508" y="4096"/>
                  </a:lnTo>
                  <a:lnTo>
                    <a:pt x="2483" y="4096"/>
                  </a:lnTo>
                  <a:lnTo>
                    <a:pt x="2458" y="4096"/>
                  </a:lnTo>
                  <a:lnTo>
                    <a:pt x="2433" y="4096"/>
                  </a:lnTo>
                  <a:lnTo>
                    <a:pt x="2408" y="4096"/>
                  </a:lnTo>
                  <a:lnTo>
                    <a:pt x="2382" y="4096"/>
                  </a:lnTo>
                  <a:lnTo>
                    <a:pt x="2357" y="4096"/>
                  </a:lnTo>
                  <a:lnTo>
                    <a:pt x="2332" y="4096"/>
                  </a:lnTo>
                  <a:lnTo>
                    <a:pt x="2307" y="4096"/>
                  </a:lnTo>
                  <a:lnTo>
                    <a:pt x="2282" y="4096"/>
                  </a:lnTo>
                  <a:lnTo>
                    <a:pt x="2258" y="4096"/>
                  </a:lnTo>
                  <a:lnTo>
                    <a:pt x="2232" y="4096"/>
                  </a:lnTo>
                  <a:lnTo>
                    <a:pt x="2207" y="4096"/>
                  </a:lnTo>
                  <a:lnTo>
                    <a:pt x="2182" y="4096"/>
                  </a:lnTo>
                  <a:lnTo>
                    <a:pt x="2157" y="4096"/>
                  </a:lnTo>
                  <a:lnTo>
                    <a:pt x="2132" y="4096"/>
                  </a:lnTo>
                  <a:lnTo>
                    <a:pt x="2106" y="4096"/>
                  </a:lnTo>
                  <a:lnTo>
                    <a:pt x="2081" y="4096"/>
                  </a:lnTo>
                  <a:lnTo>
                    <a:pt x="2056" y="4097"/>
                  </a:lnTo>
                  <a:lnTo>
                    <a:pt x="2032" y="4097"/>
                  </a:lnTo>
                  <a:lnTo>
                    <a:pt x="2007" y="4097"/>
                  </a:lnTo>
                  <a:lnTo>
                    <a:pt x="1982" y="4097"/>
                  </a:lnTo>
                  <a:lnTo>
                    <a:pt x="1956" y="4097"/>
                  </a:lnTo>
                  <a:lnTo>
                    <a:pt x="1931" y="4097"/>
                  </a:lnTo>
                  <a:lnTo>
                    <a:pt x="1906" y="4097"/>
                  </a:lnTo>
                  <a:lnTo>
                    <a:pt x="1881" y="4097"/>
                  </a:lnTo>
                  <a:lnTo>
                    <a:pt x="1856" y="4097"/>
                  </a:lnTo>
                  <a:lnTo>
                    <a:pt x="1830" y="4097"/>
                  </a:lnTo>
                  <a:lnTo>
                    <a:pt x="1805" y="4097"/>
                  </a:lnTo>
                  <a:lnTo>
                    <a:pt x="1781" y="4097"/>
                  </a:lnTo>
                  <a:lnTo>
                    <a:pt x="1756" y="4097"/>
                  </a:lnTo>
                  <a:lnTo>
                    <a:pt x="1731" y="4097"/>
                  </a:lnTo>
                  <a:lnTo>
                    <a:pt x="1706" y="4097"/>
                  </a:lnTo>
                  <a:lnTo>
                    <a:pt x="1680" y="4097"/>
                  </a:lnTo>
                  <a:lnTo>
                    <a:pt x="1655" y="4097"/>
                  </a:lnTo>
                  <a:lnTo>
                    <a:pt x="1630" y="4097"/>
                  </a:lnTo>
                  <a:lnTo>
                    <a:pt x="1605" y="4097"/>
                  </a:lnTo>
                  <a:lnTo>
                    <a:pt x="1580" y="4098"/>
                  </a:lnTo>
                  <a:lnTo>
                    <a:pt x="1554" y="4098"/>
                  </a:lnTo>
                  <a:lnTo>
                    <a:pt x="1530" y="4098"/>
                  </a:lnTo>
                  <a:lnTo>
                    <a:pt x="1505" y="4098"/>
                  </a:lnTo>
                  <a:lnTo>
                    <a:pt x="1480" y="4098"/>
                  </a:lnTo>
                  <a:lnTo>
                    <a:pt x="1455" y="4098"/>
                  </a:lnTo>
                  <a:lnTo>
                    <a:pt x="1430" y="4098"/>
                  </a:lnTo>
                  <a:lnTo>
                    <a:pt x="1404" y="4098"/>
                  </a:lnTo>
                  <a:lnTo>
                    <a:pt x="1379" y="4098"/>
                  </a:lnTo>
                  <a:lnTo>
                    <a:pt x="1354" y="4098"/>
                  </a:lnTo>
                  <a:lnTo>
                    <a:pt x="1329" y="4098"/>
                  </a:lnTo>
                  <a:lnTo>
                    <a:pt x="1304" y="4098"/>
                  </a:lnTo>
                  <a:lnTo>
                    <a:pt x="1280" y="4098"/>
                  </a:lnTo>
                  <a:lnTo>
                    <a:pt x="1254" y="4098"/>
                  </a:lnTo>
                  <a:lnTo>
                    <a:pt x="1229" y="4098"/>
                  </a:lnTo>
                  <a:lnTo>
                    <a:pt x="1204" y="4098"/>
                  </a:lnTo>
                  <a:lnTo>
                    <a:pt x="1179" y="4098"/>
                  </a:lnTo>
                  <a:lnTo>
                    <a:pt x="1154" y="4098"/>
                  </a:lnTo>
                  <a:lnTo>
                    <a:pt x="1128" y="4098"/>
                  </a:lnTo>
                  <a:lnTo>
                    <a:pt x="1103" y="4099"/>
                  </a:lnTo>
                  <a:lnTo>
                    <a:pt x="1078" y="4099"/>
                  </a:lnTo>
                  <a:lnTo>
                    <a:pt x="1054" y="4099"/>
                  </a:lnTo>
                  <a:lnTo>
                    <a:pt x="1029" y="4099"/>
                  </a:lnTo>
                  <a:lnTo>
                    <a:pt x="1004" y="4099"/>
                  </a:lnTo>
                  <a:lnTo>
                    <a:pt x="978" y="4099"/>
                  </a:lnTo>
                  <a:lnTo>
                    <a:pt x="953" y="4099"/>
                  </a:lnTo>
                  <a:lnTo>
                    <a:pt x="928" y="4099"/>
                  </a:lnTo>
                  <a:lnTo>
                    <a:pt x="903" y="4099"/>
                  </a:lnTo>
                  <a:lnTo>
                    <a:pt x="878" y="4099"/>
                  </a:lnTo>
                  <a:lnTo>
                    <a:pt x="852" y="4099"/>
                  </a:lnTo>
                  <a:lnTo>
                    <a:pt x="827" y="4099"/>
                  </a:lnTo>
                  <a:lnTo>
                    <a:pt x="803" y="4099"/>
                  </a:lnTo>
                  <a:lnTo>
                    <a:pt x="778" y="4099"/>
                  </a:lnTo>
                  <a:lnTo>
                    <a:pt x="753" y="4099"/>
                  </a:lnTo>
                  <a:lnTo>
                    <a:pt x="728" y="4099"/>
                  </a:lnTo>
                  <a:lnTo>
                    <a:pt x="702" y="4099"/>
                  </a:lnTo>
                  <a:lnTo>
                    <a:pt x="677" y="4099"/>
                  </a:lnTo>
                  <a:lnTo>
                    <a:pt x="652" y="4099"/>
                  </a:lnTo>
                  <a:lnTo>
                    <a:pt x="627" y="4101"/>
                  </a:lnTo>
                  <a:lnTo>
                    <a:pt x="602" y="4101"/>
                  </a:lnTo>
                  <a:lnTo>
                    <a:pt x="576" y="4101"/>
                  </a:lnTo>
                  <a:lnTo>
                    <a:pt x="552" y="4101"/>
                  </a:lnTo>
                  <a:lnTo>
                    <a:pt x="527" y="4101"/>
                  </a:lnTo>
                  <a:lnTo>
                    <a:pt x="502" y="4101"/>
                  </a:lnTo>
                  <a:lnTo>
                    <a:pt x="477" y="4101"/>
                  </a:lnTo>
                  <a:lnTo>
                    <a:pt x="452" y="4101"/>
                  </a:lnTo>
                  <a:lnTo>
                    <a:pt x="426" y="4101"/>
                  </a:lnTo>
                  <a:lnTo>
                    <a:pt x="401" y="4101"/>
                  </a:lnTo>
                  <a:lnTo>
                    <a:pt x="376" y="4101"/>
                  </a:lnTo>
                  <a:lnTo>
                    <a:pt x="351" y="4101"/>
                  </a:lnTo>
                  <a:lnTo>
                    <a:pt x="327" y="4101"/>
                  </a:lnTo>
                  <a:lnTo>
                    <a:pt x="302" y="4101"/>
                  </a:lnTo>
                  <a:lnTo>
                    <a:pt x="276" y="4101"/>
                  </a:lnTo>
                  <a:lnTo>
                    <a:pt x="251" y="4101"/>
                  </a:lnTo>
                  <a:lnTo>
                    <a:pt x="226" y="4101"/>
                  </a:lnTo>
                  <a:lnTo>
                    <a:pt x="201" y="4101"/>
                  </a:lnTo>
                  <a:lnTo>
                    <a:pt x="176" y="4101"/>
                  </a:lnTo>
                  <a:lnTo>
                    <a:pt x="150" y="4102"/>
                  </a:lnTo>
                  <a:lnTo>
                    <a:pt x="125" y="4102"/>
                  </a:lnTo>
                  <a:lnTo>
                    <a:pt x="100" y="4102"/>
                  </a:lnTo>
                  <a:lnTo>
                    <a:pt x="76" y="4102"/>
                  </a:lnTo>
                  <a:lnTo>
                    <a:pt x="51" y="4102"/>
                  </a:lnTo>
                  <a:lnTo>
                    <a:pt x="26" y="4102"/>
                  </a:lnTo>
                  <a:lnTo>
                    <a:pt x="0" y="4102"/>
                  </a:lnTo>
                  <a:lnTo>
                    <a:pt x="0" y="4085"/>
                  </a:lnTo>
                  <a:close/>
                </a:path>
              </a:pathLst>
            </a:custGeom>
            <a:solidFill>
              <a:srgbClr val="008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813" y="2072"/>
              <a:ext cx="2691" cy="1609"/>
            </a:xfrm>
            <a:custGeom>
              <a:avLst/>
              <a:gdLst>
                <a:gd name="T0" fmla="*/ 84 w 8075"/>
                <a:gd name="T1" fmla="*/ 1608 h 4827"/>
                <a:gd name="T2" fmla="*/ 176 w 8075"/>
                <a:gd name="T3" fmla="*/ 1608 h 4827"/>
                <a:gd name="T4" fmla="*/ 268 w 8075"/>
                <a:gd name="T5" fmla="*/ 1608 h 4827"/>
                <a:gd name="T6" fmla="*/ 360 w 8075"/>
                <a:gd name="T7" fmla="*/ 1607 h 4827"/>
                <a:gd name="T8" fmla="*/ 452 w 8075"/>
                <a:gd name="T9" fmla="*/ 1607 h 4827"/>
                <a:gd name="T10" fmla="*/ 543 w 8075"/>
                <a:gd name="T11" fmla="*/ 1606 h 4827"/>
                <a:gd name="T12" fmla="*/ 635 w 8075"/>
                <a:gd name="T13" fmla="*/ 1606 h 4827"/>
                <a:gd name="T14" fmla="*/ 727 w 8075"/>
                <a:gd name="T15" fmla="*/ 1605 h 4827"/>
                <a:gd name="T16" fmla="*/ 819 w 8075"/>
                <a:gd name="T17" fmla="*/ 1605 h 4827"/>
                <a:gd name="T18" fmla="*/ 911 w 8075"/>
                <a:gd name="T19" fmla="*/ 1604 h 4827"/>
                <a:gd name="T20" fmla="*/ 1003 w 8075"/>
                <a:gd name="T21" fmla="*/ 1603 h 4827"/>
                <a:gd name="T22" fmla="*/ 1095 w 8075"/>
                <a:gd name="T23" fmla="*/ 1601 h 4827"/>
                <a:gd name="T24" fmla="*/ 1187 w 8075"/>
                <a:gd name="T25" fmla="*/ 1599 h 4827"/>
                <a:gd name="T26" fmla="*/ 1279 w 8075"/>
                <a:gd name="T27" fmla="*/ 1596 h 4827"/>
                <a:gd name="T28" fmla="*/ 1371 w 8075"/>
                <a:gd name="T29" fmla="*/ 1590 h 4827"/>
                <a:gd name="T30" fmla="*/ 1463 w 8075"/>
                <a:gd name="T31" fmla="*/ 1575 h 4827"/>
                <a:gd name="T32" fmla="*/ 1555 w 8075"/>
                <a:gd name="T33" fmla="*/ 1527 h 4827"/>
                <a:gd name="T34" fmla="*/ 1647 w 8075"/>
                <a:gd name="T35" fmla="*/ 807 h 4827"/>
                <a:gd name="T36" fmla="*/ 1739 w 8075"/>
                <a:gd name="T37" fmla="*/ 434 h 4827"/>
                <a:gd name="T38" fmla="*/ 1831 w 8075"/>
                <a:gd name="T39" fmla="*/ 1475 h 4827"/>
                <a:gd name="T40" fmla="*/ 1922 w 8075"/>
                <a:gd name="T41" fmla="*/ 1566 h 4827"/>
                <a:gd name="T42" fmla="*/ 2014 w 8075"/>
                <a:gd name="T43" fmla="*/ 1585 h 4827"/>
                <a:gd name="T44" fmla="*/ 2106 w 8075"/>
                <a:gd name="T45" fmla="*/ 1592 h 4827"/>
                <a:gd name="T46" fmla="*/ 2198 w 8075"/>
                <a:gd name="T47" fmla="*/ 1596 h 4827"/>
                <a:gd name="T48" fmla="*/ 2290 w 8075"/>
                <a:gd name="T49" fmla="*/ 1598 h 4827"/>
                <a:gd name="T50" fmla="*/ 2382 w 8075"/>
                <a:gd name="T51" fmla="*/ 1599 h 4827"/>
                <a:gd name="T52" fmla="*/ 2474 w 8075"/>
                <a:gd name="T53" fmla="*/ 1600 h 4827"/>
                <a:gd name="T54" fmla="*/ 2565 w 8075"/>
                <a:gd name="T55" fmla="*/ 1600 h 4827"/>
                <a:gd name="T56" fmla="*/ 2657 w 8075"/>
                <a:gd name="T57" fmla="*/ 1600 h 4827"/>
                <a:gd name="T58" fmla="*/ 2641 w 8075"/>
                <a:gd name="T59" fmla="*/ 1602 h 4827"/>
                <a:gd name="T60" fmla="*/ 2549 w 8075"/>
                <a:gd name="T61" fmla="*/ 1603 h 4827"/>
                <a:gd name="T62" fmla="*/ 2457 w 8075"/>
                <a:gd name="T63" fmla="*/ 1603 h 4827"/>
                <a:gd name="T64" fmla="*/ 2365 w 8075"/>
                <a:gd name="T65" fmla="*/ 1603 h 4827"/>
                <a:gd name="T66" fmla="*/ 2273 w 8075"/>
                <a:gd name="T67" fmla="*/ 1603 h 4827"/>
                <a:gd name="T68" fmla="*/ 2181 w 8075"/>
                <a:gd name="T69" fmla="*/ 1603 h 4827"/>
                <a:gd name="T70" fmla="*/ 2089 w 8075"/>
                <a:gd name="T71" fmla="*/ 1604 h 4827"/>
                <a:gd name="T72" fmla="*/ 1997 w 8075"/>
                <a:gd name="T73" fmla="*/ 1604 h 4827"/>
                <a:gd name="T74" fmla="*/ 1906 w 8075"/>
                <a:gd name="T75" fmla="*/ 1604 h 4827"/>
                <a:gd name="T76" fmla="*/ 1814 w 8075"/>
                <a:gd name="T77" fmla="*/ 1604 h 4827"/>
                <a:gd name="T78" fmla="*/ 1722 w 8075"/>
                <a:gd name="T79" fmla="*/ 1605 h 4827"/>
                <a:gd name="T80" fmla="*/ 1630 w 8075"/>
                <a:gd name="T81" fmla="*/ 1605 h 4827"/>
                <a:gd name="T82" fmla="*/ 1538 w 8075"/>
                <a:gd name="T83" fmla="*/ 1605 h 4827"/>
                <a:gd name="T84" fmla="*/ 1446 w 8075"/>
                <a:gd name="T85" fmla="*/ 1605 h 4827"/>
                <a:gd name="T86" fmla="*/ 1354 w 8075"/>
                <a:gd name="T87" fmla="*/ 1605 h 4827"/>
                <a:gd name="T88" fmla="*/ 1262 w 8075"/>
                <a:gd name="T89" fmla="*/ 1606 h 4827"/>
                <a:gd name="T90" fmla="*/ 1170 w 8075"/>
                <a:gd name="T91" fmla="*/ 1606 h 4827"/>
                <a:gd name="T92" fmla="*/ 1078 w 8075"/>
                <a:gd name="T93" fmla="*/ 1606 h 4827"/>
                <a:gd name="T94" fmla="*/ 986 w 8075"/>
                <a:gd name="T95" fmla="*/ 1607 h 4827"/>
                <a:gd name="T96" fmla="*/ 894 w 8075"/>
                <a:gd name="T97" fmla="*/ 1607 h 4827"/>
                <a:gd name="T98" fmla="*/ 802 w 8075"/>
                <a:gd name="T99" fmla="*/ 1607 h 4827"/>
                <a:gd name="T100" fmla="*/ 710 w 8075"/>
                <a:gd name="T101" fmla="*/ 1607 h 4827"/>
                <a:gd name="T102" fmla="*/ 619 w 8075"/>
                <a:gd name="T103" fmla="*/ 1607 h 4827"/>
                <a:gd name="T104" fmla="*/ 527 w 8075"/>
                <a:gd name="T105" fmla="*/ 1608 h 4827"/>
                <a:gd name="T106" fmla="*/ 435 w 8075"/>
                <a:gd name="T107" fmla="*/ 1608 h 4827"/>
                <a:gd name="T108" fmla="*/ 343 w 8075"/>
                <a:gd name="T109" fmla="*/ 1608 h 4827"/>
                <a:gd name="T110" fmla="*/ 251 w 8075"/>
                <a:gd name="T111" fmla="*/ 1608 h 4827"/>
                <a:gd name="T112" fmla="*/ 159 w 8075"/>
                <a:gd name="T113" fmla="*/ 1609 h 4827"/>
                <a:gd name="T114" fmla="*/ 67 w 8075"/>
                <a:gd name="T115" fmla="*/ 1609 h 48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075" h="4827">
                  <a:moveTo>
                    <a:pt x="0" y="4826"/>
                  </a:moveTo>
                  <a:lnTo>
                    <a:pt x="26" y="4826"/>
                  </a:lnTo>
                  <a:lnTo>
                    <a:pt x="51" y="4826"/>
                  </a:lnTo>
                  <a:lnTo>
                    <a:pt x="76" y="4826"/>
                  </a:lnTo>
                  <a:lnTo>
                    <a:pt x="101" y="4826"/>
                  </a:lnTo>
                  <a:lnTo>
                    <a:pt x="126" y="4826"/>
                  </a:lnTo>
                  <a:lnTo>
                    <a:pt x="150" y="4825"/>
                  </a:lnTo>
                  <a:lnTo>
                    <a:pt x="176" y="4825"/>
                  </a:lnTo>
                  <a:lnTo>
                    <a:pt x="201" y="4825"/>
                  </a:lnTo>
                  <a:lnTo>
                    <a:pt x="226" y="4825"/>
                  </a:lnTo>
                  <a:lnTo>
                    <a:pt x="251" y="4825"/>
                  </a:lnTo>
                  <a:lnTo>
                    <a:pt x="276" y="4825"/>
                  </a:lnTo>
                  <a:lnTo>
                    <a:pt x="302" y="4825"/>
                  </a:lnTo>
                  <a:lnTo>
                    <a:pt x="327" y="4825"/>
                  </a:lnTo>
                  <a:lnTo>
                    <a:pt x="352" y="4825"/>
                  </a:lnTo>
                  <a:lnTo>
                    <a:pt x="377" y="4825"/>
                  </a:lnTo>
                  <a:lnTo>
                    <a:pt x="401" y="4825"/>
                  </a:lnTo>
                  <a:lnTo>
                    <a:pt x="426" y="4825"/>
                  </a:lnTo>
                  <a:lnTo>
                    <a:pt x="452" y="4825"/>
                  </a:lnTo>
                  <a:lnTo>
                    <a:pt x="477" y="4825"/>
                  </a:lnTo>
                  <a:lnTo>
                    <a:pt x="502" y="4825"/>
                  </a:lnTo>
                  <a:lnTo>
                    <a:pt x="527" y="4825"/>
                  </a:lnTo>
                  <a:lnTo>
                    <a:pt x="552" y="4824"/>
                  </a:lnTo>
                  <a:lnTo>
                    <a:pt x="578" y="4824"/>
                  </a:lnTo>
                  <a:lnTo>
                    <a:pt x="603" y="4824"/>
                  </a:lnTo>
                  <a:lnTo>
                    <a:pt x="628" y="4824"/>
                  </a:lnTo>
                  <a:lnTo>
                    <a:pt x="652" y="4824"/>
                  </a:lnTo>
                  <a:lnTo>
                    <a:pt x="677" y="4824"/>
                  </a:lnTo>
                  <a:lnTo>
                    <a:pt x="702" y="4824"/>
                  </a:lnTo>
                  <a:lnTo>
                    <a:pt x="728" y="4824"/>
                  </a:lnTo>
                  <a:lnTo>
                    <a:pt x="753" y="4824"/>
                  </a:lnTo>
                  <a:lnTo>
                    <a:pt x="778" y="4824"/>
                  </a:lnTo>
                  <a:lnTo>
                    <a:pt x="803" y="4824"/>
                  </a:lnTo>
                  <a:lnTo>
                    <a:pt x="828" y="4824"/>
                  </a:lnTo>
                  <a:lnTo>
                    <a:pt x="854" y="4824"/>
                  </a:lnTo>
                  <a:lnTo>
                    <a:pt x="878" y="4824"/>
                  </a:lnTo>
                  <a:lnTo>
                    <a:pt x="903" y="4822"/>
                  </a:lnTo>
                  <a:lnTo>
                    <a:pt x="928" y="4822"/>
                  </a:lnTo>
                  <a:lnTo>
                    <a:pt x="953" y="4822"/>
                  </a:lnTo>
                  <a:lnTo>
                    <a:pt x="978" y="4822"/>
                  </a:lnTo>
                  <a:lnTo>
                    <a:pt x="1004" y="4822"/>
                  </a:lnTo>
                  <a:lnTo>
                    <a:pt x="1029" y="4822"/>
                  </a:lnTo>
                  <a:lnTo>
                    <a:pt x="1054" y="4822"/>
                  </a:lnTo>
                  <a:lnTo>
                    <a:pt x="1079" y="4822"/>
                  </a:lnTo>
                  <a:lnTo>
                    <a:pt x="1104" y="4822"/>
                  </a:lnTo>
                  <a:lnTo>
                    <a:pt x="1128" y="4822"/>
                  </a:lnTo>
                  <a:lnTo>
                    <a:pt x="1154" y="4822"/>
                  </a:lnTo>
                  <a:lnTo>
                    <a:pt x="1179" y="4822"/>
                  </a:lnTo>
                  <a:lnTo>
                    <a:pt x="1204" y="4822"/>
                  </a:lnTo>
                  <a:lnTo>
                    <a:pt x="1229" y="4822"/>
                  </a:lnTo>
                  <a:lnTo>
                    <a:pt x="1254" y="4821"/>
                  </a:lnTo>
                  <a:lnTo>
                    <a:pt x="1280" y="4821"/>
                  </a:lnTo>
                  <a:lnTo>
                    <a:pt x="1305" y="4821"/>
                  </a:lnTo>
                  <a:lnTo>
                    <a:pt x="1330" y="4821"/>
                  </a:lnTo>
                  <a:lnTo>
                    <a:pt x="1355" y="4821"/>
                  </a:lnTo>
                  <a:lnTo>
                    <a:pt x="1379" y="4821"/>
                  </a:lnTo>
                  <a:lnTo>
                    <a:pt x="1404" y="4821"/>
                  </a:lnTo>
                  <a:lnTo>
                    <a:pt x="1430" y="4821"/>
                  </a:lnTo>
                  <a:lnTo>
                    <a:pt x="1455" y="4821"/>
                  </a:lnTo>
                  <a:lnTo>
                    <a:pt x="1480" y="4821"/>
                  </a:lnTo>
                  <a:lnTo>
                    <a:pt x="1505" y="4821"/>
                  </a:lnTo>
                  <a:lnTo>
                    <a:pt x="1530" y="4821"/>
                  </a:lnTo>
                  <a:lnTo>
                    <a:pt x="1556" y="4821"/>
                  </a:lnTo>
                  <a:lnTo>
                    <a:pt x="1581" y="4820"/>
                  </a:lnTo>
                  <a:lnTo>
                    <a:pt x="1605" y="4820"/>
                  </a:lnTo>
                  <a:lnTo>
                    <a:pt x="1630" y="4819"/>
                  </a:lnTo>
                  <a:lnTo>
                    <a:pt x="1655" y="4819"/>
                  </a:lnTo>
                  <a:lnTo>
                    <a:pt x="1680" y="4819"/>
                  </a:lnTo>
                  <a:lnTo>
                    <a:pt x="1706" y="4819"/>
                  </a:lnTo>
                  <a:lnTo>
                    <a:pt x="1731" y="4819"/>
                  </a:lnTo>
                  <a:lnTo>
                    <a:pt x="1756" y="4819"/>
                  </a:lnTo>
                  <a:lnTo>
                    <a:pt x="1781" y="4819"/>
                  </a:lnTo>
                  <a:lnTo>
                    <a:pt x="1806" y="4819"/>
                  </a:lnTo>
                  <a:lnTo>
                    <a:pt x="1832" y="4818"/>
                  </a:lnTo>
                  <a:lnTo>
                    <a:pt x="1856" y="4818"/>
                  </a:lnTo>
                  <a:lnTo>
                    <a:pt x="1881" y="4818"/>
                  </a:lnTo>
                  <a:lnTo>
                    <a:pt x="1906" y="4818"/>
                  </a:lnTo>
                  <a:lnTo>
                    <a:pt x="1931" y="4818"/>
                  </a:lnTo>
                  <a:lnTo>
                    <a:pt x="1956" y="4818"/>
                  </a:lnTo>
                  <a:lnTo>
                    <a:pt x="1982" y="4818"/>
                  </a:lnTo>
                  <a:lnTo>
                    <a:pt x="2007" y="4818"/>
                  </a:lnTo>
                  <a:lnTo>
                    <a:pt x="2032" y="4818"/>
                  </a:lnTo>
                  <a:lnTo>
                    <a:pt x="2057" y="4816"/>
                  </a:lnTo>
                  <a:lnTo>
                    <a:pt x="2082" y="4816"/>
                  </a:lnTo>
                  <a:lnTo>
                    <a:pt x="2106" y="4816"/>
                  </a:lnTo>
                  <a:lnTo>
                    <a:pt x="2132" y="4816"/>
                  </a:lnTo>
                  <a:lnTo>
                    <a:pt x="2157" y="4816"/>
                  </a:lnTo>
                  <a:lnTo>
                    <a:pt x="2182" y="4816"/>
                  </a:lnTo>
                  <a:lnTo>
                    <a:pt x="2207" y="4816"/>
                  </a:lnTo>
                  <a:lnTo>
                    <a:pt x="2232" y="4816"/>
                  </a:lnTo>
                  <a:lnTo>
                    <a:pt x="2258" y="4815"/>
                  </a:lnTo>
                  <a:lnTo>
                    <a:pt x="2283" y="4815"/>
                  </a:lnTo>
                  <a:lnTo>
                    <a:pt x="2308" y="4815"/>
                  </a:lnTo>
                  <a:lnTo>
                    <a:pt x="2332" y="4815"/>
                  </a:lnTo>
                  <a:lnTo>
                    <a:pt x="2357" y="4815"/>
                  </a:lnTo>
                  <a:lnTo>
                    <a:pt x="2382" y="4815"/>
                  </a:lnTo>
                  <a:lnTo>
                    <a:pt x="2408" y="4815"/>
                  </a:lnTo>
                  <a:lnTo>
                    <a:pt x="2433" y="4814"/>
                  </a:lnTo>
                  <a:lnTo>
                    <a:pt x="2458" y="4814"/>
                  </a:lnTo>
                  <a:lnTo>
                    <a:pt x="2483" y="4814"/>
                  </a:lnTo>
                  <a:lnTo>
                    <a:pt x="2508" y="4814"/>
                  </a:lnTo>
                  <a:lnTo>
                    <a:pt x="2534" y="4814"/>
                  </a:lnTo>
                  <a:lnTo>
                    <a:pt x="2559" y="4814"/>
                  </a:lnTo>
                  <a:lnTo>
                    <a:pt x="2583" y="4813"/>
                  </a:lnTo>
                  <a:lnTo>
                    <a:pt x="2608" y="4813"/>
                  </a:lnTo>
                  <a:lnTo>
                    <a:pt x="2633" y="4813"/>
                  </a:lnTo>
                  <a:lnTo>
                    <a:pt x="2658" y="4813"/>
                  </a:lnTo>
                  <a:lnTo>
                    <a:pt x="2684" y="4813"/>
                  </a:lnTo>
                  <a:lnTo>
                    <a:pt x="2709" y="4812"/>
                  </a:lnTo>
                  <a:lnTo>
                    <a:pt x="2734" y="4812"/>
                  </a:lnTo>
                  <a:lnTo>
                    <a:pt x="2759" y="4812"/>
                  </a:lnTo>
                  <a:lnTo>
                    <a:pt x="2784" y="4812"/>
                  </a:lnTo>
                  <a:lnTo>
                    <a:pt x="2810" y="4812"/>
                  </a:lnTo>
                  <a:lnTo>
                    <a:pt x="2834" y="4810"/>
                  </a:lnTo>
                  <a:lnTo>
                    <a:pt x="2859" y="4810"/>
                  </a:lnTo>
                  <a:lnTo>
                    <a:pt x="2884" y="4810"/>
                  </a:lnTo>
                  <a:lnTo>
                    <a:pt x="2909" y="4810"/>
                  </a:lnTo>
                  <a:lnTo>
                    <a:pt x="2934" y="4810"/>
                  </a:lnTo>
                  <a:lnTo>
                    <a:pt x="2960" y="4809"/>
                  </a:lnTo>
                  <a:lnTo>
                    <a:pt x="2985" y="4809"/>
                  </a:lnTo>
                  <a:lnTo>
                    <a:pt x="3010" y="4809"/>
                  </a:lnTo>
                  <a:lnTo>
                    <a:pt x="3035" y="4809"/>
                  </a:lnTo>
                  <a:lnTo>
                    <a:pt x="3060" y="4808"/>
                  </a:lnTo>
                  <a:lnTo>
                    <a:pt x="3084" y="4808"/>
                  </a:lnTo>
                  <a:lnTo>
                    <a:pt x="3110" y="4808"/>
                  </a:lnTo>
                  <a:lnTo>
                    <a:pt x="3135" y="4807"/>
                  </a:lnTo>
                  <a:lnTo>
                    <a:pt x="3160" y="4807"/>
                  </a:lnTo>
                  <a:lnTo>
                    <a:pt x="3185" y="4807"/>
                  </a:lnTo>
                  <a:lnTo>
                    <a:pt x="3210" y="4806"/>
                  </a:lnTo>
                  <a:lnTo>
                    <a:pt x="3236" y="4806"/>
                  </a:lnTo>
                  <a:lnTo>
                    <a:pt x="3261" y="4806"/>
                  </a:lnTo>
                  <a:lnTo>
                    <a:pt x="3286" y="4804"/>
                  </a:lnTo>
                  <a:lnTo>
                    <a:pt x="3310" y="4804"/>
                  </a:lnTo>
                  <a:lnTo>
                    <a:pt x="3335" y="4804"/>
                  </a:lnTo>
                  <a:lnTo>
                    <a:pt x="3360" y="4803"/>
                  </a:lnTo>
                  <a:lnTo>
                    <a:pt x="3386" y="4803"/>
                  </a:lnTo>
                  <a:lnTo>
                    <a:pt x="3411" y="4802"/>
                  </a:lnTo>
                  <a:lnTo>
                    <a:pt x="3436" y="4802"/>
                  </a:lnTo>
                  <a:lnTo>
                    <a:pt x="3461" y="4801"/>
                  </a:lnTo>
                  <a:lnTo>
                    <a:pt x="3486" y="4801"/>
                  </a:lnTo>
                  <a:lnTo>
                    <a:pt x="3512" y="4800"/>
                  </a:lnTo>
                  <a:lnTo>
                    <a:pt x="3537" y="4800"/>
                  </a:lnTo>
                  <a:lnTo>
                    <a:pt x="3561" y="4798"/>
                  </a:lnTo>
                  <a:lnTo>
                    <a:pt x="3586" y="4798"/>
                  </a:lnTo>
                  <a:lnTo>
                    <a:pt x="3611" y="4797"/>
                  </a:lnTo>
                  <a:lnTo>
                    <a:pt x="3636" y="4796"/>
                  </a:lnTo>
                  <a:lnTo>
                    <a:pt x="3662" y="4796"/>
                  </a:lnTo>
                  <a:lnTo>
                    <a:pt x="3687" y="4795"/>
                  </a:lnTo>
                  <a:lnTo>
                    <a:pt x="3712" y="4794"/>
                  </a:lnTo>
                  <a:lnTo>
                    <a:pt x="3737" y="4794"/>
                  </a:lnTo>
                  <a:lnTo>
                    <a:pt x="3762" y="4792"/>
                  </a:lnTo>
                  <a:lnTo>
                    <a:pt x="3788" y="4791"/>
                  </a:lnTo>
                  <a:lnTo>
                    <a:pt x="3812" y="4790"/>
                  </a:lnTo>
                  <a:lnTo>
                    <a:pt x="3837" y="4789"/>
                  </a:lnTo>
                  <a:lnTo>
                    <a:pt x="3862" y="4788"/>
                  </a:lnTo>
                  <a:lnTo>
                    <a:pt x="3887" y="4786"/>
                  </a:lnTo>
                  <a:lnTo>
                    <a:pt x="3912" y="4785"/>
                  </a:lnTo>
                  <a:lnTo>
                    <a:pt x="3938" y="4784"/>
                  </a:lnTo>
                  <a:lnTo>
                    <a:pt x="3963" y="4782"/>
                  </a:lnTo>
                  <a:lnTo>
                    <a:pt x="3988" y="4780"/>
                  </a:lnTo>
                  <a:lnTo>
                    <a:pt x="4013" y="4778"/>
                  </a:lnTo>
                  <a:lnTo>
                    <a:pt x="4037" y="4777"/>
                  </a:lnTo>
                  <a:lnTo>
                    <a:pt x="4062" y="4774"/>
                  </a:lnTo>
                  <a:lnTo>
                    <a:pt x="4088" y="4772"/>
                  </a:lnTo>
                  <a:lnTo>
                    <a:pt x="4113" y="4770"/>
                  </a:lnTo>
                  <a:lnTo>
                    <a:pt x="4138" y="4767"/>
                  </a:lnTo>
                  <a:lnTo>
                    <a:pt x="4163" y="4765"/>
                  </a:lnTo>
                  <a:lnTo>
                    <a:pt x="4188" y="4762"/>
                  </a:lnTo>
                  <a:lnTo>
                    <a:pt x="4214" y="4759"/>
                  </a:lnTo>
                  <a:lnTo>
                    <a:pt x="4239" y="4755"/>
                  </a:lnTo>
                  <a:lnTo>
                    <a:pt x="4264" y="4752"/>
                  </a:lnTo>
                  <a:lnTo>
                    <a:pt x="4288" y="4748"/>
                  </a:lnTo>
                  <a:lnTo>
                    <a:pt x="4313" y="4743"/>
                  </a:lnTo>
                  <a:lnTo>
                    <a:pt x="4338" y="4738"/>
                  </a:lnTo>
                  <a:lnTo>
                    <a:pt x="4364" y="4732"/>
                  </a:lnTo>
                  <a:lnTo>
                    <a:pt x="4389" y="4726"/>
                  </a:lnTo>
                  <a:lnTo>
                    <a:pt x="4414" y="4720"/>
                  </a:lnTo>
                  <a:lnTo>
                    <a:pt x="4439" y="4713"/>
                  </a:lnTo>
                  <a:lnTo>
                    <a:pt x="4464" y="4705"/>
                  </a:lnTo>
                  <a:lnTo>
                    <a:pt x="4490" y="4695"/>
                  </a:lnTo>
                  <a:lnTo>
                    <a:pt x="4515" y="4686"/>
                  </a:lnTo>
                  <a:lnTo>
                    <a:pt x="4539" y="4674"/>
                  </a:lnTo>
                  <a:lnTo>
                    <a:pt x="4564" y="4660"/>
                  </a:lnTo>
                  <a:lnTo>
                    <a:pt x="4589" y="4645"/>
                  </a:lnTo>
                  <a:lnTo>
                    <a:pt x="4614" y="4628"/>
                  </a:lnTo>
                  <a:lnTo>
                    <a:pt x="4640" y="4606"/>
                  </a:lnTo>
                  <a:lnTo>
                    <a:pt x="4665" y="4582"/>
                  </a:lnTo>
                  <a:lnTo>
                    <a:pt x="4690" y="4551"/>
                  </a:lnTo>
                  <a:lnTo>
                    <a:pt x="4715" y="4513"/>
                  </a:lnTo>
                  <a:lnTo>
                    <a:pt x="4740" y="4462"/>
                  </a:lnTo>
                  <a:lnTo>
                    <a:pt x="4764" y="4394"/>
                  </a:lnTo>
                  <a:lnTo>
                    <a:pt x="4790" y="4298"/>
                  </a:lnTo>
                  <a:lnTo>
                    <a:pt x="4815" y="4162"/>
                  </a:lnTo>
                  <a:lnTo>
                    <a:pt x="4840" y="3974"/>
                  </a:lnTo>
                  <a:lnTo>
                    <a:pt x="4865" y="3716"/>
                  </a:lnTo>
                  <a:lnTo>
                    <a:pt x="4890" y="3374"/>
                  </a:lnTo>
                  <a:lnTo>
                    <a:pt x="4916" y="2942"/>
                  </a:lnTo>
                  <a:lnTo>
                    <a:pt x="4941" y="2420"/>
                  </a:lnTo>
                  <a:lnTo>
                    <a:pt x="4966" y="1830"/>
                  </a:lnTo>
                  <a:lnTo>
                    <a:pt x="4991" y="1210"/>
                  </a:lnTo>
                  <a:lnTo>
                    <a:pt x="5015" y="638"/>
                  </a:lnTo>
                  <a:lnTo>
                    <a:pt x="5040" y="208"/>
                  </a:lnTo>
                  <a:lnTo>
                    <a:pt x="5066" y="0"/>
                  </a:lnTo>
                  <a:lnTo>
                    <a:pt x="5091" y="12"/>
                  </a:lnTo>
                  <a:lnTo>
                    <a:pt x="5116" y="178"/>
                  </a:lnTo>
                  <a:lnTo>
                    <a:pt x="5141" y="421"/>
                  </a:lnTo>
                  <a:lnTo>
                    <a:pt x="5166" y="688"/>
                  </a:lnTo>
                  <a:lnTo>
                    <a:pt x="5192" y="974"/>
                  </a:lnTo>
                  <a:lnTo>
                    <a:pt x="5217" y="1302"/>
                  </a:lnTo>
                  <a:lnTo>
                    <a:pt x="5242" y="1687"/>
                  </a:lnTo>
                  <a:lnTo>
                    <a:pt x="5266" y="2115"/>
                  </a:lnTo>
                  <a:lnTo>
                    <a:pt x="5291" y="2552"/>
                  </a:lnTo>
                  <a:lnTo>
                    <a:pt x="5316" y="2962"/>
                  </a:lnTo>
                  <a:lnTo>
                    <a:pt x="5342" y="3327"/>
                  </a:lnTo>
                  <a:lnTo>
                    <a:pt x="5367" y="3634"/>
                  </a:lnTo>
                  <a:lnTo>
                    <a:pt x="5392" y="3884"/>
                  </a:lnTo>
                  <a:lnTo>
                    <a:pt x="5417" y="4081"/>
                  </a:lnTo>
                  <a:lnTo>
                    <a:pt x="5442" y="4231"/>
                  </a:lnTo>
                  <a:lnTo>
                    <a:pt x="5468" y="4342"/>
                  </a:lnTo>
                  <a:lnTo>
                    <a:pt x="5493" y="4425"/>
                  </a:lnTo>
                  <a:lnTo>
                    <a:pt x="5517" y="4486"/>
                  </a:lnTo>
                  <a:lnTo>
                    <a:pt x="5542" y="4532"/>
                  </a:lnTo>
                  <a:lnTo>
                    <a:pt x="5567" y="4567"/>
                  </a:lnTo>
                  <a:lnTo>
                    <a:pt x="5592" y="4594"/>
                  </a:lnTo>
                  <a:lnTo>
                    <a:pt x="5618" y="4617"/>
                  </a:lnTo>
                  <a:lnTo>
                    <a:pt x="5643" y="4635"/>
                  </a:lnTo>
                  <a:lnTo>
                    <a:pt x="5668" y="4652"/>
                  </a:lnTo>
                  <a:lnTo>
                    <a:pt x="5693" y="4665"/>
                  </a:lnTo>
                  <a:lnTo>
                    <a:pt x="5718" y="4677"/>
                  </a:lnTo>
                  <a:lnTo>
                    <a:pt x="5742" y="4688"/>
                  </a:lnTo>
                  <a:lnTo>
                    <a:pt x="5768" y="4698"/>
                  </a:lnTo>
                  <a:lnTo>
                    <a:pt x="5793" y="4706"/>
                  </a:lnTo>
                  <a:lnTo>
                    <a:pt x="5818" y="4713"/>
                  </a:lnTo>
                  <a:lnTo>
                    <a:pt x="5843" y="4719"/>
                  </a:lnTo>
                  <a:lnTo>
                    <a:pt x="5868" y="4725"/>
                  </a:lnTo>
                  <a:lnTo>
                    <a:pt x="5894" y="4731"/>
                  </a:lnTo>
                  <a:lnTo>
                    <a:pt x="5919" y="4736"/>
                  </a:lnTo>
                  <a:lnTo>
                    <a:pt x="5944" y="4741"/>
                  </a:lnTo>
                  <a:lnTo>
                    <a:pt x="5969" y="4744"/>
                  </a:lnTo>
                  <a:lnTo>
                    <a:pt x="5993" y="4748"/>
                  </a:lnTo>
                  <a:lnTo>
                    <a:pt x="6018" y="4752"/>
                  </a:lnTo>
                  <a:lnTo>
                    <a:pt x="6044" y="4755"/>
                  </a:lnTo>
                  <a:lnTo>
                    <a:pt x="6069" y="4758"/>
                  </a:lnTo>
                  <a:lnTo>
                    <a:pt x="6094" y="4760"/>
                  </a:lnTo>
                  <a:lnTo>
                    <a:pt x="6119" y="4762"/>
                  </a:lnTo>
                  <a:lnTo>
                    <a:pt x="6144" y="4765"/>
                  </a:lnTo>
                  <a:lnTo>
                    <a:pt x="6170" y="4767"/>
                  </a:lnTo>
                  <a:lnTo>
                    <a:pt x="6195" y="4770"/>
                  </a:lnTo>
                  <a:lnTo>
                    <a:pt x="6220" y="4771"/>
                  </a:lnTo>
                  <a:lnTo>
                    <a:pt x="6244" y="4773"/>
                  </a:lnTo>
                  <a:lnTo>
                    <a:pt x="6269" y="4774"/>
                  </a:lnTo>
                  <a:lnTo>
                    <a:pt x="6294" y="4776"/>
                  </a:lnTo>
                  <a:lnTo>
                    <a:pt x="6320" y="4777"/>
                  </a:lnTo>
                  <a:lnTo>
                    <a:pt x="6345" y="4778"/>
                  </a:lnTo>
                  <a:lnTo>
                    <a:pt x="6370" y="4779"/>
                  </a:lnTo>
                  <a:lnTo>
                    <a:pt x="6395" y="4780"/>
                  </a:lnTo>
                  <a:lnTo>
                    <a:pt x="6420" y="4782"/>
                  </a:lnTo>
                  <a:lnTo>
                    <a:pt x="6446" y="4783"/>
                  </a:lnTo>
                  <a:lnTo>
                    <a:pt x="6470" y="4784"/>
                  </a:lnTo>
                  <a:lnTo>
                    <a:pt x="6495" y="4785"/>
                  </a:lnTo>
                  <a:lnTo>
                    <a:pt x="6520" y="4785"/>
                  </a:lnTo>
                  <a:lnTo>
                    <a:pt x="6545" y="4786"/>
                  </a:lnTo>
                  <a:lnTo>
                    <a:pt x="6570" y="4788"/>
                  </a:lnTo>
                  <a:lnTo>
                    <a:pt x="6596" y="4788"/>
                  </a:lnTo>
                  <a:lnTo>
                    <a:pt x="6621" y="4789"/>
                  </a:lnTo>
                  <a:lnTo>
                    <a:pt x="6646" y="4789"/>
                  </a:lnTo>
                  <a:lnTo>
                    <a:pt x="6671" y="4790"/>
                  </a:lnTo>
                  <a:lnTo>
                    <a:pt x="6696" y="4790"/>
                  </a:lnTo>
                  <a:lnTo>
                    <a:pt x="6720" y="4791"/>
                  </a:lnTo>
                  <a:lnTo>
                    <a:pt x="6746" y="4791"/>
                  </a:lnTo>
                  <a:lnTo>
                    <a:pt x="6771" y="4792"/>
                  </a:lnTo>
                  <a:lnTo>
                    <a:pt x="6796" y="4792"/>
                  </a:lnTo>
                  <a:lnTo>
                    <a:pt x="6821" y="4792"/>
                  </a:lnTo>
                  <a:lnTo>
                    <a:pt x="6846" y="4794"/>
                  </a:lnTo>
                  <a:lnTo>
                    <a:pt x="6872" y="4794"/>
                  </a:lnTo>
                  <a:lnTo>
                    <a:pt x="6897" y="4794"/>
                  </a:lnTo>
                  <a:lnTo>
                    <a:pt x="6922" y="4795"/>
                  </a:lnTo>
                  <a:lnTo>
                    <a:pt x="6947" y="4795"/>
                  </a:lnTo>
                  <a:lnTo>
                    <a:pt x="6971" y="4795"/>
                  </a:lnTo>
                  <a:lnTo>
                    <a:pt x="6996" y="4796"/>
                  </a:lnTo>
                  <a:lnTo>
                    <a:pt x="7022" y="4796"/>
                  </a:lnTo>
                  <a:lnTo>
                    <a:pt x="7047" y="4796"/>
                  </a:lnTo>
                  <a:lnTo>
                    <a:pt x="7072" y="4796"/>
                  </a:lnTo>
                  <a:lnTo>
                    <a:pt x="7097" y="4796"/>
                  </a:lnTo>
                  <a:lnTo>
                    <a:pt x="7122" y="4797"/>
                  </a:lnTo>
                  <a:lnTo>
                    <a:pt x="7148" y="4797"/>
                  </a:lnTo>
                  <a:lnTo>
                    <a:pt x="7173" y="4797"/>
                  </a:lnTo>
                  <a:lnTo>
                    <a:pt x="7197" y="4797"/>
                  </a:lnTo>
                  <a:lnTo>
                    <a:pt x="7222" y="4797"/>
                  </a:lnTo>
                  <a:lnTo>
                    <a:pt x="7247" y="4798"/>
                  </a:lnTo>
                  <a:lnTo>
                    <a:pt x="7272" y="4798"/>
                  </a:lnTo>
                  <a:lnTo>
                    <a:pt x="7298" y="4798"/>
                  </a:lnTo>
                  <a:lnTo>
                    <a:pt x="7323" y="4798"/>
                  </a:lnTo>
                  <a:lnTo>
                    <a:pt x="7348" y="4798"/>
                  </a:lnTo>
                  <a:lnTo>
                    <a:pt x="7373" y="4798"/>
                  </a:lnTo>
                  <a:lnTo>
                    <a:pt x="7398" y="4798"/>
                  </a:lnTo>
                  <a:lnTo>
                    <a:pt x="7424" y="4800"/>
                  </a:lnTo>
                  <a:lnTo>
                    <a:pt x="7448" y="4800"/>
                  </a:lnTo>
                  <a:lnTo>
                    <a:pt x="7473" y="4800"/>
                  </a:lnTo>
                  <a:lnTo>
                    <a:pt x="7498" y="4800"/>
                  </a:lnTo>
                  <a:lnTo>
                    <a:pt x="7523" y="4800"/>
                  </a:lnTo>
                  <a:lnTo>
                    <a:pt x="7548" y="4800"/>
                  </a:lnTo>
                  <a:lnTo>
                    <a:pt x="7574" y="4800"/>
                  </a:lnTo>
                  <a:lnTo>
                    <a:pt x="7599" y="4800"/>
                  </a:lnTo>
                  <a:lnTo>
                    <a:pt x="7624" y="4800"/>
                  </a:lnTo>
                  <a:lnTo>
                    <a:pt x="7649" y="4800"/>
                  </a:lnTo>
                  <a:lnTo>
                    <a:pt x="7674" y="4800"/>
                  </a:lnTo>
                  <a:lnTo>
                    <a:pt x="7698" y="4801"/>
                  </a:lnTo>
                  <a:lnTo>
                    <a:pt x="7724" y="4801"/>
                  </a:lnTo>
                  <a:lnTo>
                    <a:pt x="7749" y="4801"/>
                  </a:lnTo>
                  <a:lnTo>
                    <a:pt x="7774" y="4801"/>
                  </a:lnTo>
                  <a:lnTo>
                    <a:pt x="7799" y="4801"/>
                  </a:lnTo>
                  <a:lnTo>
                    <a:pt x="7824" y="4801"/>
                  </a:lnTo>
                  <a:lnTo>
                    <a:pt x="7850" y="4801"/>
                  </a:lnTo>
                  <a:lnTo>
                    <a:pt x="7875" y="4801"/>
                  </a:lnTo>
                  <a:lnTo>
                    <a:pt x="7900" y="4801"/>
                  </a:lnTo>
                  <a:lnTo>
                    <a:pt x="7925" y="4801"/>
                  </a:lnTo>
                  <a:lnTo>
                    <a:pt x="7949" y="4801"/>
                  </a:lnTo>
                  <a:lnTo>
                    <a:pt x="7974" y="4801"/>
                  </a:lnTo>
                  <a:lnTo>
                    <a:pt x="8000" y="4801"/>
                  </a:lnTo>
                  <a:lnTo>
                    <a:pt x="8025" y="4801"/>
                  </a:lnTo>
                  <a:lnTo>
                    <a:pt x="8050" y="4801"/>
                  </a:lnTo>
                  <a:lnTo>
                    <a:pt x="8075" y="4801"/>
                  </a:lnTo>
                  <a:lnTo>
                    <a:pt x="8075" y="4807"/>
                  </a:lnTo>
                  <a:lnTo>
                    <a:pt x="8050" y="4807"/>
                  </a:lnTo>
                  <a:lnTo>
                    <a:pt x="8025" y="4807"/>
                  </a:lnTo>
                  <a:lnTo>
                    <a:pt x="8000" y="4807"/>
                  </a:lnTo>
                  <a:lnTo>
                    <a:pt x="7974" y="4807"/>
                  </a:lnTo>
                  <a:lnTo>
                    <a:pt x="7949" y="4807"/>
                  </a:lnTo>
                  <a:lnTo>
                    <a:pt x="7925" y="4807"/>
                  </a:lnTo>
                  <a:lnTo>
                    <a:pt x="7900" y="4807"/>
                  </a:lnTo>
                  <a:lnTo>
                    <a:pt x="7875" y="4807"/>
                  </a:lnTo>
                  <a:lnTo>
                    <a:pt x="7850" y="4807"/>
                  </a:lnTo>
                  <a:lnTo>
                    <a:pt x="7824" y="4807"/>
                  </a:lnTo>
                  <a:lnTo>
                    <a:pt x="7799" y="4807"/>
                  </a:lnTo>
                  <a:lnTo>
                    <a:pt x="7774" y="4808"/>
                  </a:lnTo>
                  <a:lnTo>
                    <a:pt x="7749" y="4808"/>
                  </a:lnTo>
                  <a:lnTo>
                    <a:pt x="7724" y="4808"/>
                  </a:lnTo>
                  <a:lnTo>
                    <a:pt x="7698" y="4808"/>
                  </a:lnTo>
                  <a:lnTo>
                    <a:pt x="7674" y="4808"/>
                  </a:lnTo>
                  <a:lnTo>
                    <a:pt x="7649" y="4808"/>
                  </a:lnTo>
                  <a:lnTo>
                    <a:pt x="7624" y="4808"/>
                  </a:lnTo>
                  <a:lnTo>
                    <a:pt x="7599" y="4808"/>
                  </a:lnTo>
                  <a:lnTo>
                    <a:pt x="7574" y="4808"/>
                  </a:lnTo>
                  <a:lnTo>
                    <a:pt x="7548" y="4808"/>
                  </a:lnTo>
                  <a:lnTo>
                    <a:pt x="7523" y="4808"/>
                  </a:lnTo>
                  <a:lnTo>
                    <a:pt x="7498" y="4808"/>
                  </a:lnTo>
                  <a:lnTo>
                    <a:pt x="7473" y="4808"/>
                  </a:lnTo>
                  <a:lnTo>
                    <a:pt x="7448" y="4808"/>
                  </a:lnTo>
                  <a:lnTo>
                    <a:pt x="7424" y="4808"/>
                  </a:lnTo>
                  <a:lnTo>
                    <a:pt x="7398" y="4808"/>
                  </a:lnTo>
                  <a:lnTo>
                    <a:pt x="7373" y="4808"/>
                  </a:lnTo>
                  <a:lnTo>
                    <a:pt x="7348" y="4808"/>
                  </a:lnTo>
                  <a:lnTo>
                    <a:pt x="7323" y="4808"/>
                  </a:lnTo>
                  <a:lnTo>
                    <a:pt x="7298" y="4809"/>
                  </a:lnTo>
                  <a:lnTo>
                    <a:pt x="7272" y="4809"/>
                  </a:lnTo>
                  <a:lnTo>
                    <a:pt x="7247" y="4809"/>
                  </a:lnTo>
                  <a:lnTo>
                    <a:pt x="7222" y="4809"/>
                  </a:lnTo>
                  <a:lnTo>
                    <a:pt x="7197" y="4809"/>
                  </a:lnTo>
                  <a:lnTo>
                    <a:pt x="7173" y="4809"/>
                  </a:lnTo>
                  <a:lnTo>
                    <a:pt x="7148" y="4809"/>
                  </a:lnTo>
                  <a:lnTo>
                    <a:pt x="7122" y="4809"/>
                  </a:lnTo>
                  <a:lnTo>
                    <a:pt x="7097" y="4809"/>
                  </a:lnTo>
                  <a:lnTo>
                    <a:pt x="7072" y="4809"/>
                  </a:lnTo>
                  <a:lnTo>
                    <a:pt x="7047" y="4809"/>
                  </a:lnTo>
                  <a:lnTo>
                    <a:pt x="7022" y="4809"/>
                  </a:lnTo>
                  <a:lnTo>
                    <a:pt x="6996" y="4809"/>
                  </a:lnTo>
                  <a:lnTo>
                    <a:pt x="6971" y="4809"/>
                  </a:lnTo>
                  <a:lnTo>
                    <a:pt x="6947" y="4809"/>
                  </a:lnTo>
                  <a:lnTo>
                    <a:pt x="6922" y="4809"/>
                  </a:lnTo>
                  <a:lnTo>
                    <a:pt x="6897" y="4809"/>
                  </a:lnTo>
                  <a:lnTo>
                    <a:pt x="6872" y="4809"/>
                  </a:lnTo>
                  <a:lnTo>
                    <a:pt x="6846" y="4809"/>
                  </a:lnTo>
                  <a:lnTo>
                    <a:pt x="6821" y="4810"/>
                  </a:lnTo>
                  <a:lnTo>
                    <a:pt x="6796" y="4810"/>
                  </a:lnTo>
                  <a:lnTo>
                    <a:pt x="6771" y="4810"/>
                  </a:lnTo>
                  <a:lnTo>
                    <a:pt x="6746" y="4810"/>
                  </a:lnTo>
                  <a:lnTo>
                    <a:pt x="6720" y="4810"/>
                  </a:lnTo>
                  <a:lnTo>
                    <a:pt x="6696" y="4810"/>
                  </a:lnTo>
                  <a:lnTo>
                    <a:pt x="6671" y="4810"/>
                  </a:lnTo>
                  <a:lnTo>
                    <a:pt x="6646" y="4810"/>
                  </a:lnTo>
                  <a:lnTo>
                    <a:pt x="6621" y="4810"/>
                  </a:lnTo>
                  <a:lnTo>
                    <a:pt x="6596" y="4810"/>
                  </a:lnTo>
                  <a:lnTo>
                    <a:pt x="6570" y="4810"/>
                  </a:lnTo>
                  <a:lnTo>
                    <a:pt x="6545" y="4810"/>
                  </a:lnTo>
                  <a:lnTo>
                    <a:pt x="6520" y="4810"/>
                  </a:lnTo>
                  <a:lnTo>
                    <a:pt x="6495" y="4810"/>
                  </a:lnTo>
                  <a:lnTo>
                    <a:pt x="6470" y="4810"/>
                  </a:lnTo>
                  <a:lnTo>
                    <a:pt x="6446" y="4810"/>
                  </a:lnTo>
                  <a:lnTo>
                    <a:pt x="6420" y="4810"/>
                  </a:lnTo>
                  <a:lnTo>
                    <a:pt x="6395" y="4810"/>
                  </a:lnTo>
                  <a:lnTo>
                    <a:pt x="6370" y="4810"/>
                  </a:lnTo>
                  <a:lnTo>
                    <a:pt x="6345" y="4812"/>
                  </a:lnTo>
                  <a:lnTo>
                    <a:pt x="6320" y="4812"/>
                  </a:lnTo>
                  <a:lnTo>
                    <a:pt x="6294" y="4812"/>
                  </a:lnTo>
                  <a:lnTo>
                    <a:pt x="6269" y="4812"/>
                  </a:lnTo>
                  <a:lnTo>
                    <a:pt x="6244" y="4812"/>
                  </a:lnTo>
                  <a:lnTo>
                    <a:pt x="6220" y="4812"/>
                  </a:lnTo>
                  <a:lnTo>
                    <a:pt x="6195" y="4812"/>
                  </a:lnTo>
                  <a:lnTo>
                    <a:pt x="6170" y="4812"/>
                  </a:lnTo>
                  <a:lnTo>
                    <a:pt x="6144" y="4812"/>
                  </a:lnTo>
                  <a:lnTo>
                    <a:pt x="6119" y="4812"/>
                  </a:lnTo>
                  <a:lnTo>
                    <a:pt x="6094" y="4812"/>
                  </a:lnTo>
                  <a:lnTo>
                    <a:pt x="6069" y="4812"/>
                  </a:lnTo>
                  <a:lnTo>
                    <a:pt x="6044" y="4812"/>
                  </a:lnTo>
                  <a:lnTo>
                    <a:pt x="6018" y="4812"/>
                  </a:lnTo>
                  <a:lnTo>
                    <a:pt x="5993" y="4812"/>
                  </a:lnTo>
                  <a:lnTo>
                    <a:pt x="5969" y="4812"/>
                  </a:lnTo>
                  <a:lnTo>
                    <a:pt x="5944" y="4812"/>
                  </a:lnTo>
                  <a:lnTo>
                    <a:pt x="5919" y="4812"/>
                  </a:lnTo>
                  <a:lnTo>
                    <a:pt x="5894" y="4812"/>
                  </a:lnTo>
                  <a:lnTo>
                    <a:pt x="5868" y="4813"/>
                  </a:lnTo>
                  <a:lnTo>
                    <a:pt x="5843" y="4813"/>
                  </a:lnTo>
                  <a:lnTo>
                    <a:pt x="5818" y="4813"/>
                  </a:lnTo>
                  <a:lnTo>
                    <a:pt x="5793" y="4813"/>
                  </a:lnTo>
                  <a:lnTo>
                    <a:pt x="5768" y="4813"/>
                  </a:lnTo>
                  <a:lnTo>
                    <a:pt x="5742" y="4813"/>
                  </a:lnTo>
                  <a:lnTo>
                    <a:pt x="5718" y="4813"/>
                  </a:lnTo>
                  <a:lnTo>
                    <a:pt x="5693" y="4813"/>
                  </a:lnTo>
                  <a:lnTo>
                    <a:pt x="5668" y="4813"/>
                  </a:lnTo>
                  <a:lnTo>
                    <a:pt x="5643" y="4813"/>
                  </a:lnTo>
                  <a:lnTo>
                    <a:pt x="5618" y="4813"/>
                  </a:lnTo>
                  <a:lnTo>
                    <a:pt x="5592" y="4813"/>
                  </a:lnTo>
                  <a:lnTo>
                    <a:pt x="5567" y="4813"/>
                  </a:lnTo>
                  <a:lnTo>
                    <a:pt x="5542" y="4813"/>
                  </a:lnTo>
                  <a:lnTo>
                    <a:pt x="5517" y="4813"/>
                  </a:lnTo>
                  <a:lnTo>
                    <a:pt x="5493" y="4813"/>
                  </a:lnTo>
                  <a:lnTo>
                    <a:pt x="5468" y="4813"/>
                  </a:lnTo>
                  <a:lnTo>
                    <a:pt x="5442" y="4813"/>
                  </a:lnTo>
                  <a:lnTo>
                    <a:pt x="5417" y="4813"/>
                  </a:lnTo>
                  <a:lnTo>
                    <a:pt x="5392" y="4814"/>
                  </a:lnTo>
                  <a:lnTo>
                    <a:pt x="5367" y="4814"/>
                  </a:lnTo>
                  <a:lnTo>
                    <a:pt x="5342" y="4814"/>
                  </a:lnTo>
                  <a:lnTo>
                    <a:pt x="5316" y="4814"/>
                  </a:lnTo>
                  <a:lnTo>
                    <a:pt x="5291" y="4814"/>
                  </a:lnTo>
                  <a:lnTo>
                    <a:pt x="5266" y="4814"/>
                  </a:lnTo>
                  <a:lnTo>
                    <a:pt x="5242" y="4814"/>
                  </a:lnTo>
                  <a:lnTo>
                    <a:pt x="5217" y="4814"/>
                  </a:lnTo>
                  <a:lnTo>
                    <a:pt x="5192" y="4814"/>
                  </a:lnTo>
                  <a:lnTo>
                    <a:pt x="5166" y="4814"/>
                  </a:lnTo>
                  <a:lnTo>
                    <a:pt x="5141" y="4814"/>
                  </a:lnTo>
                  <a:lnTo>
                    <a:pt x="5116" y="4814"/>
                  </a:lnTo>
                  <a:lnTo>
                    <a:pt x="5091" y="4814"/>
                  </a:lnTo>
                  <a:lnTo>
                    <a:pt x="5066" y="4814"/>
                  </a:lnTo>
                  <a:lnTo>
                    <a:pt x="5040" y="4814"/>
                  </a:lnTo>
                  <a:lnTo>
                    <a:pt x="5015" y="4814"/>
                  </a:lnTo>
                  <a:lnTo>
                    <a:pt x="4991" y="4814"/>
                  </a:lnTo>
                  <a:lnTo>
                    <a:pt x="4966" y="4814"/>
                  </a:lnTo>
                  <a:lnTo>
                    <a:pt x="4941" y="4814"/>
                  </a:lnTo>
                  <a:lnTo>
                    <a:pt x="4916" y="4815"/>
                  </a:lnTo>
                  <a:lnTo>
                    <a:pt x="4890" y="4815"/>
                  </a:lnTo>
                  <a:lnTo>
                    <a:pt x="4865" y="4815"/>
                  </a:lnTo>
                  <a:lnTo>
                    <a:pt x="4840" y="4815"/>
                  </a:lnTo>
                  <a:lnTo>
                    <a:pt x="4815" y="4815"/>
                  </a:lnTo>
                  <a:lnTo>
                    <a:pt x="4790" y="4815"/>
                  </a:lnTo>
                  <a:lnTo>
                    <a:pt x="4764" y="4815"/>
                  </a:lnTo>
                  <a:lnTo>
                    <a:pt x="4740" y="4815"/>
                  </a:lnTo>
                  <a:lnTo>
                    <a:pt x="4715" y="4815"/>
                  </a:lnTo>
                  <a:lnTo>
                    <a:pt x="4690" y="4815"/>
                  </a:lnTo>
                  <a:lnTo>
                    <a:pt x="4665" y="4815"/>
                  </a:lnTo>
                  <a:lnTo>
                    <a:pt x="4640" y="4815"/>
                  </a:lnTo>
                  <a:lnTo>
                    <a:pt x="4614" y="4815"/>
                  </a:lnTo>
                  <a:lnTo>
                    <a:pt x="4589" y="4815"/>
                  </a:lnTo>
                  <a:lnTo>
                    <a:pt x="4564" y="4815"/>
                  </a:lnTo>
                  <a:lnTo>
                    <a:pt x="4539" y="4815"/>
                  </a:lnTo>
                  <a:lnTo>
                    <a:pt x="4515" y="4815"/>
                  </a:lnTo>
                  <a:lnTo>
                    <a:pt x="4490" y="4815"/>
                  </a:lnTo>
                  <a:lnTo>
                    <a:pt x="4464" y="4815"/>
                  </a:lnTo>
                  <a:lnTo>
                    <a:pt x="4439" y="4816"/>
                  </a:lnTo>
                  <a:lnTo>
                    <a:pt x="4414" y="4816"/>
                  </a:lnTo>
                  <a:lnTo>
                    <a:pt x="4389" y="4816"/>
                  </a:lnTo>
                  <a:lnTo>
                    <a:pt x="4364" y="4816"/>
                  </a:lnTo>
                  <a:lnTo>
                    <a:pt x="4338" y="4816"/>
                  </a:lnTo>
                  <a:lnTo>
                    <a:pt x="4313" y="4816"/>
                  </a:lnTo>
                  <a:lnTo>
                    <a:pt x="4288" y="4816"/>
                  </a:lnTo>
                  <a:lnTo>
                    <a:pt x="4264" y="4816"/>
                  </a:lnTo>
                  <a:lnTo>
                    <a:pt x="4239" y="4816"/>
                  </a:lnTo>
                  <a:lnTo>
                    <a:pt x="4214" y="4816"/>
                  </a:lnTo>
                  <a:lnTo>
                    <a:pt x="4188" y="4816"/>
                  </a:lnTo>
                  <a:lnTo>
                    <a:pt x="4163" y="4816"/>
                  </a:lnTo>
                  <a:lnTo>
                    <a:pt x="4138" y="4816"/>
                  </a:lnTo>
                  <a:lnTo>
                    <a:pt x="4113" y="4816"/>
                  </a:lnTo>
                  <a:lnTo>
                    <a:pt x="4088" y="4816"/>
                  </a:lnTo>
                  <a:lnTo>
                    <a:pt x="4062" y="4816"/>
                  </a:lnTo>
                  <a:lnTo>
                    <a:pt x="4037" y="4816"/>
                  </a:lnTo>
                  <a:lnTo>
                    <a:pt x="4013" y="4816"/>
                  </a:lnTo>
                  <a:lnTo>
                    <a:pt x="3988" y="4816"/>
                  </a:lnTo>
                  <a:lnTo>
                    <a:pt x="3963" y="4818"/>
                  </a:lnTo>
                  <a:lnTo>
                    <a:pt x="3938" y="4818"/>
                  </a:lnTo>
                  <a:lnTo>
                    <a:pt x="3912" y="4818"/>
                  </a:lnTo>
                  <a:lnTo>
                    <a:pt x="3887" y="4818"/>
                  </a:lnTo>
                  <a:lnTo>
                    <a:pt x="3862" y="4818"/>
                  </a:lnTo>
                  <a:lnTo>
                    <a:pt x="3837" y="4818"/>
                  </a:lnTo>
                  <a:lnTo>
                    <a:pt x="3812" y="4818"/>
                  </a:lnTo>
                  <a:lnTo>
                    <a:pt x="3788" y="4818"/>
                  </a:lnTo>
                  <a:lnTo>
                    <a:pt x="3762" y="4818"/>
                  </a:lnTo>
                  <a:lnTo>
                    <a:pt x="3737" y="4818"/>
                  </a:lnTo>
                  <a:lnTo>
                    <a:pt x="3712" y="4818"/>
                  </a:lnTo>
                  <a:lnTo>
                    <a:pt x="3687" y="4818"/>
                  </a:lnTo>
                  <a:lnTo>
                    <a:pt x="3662" y="4818"/>
                  </a:lnTo>
                  <a:lnTo>
                    <a:pt x="3636" y="4818"/>
                  </a:lnTo>
                  <a:lnTo>
                    <a:pt x="3611" y="4818"/>
                  </a:lnTo>
                  <a:lnTo>
                    <a:pt x="3586" y="4818"/>
                  </a:lnTo>
                  <a:lnTo>
                    <a:pt x="3561" y="4818"/>
                  </a:lnTo>
                  <a:lnTo>
                    <a:pt x="3537" y="4818"/>
                  </a:lnTo>
                  <a:lnTo>
                    <a:pt x="3512" y="4818"/>
                  </a:lnTo>
                  <a:lnTo>
                    <a:pt x="3486" y="4819"/>
                  </a:lnTo>
                  <a:lnTo>
                    <a:pt x="3461" y="4819"/>
                  </a:lnTo>
                  <a:lnTo>
                    <a:pt x="3436" y="4819"/>
                  </a:lnTo>
                  <a:lnTo>
                    <a:pt x="3411" y="4819"/>
                  </a:lnTo>
                  <a:lnTo>
                    <a:pt x="3386" y="4819"/>
                  </a:lnTo>
                  <a:lnTo>
                    <a:pt x="3360" y="4819"/>
                  </a:lnTo>
                  <a:lnTo>
                    <a:pt x="3335" y="4819"/>
                  </a:lnTo>
                  <a:lnTo>
                    <a:pt x="3310" y="4819"/>
                  </a:lnTo>
                  <a:lnTo>
                    <a:pt x="3286" y="4819"/>
                  </a:lnTo>
                  <a:lnTo>
                    <a:pt x="3261" y="4819"/>
                  </a:lnTo>
                  <a:lnTo>
                    <a:pt x="3236" y="4819"/>
                  </a:lnTo>
                  <a:lnTo>
                    <a:pt x="3210" y="4819"/>
                  </a:lnTo>
                  <a:lnTo>
                    <a:pt x="3185" y="4819"/>
                  </a:lnTo>
                  <a:lnTo>
                    <a:pt x="3160" y="4819"/>
                  </a:lnTo>
                  <a:lnTo>
                    <a:pt x="3135" y="4819"/>
                  </a:lnTo>
                  <a:lnTo>
                    <a:pt x="3110" y="4819"/>
                  </a:lnTo>
                  <a:lnTo>
                    <a:pt x="3084" y="4819"/>
                  </a:lnTo>
                  <a:lnTo>
                    <a:pt x="3060" y="4819"/>
                  </a:lnTo>
                  <a:lnTo>
                    <a:pt x="3035" y="4819"/>
                  </a:lnTo>
                  <a:lnTo>
                    <a:pt x="3010" y="4820"/>
                  </a:lnTo>
                  <a:lnTo>
                    <a:pt x="2985" y="4820"/>
                  </a:lnTo>
                  <a:lnTo>
                    <a:pt x="2960" y="4820"/>
                  </a:lnTo>
                  <a:lnTo>
                    <a:pt x="2934" y="4820"/>
                  </a:lnTo>
                  <a:lnTo>
                    <a:pt x="2909" y="4820"/>
                  </a:lnTo>
                  <a:lnTo>
                    <a:pt x="2884" y="4820"/>
                  </a:lnTo>
                  <a:lnTo>
                    <a:pt x="2859" y="4820"/>
                  </a:lnTo>
                  <a:lnTo>
                    <a:pt x="2834" y="4820"/>
                  </a:lnTo>
                  <a:lnTo>
                    <a:pt x="2810" y="4820"/>
                  </a:lnTo>
                  <a:lnTo>
                    <a:pt x="2784" y="4820"/>
                  </a:lnTo>
                  <a:lnTo>
                    <a:pt x="2759" y="4820"/>
                  </a:lnTo>
                  <a:lnTo>
                    <a:pt x="2734" y="4820"/>
                  </a:lnTo>
                  <a:lnTo>
                    <a:pt x="2709" y="4820"/>
                  </a:lnTo>
                  <a:lnTo>
                    <a:pt x="2684" y="4820"/>
                  </a:lnTo>
                  <a:lnTo>
                    <a:pt x="2658" y="4820"/>
                  </a:lnTo>
                  <a:lnTo>
                    <a:pt x="2633" y="4820"/>
                  </a:lnTo>
                  <a:lnTo>
                    <a:pt x="2608" y="4820"/>
                  </a:lnTo>
                  <a:lnTo>
                    <a:pt x="2583" y="4820"/>
                  </a:lnTo>
                  <a:lnTo>
                    <a:pt x="2559" y="4820"/>
                  </a:lnTo>
                  <a:lnTo>
                    <a:pt x="2534" y="4821"/>
                  </a:lnTo>
                  <a:lnTo>
                    <a:pt x="2508" y="4821"/>
                  </a:lnTo>
                  <a:lnTo>
                    <a:pt x="2483" y="4821"/>
                  </a:lnTo>
                  <a:lnTo>
                    <a:pt x="2458" y="4821"/>
                  </a:lnTo>
                  <a:lnTo>
                    <a:pt x="2433" y="4821"/>
                  </a:lnTo>
                  <a:lnTo>
                    <a:pt x="2408" y="4821"/>
                  </a:lnTo>
                  <a:lnTo>
                    <a:pt x="2382" y="4821"/>
                  </a:lnTo>
                  <a:lnTo>
                    <a:pt x="2357" y="4821"/>
                  </a:lnTo>
                  <a:lnTo>
                    <a:pt x="2332" y="4821"/>
                  </a:lnTo>
                  <a:lnTo>
                    <a:pt x="2308" y="4821"/>
                  </a:lnTo>
                  <a:lnTo>
                    <a:pt x="2283" y="4821"/>
                  </a:lnTo>
                  <a:lnTo>
                    <a:pt x="2258" y="4821"/>
                  </a:lnTo>
                  <a:lnTo>
                    <a:pt x="2232" y="4821"/>
                  </a:lnTo>
                  <a:lnTo>
                    <a:pt x="2207" y="4821"/>
                  </a:lnTo>
                  <a:lnTo>
                    <a:pt x="2182" y="4821"/>
                  </a:lnTo>
                  <a:lnTo>
                    <a:pt x="2157" y="4821"/>
                  </a:lnTo>
                  <a:lnTo>
                    <a:pt x="2132" y="4821"/>
                  </a:lnTo>
                  <a:lnTo>
                    <a:pt x="2106" y="4821"/>
                  </a:lnTo>
                  <a:lnTo>
                    <a:pt x="2082" y="4821"/>
                  </a:lnTo>
                  <a:lnTo>
                    <a:pt x="2057" y="4822"/>
                  </a:lnTo>
                  <a:lnTo>
                    <a:pt x="2032" y="4822"/>
                  </a:lnTo>
                  <a:lnTo>
                    <a:pt x="2007" y="4822"/>
                  </a:lnTo>
                  <a:lnTo>
                    <a:pt x="1982" y="4822"/>
                  </a:lnTo>
                  <a:lnTo>
                    <a:pt x="1956" y="4822"/>
                  </a:lnTo>
                  <a:lnTo>
                    <a:pt x="1931" y="4822"/>
                  </a:lnTo>
                  <a:lnTo>
                    <a:pt x="1906" y="4822"/>
                  </a:lnTo>
                  <a:lnTo>
                    <a:pt x="1881" y="4822"/>
                  </a:lnTo>
                  <a:lnTo>
                    <a:pt x="1856" y="4822"/>
                  </a:lnTo>
                  <a:lnTo>
                    <a:pt x="1832" y="4822"/>
                  </a:lnTo>
                  <a:lnTo>
                    <a:pt x="1806" y="4822"/>
                  </a:lnTo>
                  <a:lnTo>
                    <a:pt x="1781" y="4822"/>
                  </a:lnTo>
                  <a:lnTo>
                    <a:pt x="1756" y="4822"/>
                  </a:lnTo>
                  <a:lnTo>
                    <a:pt x="1731" y="4822"/>
                  </a:lnTo>
                  <a:lnTo>
                    <a:pt x="1706" y="4822"/>
                  </a:lnTo>
                  <a:lnTo>
                    <a:pt x="1680" y="4822"/>
                  </a:lnTo>
                  <a:lnTo>
                    <a:pt x="1655" y="4822"/>
                  </a:lnTo>
                  <a:lnTo>
                    <a:pt x="1630" y="4822"/>
                  </a:lnTo>
                  <a:lnTo>
                    <a:pt x="1605" y="4824"/>
                  </a:lnTo>
                  <a:lnTo>
                    <a:pt x="1581" y="4824"/>
                  </a:lnTo>
                  <a:lnTo>
                    <a:pt x="1556" y="4824"/>
                  </a:lnTo>
                  <a:lnTo>
                    <a:pt x="1530" y="4824"/>
                  </a:lnTo>
                  <a:lnTo>
                    <a:pt x="1505" y="4824"/>
                  </a:lnTo>
                  <a:lnTo>
                    <a:pt x="1480" y="4824"/>
                  </a:lnTo>
                  <a:lnTo>
                    <a:pt x="1455" y="4824"/>
                  </a:lnTo>
                  <a:lnTo>
                    <a:pt x="1430" y="4824"/>
                  </a:lnTo>
                  <a:lnTo>
                    <a:pt x="1404" y="4824"/>
                  </a:lnTo>
                  <a:lnTo>
                    <a:pt x="1379" y="4824"/>
                  </a:lnTo>
                  <a:lnTo>
                    <a:pt x="1355" y="4824"/>
                  </a:lnTo>
                  <a:lnTo>
                    <a:pt x="1330" y="4824"/>
                  </a:lnTo>
                  <a:lnTo>
                    <a:pt x="1305" y="4824"/>
                  </a:lnTo>
                  <a:lnTo>
                    <a:pt x="1280" y="4824"/>
                  </a:lnTo>
                  <a:lnTo>
                    <a:pt x="1254" y="4824"/>
                  </a:lnTo>
                  <a:lnTo>
                    <a:pt x="1229" y="4824"/>
                  </a:lnTo>
                  <a:lnTo>
                    <a:pt x="1204" y="4824"/>
                  </a:lnTo>
                  <a:lnTo>
                    <a:pt x="1179" y="4824"/>
                  </a:lnTo>
                  <a:lnTo>
                    <a:pt x="1154" y="4824"/>
                  </a:lnTo>
                  <a:lnTo>
                    <a:pt x="1128" y="4825"/>
                  </a:lnTo>
                  <a:lnTo>
                    <a:pt x="1104" y="4825"/>
                  </a:lnTo>
                  <a:lnTo>
                    <a:pt x="1079" y="4825"/>
                  </a:lnTo>
                  <a:lnTo>
                    <a:pt x="1054" y="4825"/>
                  </a:lnTo>
                  <a:lnTo>
                    <a:pt x="1029" y="4825"/>
                  </a:lnTo>
                  <a:lnTo>
                    <a:pt x="1004" y="4825"/>
                  </a:lnTo>
                  <a:lnTo>
                    <a:pt x="978" y="4825"/>
                  </a:lnTo>
                  <a:lnTo>
                    <a:pt x="953" y="4825"/>
                  </a:lnTo>
                  <a:lnTo>
                    <a:pt x="928" y="4825"/>
                  </a:lnTo>
                  <a:lnTo>
                    <a:pt x="903" y="4825"/>
                  </a:lnTo>
                  <a:lnTo>
                    <a:pt x="878" y="4825"/>
                  </a:lnTo>
                  <a:lnTo>
                    <a:pt x="854" y="4825"/>
                  </a:lnTo>
                  <a:lnTo>
                    <a:pt x="828" y="4825"/>
                  </a:lnTo>
                  <a:lnTo>
                    <a:pt x="803" y="4825"/>
                  </a:lnTo>
                  <a:lnTo>
                    <a:pt x="778" y="4825"/>
                  </a:lnTo>
                  <a:lnTo>
                    <a:pt x="753" y="4825"/>
                  </a:lnTo>
                  <a:lnTo>
                    <a:pt x="728" y="4825"/>
                  </a:lnTo>
                  <a:lnTo>
                    <a:pt x="702" y="4825"/>
                  </a:lnTo>
                  <a:lnTo>
                    <a:pt x="677" y="4825"/>
                  </a:lnTo>
                  <a:lnTo>
                    <a:pt x="652" y="4826"/>
                  </a:lnTo>
                  <a:lnTo>
                    <a:pt x="628" y="4826"/>
                  </a:lnTo>
                  <a:lnTo>
                    <a:pt x="603" y="4826"/>
                  </a:lnTo>
                  <a:lnTo>
                    <a:pt x="578" y="4826"/>
                  </a:lnTo>
                  <a:lnTo>
                    <a:pt x="552" y="4826"/>
                  </a:lnTo>
                  <a:lnTo>
                    <a:pt x="527" y="4826"/>
                  </a:lnTo>
                  <a:lnTo>
                    <a:pt x="502" y="4826"/>
                  </a:lnTo>
                  <a:lnTo>
                    <a:pt x="477" y="4826"/>
                  </a:lnTo>
                  <a:lnTo>
                    <a:pt x="452" y="4826"/>
                  </a:lnTo>
                  <a:lnTo>
                    <a:pt x="426" y="4826"/>
                  </a:lnTo>
                  <a:lnTo>
                    <a:pt x="401" y="4826"/>
                  </a:lnTo>
                  <a:lnTo>
                    <a:pt x="377" y="4826"/>
                  </a:lnTo>
                  <a:lnTo>
                    <a:pt x="352" y="4826"/>
                  </a:lnTo>
                  <a:lnTo>
                    <a:pt x="327" y="4826"/>
                  </a:lnTo>
                  <a:lnTo>
                    <a:pt x="302" y="4826"/>
                  </a:lnTo>
                  <a:lnTo>
                    <a:pt x="276" y="4826"/>
                  </a:lnTo>
                  <a:lnTo>
                    <a:pt x="251" y="4826"/>
                  </a:lnTo>
                  <a:lnTo>
                    <a:pt x="226" y="4826"/>
                  </a:lnTo>
                  <a:lnTo>
                    <a:pt x="201" y="4826"/>
                  </a:lnTo>
                  <a:lnTo>
                    <a:pt x="176" y="4827"/>
                  </a:lnTo>
                  <a:lnTo>
                    <a:pt x="150" y="4827"/>
                  </a:lnTo>
                  <a:lnTo>
                    <a:pt x="126" y="4827"/>
                  </a:lnTo>
                  <a:lnTo>
                    <a:pt x="101" y="4827"/>
                  </a:lnTo>
                  <a:lnTo>
                    <a:pt x="76" y="4827"/>
                  </a:lnTo>
                  <a:lnTo>
                    <a:pt x="51" y="4827"/>
                  </a:lnTo>
                  <a:lnTo>
                    <a:pt x="26" y="4827"/>
                  </a:lnTo>
                  <a:lnTo>
                    <a:pt x="0" y="4827"/>
                  </a:lnTo>
                  <a:lnTo>
                    <a:pt x="0" y="4826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345" y="2066"/>
              <a:ext cx="3159" cy="1611"/>
            </a:xfrm>
            <a:custGeom>
              <a:avLst/>
              <a:gdLst>
                <a:gd name="T0" fmla="*/ 42 w 9479"/>
                <a:gd name="T1" fmla="*/ 1611 h 4832"/>
                <a:gd name="T2" fmla="*/ 92 w 9479"/>
                <a:gd name="T3" fmla="*/ 1610 h 4832"/>
                <a:gd name="T4" fmla="*/ 142 w 9479"/>
                <a:gd name="T5" fmla="*/ 1609 h 4832"/>
                <a:gd name="T6" fmla="*/ 192 w 9479"/>
                <a:gd name="T7" fmla="*/ 1608 h 4832"/>
                <a:gd name="T8" fmla="*/ 243 w 9479"/>
                <a:gd name="T9" fmla="*/ 1607 h 4832"/>
                <a:gd name="T10" fmla="*/ 293 w 9479"/>
                <a:gd name="T11" fmla="*/ 1606 h 4832"/>
                <a:gd name="T12" fmla="*/ 343 w 9479"/>
                <a:gd name="T13" fmla="*/ 1604 h 4832"/>
                <a:gd name="T14" fmla="*/ 393 w 9479"/>
                <a:gd name="T15" fmla="*/ 1602 h 4832"/>
                <a:gd name="T16" fmla="*/ 443 w 9479"/>
                <a:gd name="T17" fmla="*/ 1600 h 4832"/>
                <a:gd name="T18" fmla="*/ 493 w 9479"/>
                <a:gd name="T19" fmla="*/ 1597 h 4832"/>
                <a:gd name="T20" fmla="*/ 543 w 9479"/>
                <a:gd name="T21" fmla="*/ 1594 h 4832"/>
                <a:gd name="T22" fmla="*/ 594 w 9479"/>
                <a:gd name="T23" fmla="*/ 1589 h 4832"/>
                <a:gd name="T24" fmla="*/ 644 w 9479"/>
                <a:gd name="T25" fmla="*/ 1584 h 4832"/>
                <a:gd name="T26" fmla="*/ 694 w 9479"/>
                <a:gd name="T27" fmla="*/ 1576 h 4832"/>
                <a:gd name="T28" fmla="*/ 744 w 9479"/>
                <a:gd name="T29" fmla="*/ 1565 h 4832"/>
                <a:gd name="T30" fmla="*/ 794 w 9479"/>
                <a:gd name="T31" fmla="*/ 1548 h 4832"/>
                <a:gd name="T32" fmla="*/ 844 w 9479"/>
                <a:gd name="T33" fmla="*/ 1518 h 4832"/>
                <a:gd name="T34" fmla="*/ 894 w 9479"/>
                <a:gd name="T35" fmla="*/ 1451 h 4832"/>
                <a:gd name="T36" fmla="*/ 944 w 9479"/>
                <a:gd name="T37" fmla="*/ 1293 h 4832"/>
                <a:gd name="T38" fmla="*/ 995 w 9479"/>
                <a:gd name="T39" fmla="*/ 984 h 4832"/>
                <a:gd name="T40" fmla="*/ 1045 w 9479"/>
                <a:gd name="T41" fmla="*/ 547 h 4832"/>
                <a:gd name="T42" fmla="*/ 1095 w 9479"/>
                <a:gd name="T43" fmla="*/ 255 h 4832"/>
                <a:gd name="T44" fmla="*/ 1145 w 9479"/>
                <a:gd name="T45" fmla="*/ 402 h 4832"/>
                <a:gd name="T46" fmla="*/ 1195 w 9479"/>
                <a:gd name="T47" fmla="*/ 819 h 4832"/>
                <a:gd name="T48" fmla="*/ 1245 w 9479"/>
                <a:gd name="T49" fmla="*/ 1186 h 4832"/>
                <a:gd name="T50" fmla="*/ 1295 w 9479"/>
                <a:gd name="T51" fmla="*/ 1397 h 4832"/>
                <a:gd name="T52" fmla="*/ 1345 w 9479"/>
                <a:gd name="T53" fmla="*/ 1493 h 4832"/>
                <a:gd name="T54" fmla="*/ 1396 w 9479"/>
                <a:gd name="T55" fmla="*/ 1534 h 4832"/>
                <a:gd name="T56" fmla="*/ 1446 w 9479"/>
                <a:gd name="T57" fmla="*/ 1555 h 4832"/>
                <a:gd name="T58" fmla="*/ 1496 w 9479"/>
                <a:gd name="T59" fmla="*/ 1567 h 4832"/>
                <a:gd name="T60" fmla="*/ 1546 w 9479"/>
                <a:gd name="T61" fmla="*/ 1575 h 4832"/>
                <a:gd name="T62" fmla="*/ 1596 w 9479"/>
                <a:gd name="T63" fmla="*/ 1580 h 4832"/>
                <a:gd name="T64" fmla="*/ 1647 w 9479"/>
                <a:gd name="T65" fmla="*/ 1583 h 4832"/>
                <a:gd name="T66" fmla="*/ 1697 w 9479"/>
                <a:gd name="T67" fmla="*/ 1586 h 4832"/>
                <a:gd name="T68" fmla="*/ 1747 w 9479"/>
                <a:gd name="T69" fmla="*/ 1586 h 4832"/>
                <a:gd name="T70" fmla="*/ 1797 w 9479"/>
                <a:gd name="T71" fmla="*/ 1586 h 4832"/>
                <a:gd name="T72" fmla="*/ 1847 w 9479"/>
                <a:gd name="T73" fmla="*/ 1583 h 4832"/>
                <a:gd name="T74" fmla="*/ 1897 w 9479"/>
                <a:gd name="T75" fmla="*/ 1578 h 4832"/>
                <a:gd name="T76" fmla="*/ 1947 w 9479"/>
                <a:gd name="T77" fmla="*/ 1568 h 4832"/>
                <a:gd name="T78" fmla="*/ 1997 w 9479"/>
                <a:gd name="T79" fmla="*/ 1546 h 4832"/>
                <a:gd name="T80" fmla="*/ 2048 w 9479"/>
                <a:gd name="T81" fmla="*/ 1486 h 4832"/>
                <a:gd name="T82" fmla="*/ 2098 w 9479"/>
                <a:gd name="T83" fmla="*/ 1124 h 4832"/>
                <a:gd name="T84" fmla="*/ 2148 w 9479"/>
                <a:gd name="T85" fmla="*/ 69 h 4832"/>
                <a:gd name="T86" fmla="*/ 2198 w 9479"/>
                <a:gd name="T87" fmla="*/ 325 h 4832"/>
                <a:gd name="T88" fmla="*/ 2248 w 9479"/>
                <a:gd name="T89" fmla="*/ 1110 h 4832"/>
                <a:gd name="T90" fmla="*/ 2299 w 9479"/>
                <a:gd name="T91" fmla="*/ 1477 h 4832"/>
                <a:gd name="T92" fmla="*/ 2349 w 9479"/>
                <a:gd name="T93" fmla="*/ 1547 h 4832"/>
                <a:gd name="T94" fmla="*/ 2398 w 9479"/>
                <a:gd name="T95" fmla="*/ 1571 h 4832"/>
                <a:gd name="T96" fmla="*/ 2449 w 9479"/>
                <a:gd name="T97" fmla="*/ 1583 h 4832"/>
                <a:gd name="T98" fmla="*/ 2499 w 9479"/>
                <a:gd name="T99" fmla="*/ 1590 h 4832"/>
                <a:gd name="T100" fmla="*/ 2549 w 9479"/>
                <a:gd name="T101" fmla="*/ 1594 h 4832"/>
                <a:gd name="T102" fmla="*/ 2599 w 9479"/>
                <a:gd name="T103" fmla="*/ 1597 h 4832"/>
                <a:gd name="T104" fmla="*/ 2649 w 9479"/>
                <a:gd name="T105" fmla="*/ 1599 h 4832"/>
                <a:gd name="T106" fmla="*/ 2699 w 9479"/>
                <a:gd name="T107" fmla="*/ 1601 h 4832"/>
                <a:gd name="T108" fmla="*/ 2749 w 9479"/>
                <a:gd name="T109" fmla="*/ 1602 h 4832"/>
                <a:gd name="T110" fmla="*/ 2799 w 9479"/>
                <a:gd name="T111" fmla="*/ 1603 h 4832"/>
                <a:gd name="T112" fmla="*/ 2850 w 9479"/>
                <a:gd name="T113" fmla="*/ 1603 h 4832"/>
                <a:gd name="T114" fmla="*/ 2900 w 9479"/>
                <a:gd name="T115" fmla="*/ 1604 h 4832"/>
                <a:gd name="T116" fmla="*/ 2950 w 9479"/>
                <a:gd name="T117" fmla="*/ 1604 h 4832"/>
                <a:gd name="T118" fmla="*/ 3000 w 9479"/>
                <a:gd name="T119" fmla="*/ 1605 h 4832"/>
                <a:gd name="T120" fmla="*/ 3050 w 9479"/>
                <a:gd name="T121" fmla="*/ 1605 h 4832"/>
                <a:gd name="T122" fmla="*/ 3101 w 9479"/>
                <a:gd name="T123" fmla="*/ 1605 h 4832"/>
                <a:gd name="T124" fmla="*/ 3151 w 9479"/>
                <a:gd name="T125" fmla="*/ 1605 h 4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479" h="4832">
                  <a:moveTo>
                    <a:pt x="0" y="4832"/>
                  </a:moveTo>
                  <a:lnTo>
                    <a:pt x="26" y="4832"/>
                  </a:lnTo>
                  <a:lnTo>
                    <a:pt x="51" y="4831"/>
                  </a:lnTo>
                  <a:lnTo>
                    <a:pt x="76" y="4831"/>
                  </a:lnTo>
                  <a:lnTo>
                    <a:pt x="100" y="4831"/>
                  </a:lnTo>
                  <a:lnTo>
                    <a:pt x="125" y="4831"/>
                  </a:lnTo>
                  <a:lnTo>
                    <a:pt x="150" y="4830"/>
                  </a:lnTo>
                  <a:lnTo>
                    <a:pt x="176" y="4830"/>
                  </a:lnTo>
                  <a:lnTo>
                    <a:pt x="201" y="4830"/>
                  </a:lnTo>
                  <a:lnTo>
                    <a:pt x="226" y="4828"/>
                  </a:lnTo>
                  <a:lnTo>
                    <a:pt x="251" y="4828"/>
                  </a:lnTo>
                  <a:lnTo>
                    <a:pt x="276" y="4828"/>
                  </a:lnTo>
                  <a:lnTo>
                    <a:pt x="302" y="4827"/>
                  </a:lnTo>
                  <a:lnTo>
                    <a:pt x="327" y="4827"/>
                  </a:lnTo>
                  <a:lnTo>
                    <a:pt x="351" y="4827"/>
                  </a:lnTo>
                  <a:lnTo>
                    <a:pt x="376" y="4826"/>
                  </a:lnTo>
                  <a:lnTo>
                    <a:pt x="401" y="4826"/>
                  </a:lnTo>
                  <a:lnTo>
                    <a:pt x="426" y="4826"/>
                  </a:lnTo>
                  <a:lnTo>
                    <a:pt x="452" y="4825"/>
                  </a:lnTo>
                  <a:lnTo>
                    <a:pt x="477" y="4825"/>
                  </a:lnTo>
                  <a:lnTo>
                    <a:pt x="502" y="4825"/>
                  </a:lnTo>
                  <a:lnTo>
                    <a:pt x="527" y="4824"/>
                  </a:lnTo>
                  <a:lnTo>
                    <a:pt x="552" y="4824"/>
                  </a:lnTo>
                  <a:lnTo>
                    <a:pt x="576" y="4822"/>
                  </a:lnTo>
                  <a:lnTo>
                    <a:pt x="602" y="4822"/>
                  </a:lnTo>
                  <a:lnTo>
                    <a:pt x="627" y="4822"/>
                  </a:lnTo>
                  <a:lnTo>
                    <a:pt x="652" y="4821"/>
                  </a:lnTo>
                  <a:lnTo>
                    <a:pt x="677" y="4821"/>
                  </a:lnTo>
                  <a:lnTo>
                    <a:pt x="702" y="4820"/>
                  </a:lnTo>
                  <a:lnTo>
                    <a:pt x="728" y="4820"/>
                  </a:lnTo>
                  <a:lnTo>
                    <a:pt x="753" y="4819"/>
                  </a:lnTo>
                  <a:lnTo>
                    <a:pt x="778" y="4819"/>
                  </a:lnTo>
                  <a:lnTo>
                    <a:pt x="803" y="4818"/>
                  </a:lnTo>
                  <a:lnTo>
                    <a:pt x="827" y="4818"/>
                  </a:lnTo>
                  <a:lnTo>
                    <a:pt x="852" y="4816"/>
                  </a:lnTo>
                  <a:lnTo>
                    <a:pt x="878" y="4816"/>
                  </a:lnTo>
                  <a:lnTo>
                    <a:pt x="903" y="4815"/>
                  </a:lnTo>
                  <a:lnTo>
                    <a:pt x="928" y="4814"/>
                  </a:lnTo>
                  <a:lnTo>
                    <a:pt x="953" y="4814"/>
                  </a:lnTo>
                  <a:lnTo>
                    <a:pt x="978" y="4813"/>
                  </a:lnTo>
                  <a:lnTo>
                    <a:pt x="1004" y="4812"/>
                  </a:lnTo>
                  <a:lnTo>
                    <a:pt x="1029" y="4812"/>
                  </a:lnTo>
                  <a:lnTo>
                    <a:pt x="1054" y="4810"/>
                  </a:lnTo>
                  <a:lnTo>
                    <a:pt x="1078" y="4809"/>
                  </a:lnTo>
                  <a:lnTo>
                    <a:pt x="1103" y="4809"/>
                  </a:lnTo>
                  <a:lnTo>
                    <a:pt x="1128" y="4808"/>
                  </a:lnTo>
                  <a:lnTo>
                    <a:pt x="1154" y="4807"/>
                  </a:lnTo>
                  <a:lnTo>
                    <a:pt x="1179" y="4806"/>
                  </a:lnTo>
                  <a:lnTo>
                    <a:pt x="1204" y="4806"/>
                  </a:lnTo>
                  <a:lnTo>
                    <a:pt x="1229" y="4804"/>
                  </a:lnTo>
                  <a:lnTo>
                    <a:pt x="1254" y="4803"/>
                  </a:lnTo>
                  <a:lnTo>
                    <a:pt x="1280" y="4802"/>
                  </a:lnTo>
                  <a:lnTo>
                    <a:pt x="1304" y="4801"/>
                  </a:lnTo>
                  <a:lnTo>
                    <a:pt x="1329" y="4800"/>
                  </a:lnTo>
                  <a:lnTo>
                    <a:pt x="1354" y="4798"/>
                  </a:lnTo>
                  <a:lnTo>
                    <a:pt x="1379" y="4797"/>
                  </a:lnTo>
                  <a:lnTo>
                    <a:pt x="1404" y="4795"/>
                  </a:lnTo>
                  <a:lnTo>
                    <a:pt x="1430" y="4794"/>
                  </a:lnTo>
                  <a:lnTo>
                    <a:pt x="1455" y="4791"/>
                  </a:lnTo>
                  <a:lnTo>
                    <a:pt x="1480" y="4790"/>
                  </a:lnTo>
                  <a:lnTo>
                    <a:pt x="1505" y="4789"/>
                  </a:lnTo>
                  <a:lnTo>
                    <a:pt x="1530" y="4788"/>
                  </a:lnTo>
                  <a:lnTo>
                    <a:pt x="1554" y="4785"/>
                  </a:lnTo>
                  <a:lnTo>
                    <a:pt x="1580" y="4784"/>
                  </a:lnTo>
                  <a:lnTo>
                    <a:pt x="1605" y="4782"/>
                  </a:lnTo>
                  <a:lnTo>
                    <a:pt x="1630" y="4780"/>
                  </a:lnTo>
                  <a:lnTo>
                    <a:pt x="1655" y="4778"/>
                  </a:lnTo>
                  <a:lnTo>
                    <a:pt x="1680" y="4776"/>
                  </a:lnTo>
                  <a:lnTo>
                    <a:pt x="1706" y="4774"/>
                  </a:lnTo>
                  <a:lnTo>
                    <a:pt x="1731" y="4772"/>
                  </a:lnTo>
                  <a:lnTo>
                    <a:pt x="1756" y="4770"/>
                  </a:lnTo>
                  <a:lnTo>
                    <a:pt x="1781" y="4767"/>
                  </a:lnTo>
                  <a:lnTo>
                    <a:pt x="1805" y="4765"/>
                  </a:lnTo>
                  <a:lnTo>
                    <a:pt x="1830" y="4762"/>
                  </a:lnTo>
                  <a:lnTo>
                    <a:pt x="1856" y="4759"/>
                  </a:lnTo>
                  <a:lnTo>
                    <a:pt x="1881" y="4756"/>
                  </a:lnTo>
                  <a:lnTo>
                    <a:pt x="1906" y="4753"/>
                  </a:lnTo>
                  <a:lnTo>
                    <a:pt x="1931" y="4750"/>
                  </a:lnTo>
                  <a:lnTo>
                    <a:pt x="1956" y="4747"/>
                  </a:lnTo>
                  <a:lnTo>
                    <a:pt x="1982" y="4743"/>
                  </a:lnTo>
                  <a:lnTo>
                    <a:pt x="2007" y="4740"/>
                  </a:lnTo>
                  <a:lnTo>
                    <a:pt x="2032" y="4735"/>
                  </a:lnTo>
                  <a:lnTo>
                    <a:pt x="2056" y="4731"/>
                  </a:lnTo>
                  <a:lnTo>
                    <a:pt x="2081" y="4726"/>
                  </a:lnTo>
                  <a:lnTo>
                    <a:pt x="2106" y="4722"/>
                  </a:lnTo>
                  <a:lnTo>
                    <a:pt x="2132" y="4717"/>
                  </a:lnTo>
                  <a:lnTo>
                    <a:pt x="2157" y="4712"/>
                  </a:lnTo>
                  <a:lnTo>
                    <a:pt x="2182" y="4706"/>
                  </a:lnTo>
                  <a:lnTo>
                    <a:pt x="2207" y="4700"/>
                  </a:lnTo>
                  <a:lnTo>
                    <a:pt x="2232" y="4694"/>
                  </a:lnTo>
                  <a:lnTo>
                    <a:pt x="2258" y="4687"/>
                  </a:lnTo>
                  <a:lnTo>
                    <a:pt x="2282" y="4680"/>
                  </a:lnTo>
                  <a:lnTo>
                    <a:pt x="2307" y="4671"/>
                  </a:lnTo>
                  <a:lnTo>
                    <a:pt x="2332" y="4663"/>
                  </a:lnTo>
                  <a:lnTo>
                    <a:pt x="2357" y="4653"/>
                  </a:lnTo>
                  <a:lnTo>
                    <a:pt x="2382" y="4644"/>
                  </a:lnTo>
                  <a:lnTo>
                    <a:pt x="2408" y="4632"/>
                  </a:lnTo>
                  <a:lnTo>
                    <a:pt x="2433" y="4620"/>
                  </a:lnTo>
                  <a:lnTo>
                    <a:pt x="2458" y="4605"/>
                  </a:lnTo>
                  <a:lnTo>
                    <a:pt x="2483" y="4590"/>
                  </a:lnTo>
                  <a:lnTo>
                    <a:pt x="2508" y="4573"/>
                  </a:lnTo>
                  <a:lnTo>
                    <a:pt x="2532" y="4552"/>
                  </a:lnTo>
                  <a:lnTo>
                    <a:pt x="2558" y="4530"/>
                  </a:lnTo>
                  <a:lnTo>
                    <a:pt x="2583" y="4503"/>
                  </a:lnTo>
                  <a:lnTo>
                    <a:pt x="2608" y="4473"/>
                  </a:lnTo>
                  <a:lnTo>
                    <a:pt x="2633" y="4438"/>
                  </a:lnTo>
                  <a:lnTo>
                    <a:pt x="2658" y="4398"/>
                  </a:lnTo>
                  <a:lnTo>
                    <a:pt x="2684" y="4351"/>
                  </a:lnTo>
                  <a:lnTo>
                    <a:pt x="2709" y="4297"/>
                  </a:lnTo>
                  <a:lnTo>
                    <a:pt x="2734" y="4233"/>
                  </a:lnTo>
                  <a:lnTo>
                    <a:pt x="2759" y="4161"/>
                  </a:lnTo>
                  <a:lnTo>
                    <a:pt x="2783" y="4080"/>
                  </a:lnTo>
                  <a:lnTo>
                    <a:pt x="2808" y="3986"/>
                  </a:lnTo>
                  <a:lnTo>
                    <a:pt x="2834" y="3879"/>
                  </a:lnTo>
                  <a:lnTo>
                    <a:pt x="2859" y="3760"/>
                  </a:lnTo>
                  <a:lnTo>
                    <a:pt x="2884" y="3627"/>
                  </a:lnTo>
                  <a:lnTo>
                    <a:pt x="2909" y="3480"/>
                  </a:lnTo>
                  <a:lnTo>
                    <a:pt x="2934" y="3318"/>
                  </a:lnTo>
                  <a:lnTo>
                    <a:pt x="2960" y="3141"/>
                  </a:lnTo>
                  <a:lnTo>
                    <a:pt x="2985" y="2952"/>
                  </a:lnTo>
                  <a:lnTo>
                    <a:pt x="3009" y="2749"/>
                  </a:lnTo>
                  <a:lnTo>
                    <a:pt x="3034" y="2535"/>
                  </a:lnTo>
                  <a:lnTo>
                    <a:pt x="3059" y="2314"/>
                  </a:lnTo>
                  <a:lnTo>
                    <a:pt x="3084" y="2089"/>
                  </a:lnTo>
                  <a:lnTo>
                    <a:pt x="3110" y="1863"/>
                  </a:lnTo>
                  <a:lnTo>
                    <a:pt x="3135" y="1641"/>
                  </a:lnTo>
                  <a:lnTo>
                    <a:pt x="3160" y="1431"/>
                  </a:lnTo>
                  <a:lnTo>
                    <a:pt x="3185" y="1238"/>
                  </a:lnTo>
                  <a:lnTo>
                    <a:pt x="3210" y="1069"/>
                  </a:lnTo>
                  <a:lnTo>
                    <a:pt x="3236" y="930"/>
                  </a:lnTo>
                  <a:lnTo>
                    <a:pt x="3260" y="828"/>
                  </a:lnTo>
                  <a:lnTo>
                    <a:pt x="3285" y="764"/>
                  </a:lnTo>
                  <a:lnTo>
                    <a:pt x="3310" y="744"/>
                  </a:lnTo>
                  <a:lnTo>
                    <a:pt x="3335" y="763"/>
                  </a:lnTo>
                  <a:lnTo>
                    <a:pt x="3360" y="823"/>
                  </a:lnTo>
                  <a:lnTo>
                    <a:pt x="3386" y="920"/>
                  </a:lnTo>
                  <a:lnTo>
                    <a:pt x="3411" y="1050"/>
                  </a:lnTo>
                  <a:lnTo>
                    <a:pt x="3436" y="1207"/>
                  </a:lnTo>
                  <a:lnTo>
                    <a:pt x="3461" y="1389"/>
                  </a:lnTo>
                  <a:lnTo>
                    <a:pt x="3486" y="1588"/>
                  </a:lnTo>
                  <a:lnTo>
                    <a:pt x="3510" y="1800"/>
                  </a:lnTo>
                  <a:lnTo>
                    <a:pt x="3536" y="2018"/>
                  </a:lnTo>
                  <a:lnTo>
                    <a:pt x="3561" y="2238"/>
                  </a:lnTo>
                  <a:lnTo>
                    <a:pt x="3586" y="2456"/>
                  </a:lnTo>
                  <a:lnTo>
                    <a:pt x="3611" y="2667"/>
                  </a:lnTo>
                  <a:lnTo>
                    <a:pt x="3636" y="2870"/>
                  </a:lnTo>
                  <a:lnTo>
                    <a:pt x="3662" y="3061"/>
                  </a:lnTo>
                  <a:lnTo>
                    <a:pt x="3687" y="3241"/>
                  </a:lnTo>
                  <a:lnTo>
                    <a:pt x="3712" y="3405"/>
                  </a:lnTo>
                  <a:lnTo>
                    <a:pt x="3736" y="3558"/>
                  </a:lnTo>
                  <a:lnTo>
                    <a:pt x="3761" y="3694"/>
                  </a:lnTo>
                  <a:lnTo>
                    <a:pt x="3786" y="3818"/>
                  </a:lnTo>
                  <a:lnTo>
                    <a:pt x="3812" y="3928"/>
                  </a:lnTo>
                  <a:lnTo>
                    <a:pt x="3837" y="4027"/>
                  </a:lnTo>
                  <a:lnTo>
                    <a:pt x="3862" y="4114"/>
                  </a:lnTo>
                  <a:lnTo>
                    <a:pt x="3887" y="4190"/>
                  </a:lnTo>
                  <a:lnTo>
                    <a:pt x="3912" y="4256"/>
                  </a:lnTo>
                  <a:lnTo>
                    <a:pt x="3938" y="4314"/>
                  </a:lnTo>
                  <a:lnTo>
                    <a:pt x="3963" y="4364"/>
                  </a:lnTo>
                  <a:lnTo>
                    <a:pt x="3987" y="4407"/>
                  </a:lnTo>
                  <a:lnTo>
                    <a:pt x="4012" y="4446"/>
                  </a:lnTo>
                  <a:lnTo>
                    <a:pt x="4037" y="4478"/>
                  </a:lnTo>
                  <a:lnTo>
                    <a:pt x="4062" y="4506"/>
                  </a:lnTo>
                  <a:lnTo>
                    <a:pt x="4088" y="4531"/>
                  </a:lnTo>
                  <a:lnTo>
                    <a:pt x="4113" y="4551"/>
                  </a:lnTo>
                  <a:lnTo>
                    <a:pt x="4138" y="4570"/>
                  </a:lnTo>
                  <a:lnTo>
                    <a:pt x="4163" y="4587"/>
                  </a:lnTo>
                  <a:lnTo>
                    <a:pt x="4188" y="4602"/>
                  </a:lnTo>
                  <a:lnTo>
                    <a:pt x="4214" y="4615"/>
                  </a:lnTo>
                  <a:lnTo>
                    <a:pt x="4238" y="4626"/>
                  </a:lnTo>
                  <a:lnTo>
                    <a:pt x="4263" y="4636"/>
                  </a:lnTo>
                  <a:lnTo>
                    <a:pt x="4288" y="4646"/>
                  </a:lnTo>
                  <a:lnTo>
                    <a:pt x="4313" y="4654"/>
                  </a:lnTo>
                  <a:lnTo>
                    <a:pt x="4338" y="4663"/>
                  </a:lnTo>
                  <a:lnTo>
                    <a:pt x="4364" y="4670"/>
                  </a:lnTo>
                  <a:lnTo>
                    <a:pt x="4389" y="4676"/>
                  </a:lnTo>
                  <a:lnTo>
                    <a:pt x="4414" y="4683"/>
                  </a:lnTo>
                  <a:lnTo>
                    <a:pt x="4439" y="4688"/>
                  </a:lnTo>
                  <a:lnTo>
                    <a:pt x="4464" y="4694"/>
                  </a:lnTo>
                  <a:lnTo>
                    <a:pt x="4488" y="4699"/>
                  </a:lnTo>
                  <a:lnTo>
                    <a:pt x="4514" y="4704"/>
                  </a:lnTo>
                  <a:lnTo>
                    <a:pt x="4539" y="4708"/>
                  </a:lnTo>
                  <a:lnTo>
                    <a:pt x="4564" y="4712"/>
                  </a:lnTo>
                  <a:lnTo>
                    <a:pt x="4589" y="4716"/>
                  </a:lnTo>
                  <a:lnTo>
                    <a:pt x="4614" y="4719"/>
                  </a:lnTo>
                  <a:lnTo>
                    <a:pt x="4640" y="4723"/>
                  </a:lnTo>
                  <a:lnTo>
                    <a:pt x="4665" y="4726"/>
                  </a:lnTo>
                  <a:lnTo>
                    <a:pt x="4690" y="4729"/>
                  </a:lnTo>
                  <a:lnTo>
                    <a:pt x="4714" y="4731"/>
                  </a:lnTo>
                  <a:lnTo>
                    <a:pt x="4739" y="4735"/>
                  </a:lnTo>
                  <a:lnTo>
                    <a:pt x="4764" y="4737"/>
                  </a:lnTo>
                  <a:lnTo>
                    <a:pt x="4790" y="4740"/>
                  </a:lnTo>
                  <a:lnTo>
                    <a:pt x="4815" y="4741"/>
                  </a:lnTo>
                  <a:lnTo>
                    <a:pt x="4840" y="4743"/>
                  </a:lnTo>
                  <a:lnTo>
                    <a:pt x="4865" y="4744"/>
                  </a:lnTo>
                  <a:lnTo>
                    <a:pt x="4890" y="4747"/>
                  </a:lnTo>
                  <a:lnTo>
                    <a:pt x="4916" y="4748"/>
                  </a:lnTo>
                  <a:lnTo>
                    <a:pt x="4941" y="4749"/>
                  </a:lnTo>
                  <a:lnTo>
                    <a:pt x="4965" y="4750"/>
                  </a:lnTo>
                  <a:lnTo>
                    <a:pt x="4990" y="4752"/>
                  </a:lnTo>
                  <a:lnTo>
                    <a:pt x="5015" y="4753"/>
                  </a:lnTo>
                  <a:lnTo>
                    <a:pt x="5040" y="4754"/>
                  </a:lnTo>
                  <a:lnTo>
                    <a:pt x="5066" y="4755"/>
                  </a:lnTo>
                  <a:lnTo>
                    <a:pt x="5091" y="4756"/>
                  </a:lnTo>
                  <a:lnTo>
                    <a:pt x="5116" y="4756"/>
                  </a:lnTo>
                  <a:lnTo>
                    <a:pt x="5141" y="4758"/>
                  </a:lnTo>
                  <a:lnTo>
                    <a:pt x="5166" y="4758"/>
                  </a:lnTo>
                  <a:lnTo>
                    <a:pt x="5192" y="4758"/>
                  </a:lnTo>
                  <a:lnTo>
                    <a:pt x="5216" y="4758"/>
                  </a:lnTo>
                  <a:lnTo>
                    <a:pt x="5241" y="4758"/>
                  </a:lnTo>
                  <a:lnTo>
                    <a:pt x="5266" y="4758"/>
                  </a:lnTo>
                  <a:lnTo>
                    <a:pt x="5291" y="4758"/>
                  </a:lnTo>
                  <a:lnTo>
                    <a:pt x="5316" y="4758"/>
                  </a:lnTo>
                  <a:lnTo>
                    <a:pt x="5342" y="4758"/>
                  </a:lnTo>
                  <a:lnTo>
                    <a:pt x="5367" y="4756"/>
                  </a:lnTo>
                  <a:lnTo>
                    <a:pt x="5392" y="4756"/>
                  </a:lnTo>
                  <a:lnTo>
                    <a:pt x="5417" y="4755"/>
                  </a:lnTo>
                  <a:lnTo>
                    <a:pt x="5441" y="4754"/>
                  </a:lnTo>
                  <a:lnTo>
                    <a:pt x="5466" y="4754"/>
                  </a:lnTo>
                  <a:lnTo>
                    <a:pt x="5492" y="4752"/>
                  </a:lnTo>
                  <a:lnTo>
                    <a:pt x="5517" y="4750"/>
                  </a:lnTo>
                  <a:lnTo>
                    <a:pt x="5542" y="4749"/>
                  </a:lnTo>
                  <a:lnTo>
                    <a:pt x="5567" y="4747"/>
                  </a:lnTo>
                  <a:lnTo>
                    <a:pt x="5592" y="4744"/>
                  </a:lnTo>
                  <a:lnTo>
                    <a:pt x="5618" y="4742"/>
                  </a:lnTo>
                  <a:lnTo>
                    <a:pt x="5643" y="4740"/>
                  </a:lnTo>
                  <a:lnTo>
                    <a:pt x="5668" y="4737"/>
                  </a:lnTo>
                  <a:lnTo>
                    <a:pt x="5692" y="4734"/>
                  </a:lnTo>
                  <a:lnTo>
                    <a:pt x="5717" y="4730"/>
                  </a:lnTo>
                  <a:lnTo>
                    <a:pt x="5742" y="4725"/>
                  </a:lnTo>
                  <a:lnTo>
                    <a:pt x="5768" y="4720"/>
                  </a:lnTo>
                  <a:lnTo>
                    <a:pt x="5793" y="4716"/>
                  </a:lnTo>
                  <a:lnTo>
                    <a:pt x="5818" y="4710"/>
                  </a:lnTo>
                  <a:lnTo>
                    <a:pt x="5843" y="4702"/>
                  </a:lnTo>
                  <a:lnTo>
                    <a:pt x="5868" y="4695"/>
                  </a:lnTo>
                  <a:lnTo>
                    <a:pt x="5894" y="4687"/>
                  </a:lnTo>
                  <a:lnTo>
                    <a:pt x="5919" y="4677"/>
                  </a:lnTo>
                  <a:lnTo>
                    <a:pt x="5943" y="4665"/>
                  </a:lnTo>
                  <a:lnTo>
                    <a:pt x="5968" y="4653"/>
                  </a:lnTo>
                  <a:lnTo>
                    <a:pt x="5993" y="4638"/>
                  </a:lnTo>
                  <a:lnTo>
                    <a:pt x="6018" y="4621"/>
                  </a:lnTo>
                  <a:lnTo>
                    <a:pt x="6044" y="4600"/>
                  </a:lnTo>
                  <a:lnTo>
                    <a:pt x="6069" y="4576"/>
                  </a:lnTo>
                  <a:lnTo>
                    <a:pt x="6094" y="4546"/>
                  </a:lnTo>
                  <a:lnTo>
                    <a:pt x="6119" y="4508"/>
                  </a:lnTo>
                  <a:lnTo>
                    <a:pt x="6144" y="4458"/>
                  </a:lnTo>
                  <a:lnTo>
                    <a:pt x="6168" y="4389"/>
                  </a:lnTo>
                  <a:lnTo>
                    <a:pt x="6194" y="4294"/>
                  </a:lnTo>
                  <a:lnTo>
                    <a:pt x="6219" y="4159"/>
                  </a:lnTo>
                  <a:lnTo>
                    <a:pt x="6244" y="3970"/>
                  </a:lnTo>
                  <a:lnTo>
                    <a:pt x="6269" y="3712"/>
                  </a:lnTo>
                  <a:lnTo>
                    <a:pt x="6294" y="3372"/>
                  </a:lnTo>
                  <a:lnTo>
                    <a:pt x="6320" y="2940"/>
                  </a:lnTo>
                  <a:lnTo>
                    <a:pt x="6345" y="2419"/>
                  </a:lnTo>
                  <a:lnTo>
                    <a:pt x="6370" y="1828"/>
                  </a:lnTo>
                  <a:lnTo>
                    <a:pt x="6395" y="1209"/>
                  </a:lnTo>
                  <a:lnTo>
                    <a:pt x="6419" y="637"/>
                  </a:lnTo>
                  <a:lnTo>
                    <a:pt x="6444" y="207"/>
                  </a:lnTo>
                  <a:lnTo>
                    <a:pt x="6470" y="0"/>
                  </a:lnTo>
                  <a:lnTo>
                    <a:pt x="6495" y="12"/>
                  </a:lnTo>
                  <a:lnTo>
                    <a:pt x="6520" y="178"/>
                  </a:lnTo>
                  <a:lnTo>
                    <a:pt x="6545" y="421"/>
                  </a:lnTo>
                  <a:lnTo>
                    <a:pt x="6570" y="688"/>
                  </a:lnTo>
                  <a:lnTo>
                    <a:pt x="6596" y="975"/>
                  </a:lnTo>
                  <a:lnTo>
                    <a:pt x="6621" y="1303"/>
                  </a:lnTo>
                  <a:lnTo>
                    <a:pt x="6646" y="1688"/>
                  </a:lnTo>
                  <a:lnTo>
                    <a:pt x="6670" y="2116"/>
                  </a:lnTo>
                  <a:lnTo>
                    <a:pt x="6695" y="2553"/>
                  </a:lnTo>
                  <a:lnTo>
                    <a:pt x="6720" y="2965"/>
                  </a:lnTo>
                  <a:lnTo>
                    <a:pt x="6746" y="3330"/>
                  </a:lnTo>
                  <a:lnTo>
                    <a:pt x="6771" y="3637"/>
                  </a:lnTo>
                  <a:lnTo>
                    <a:pt x="6796" y="3886"/>
                  </a:lnTo>
                  <a:lnTo>
                    <a:pt x="6821" y="4083"/>
                  </a:lnTo>
                  <a:lnTo>
                    <a:pt x="6846" y="4233"/>
                  </a:lnTo>
                  <a:lnTo>
                    <a:pt x="6872" y="4346"/>
                  </a:lnTo>
                  <a:lnTo>
                    <a:pt x="6897" y="4429"/>
                  </a:lnTo>
                  <a:lnTo>
                    <a:pt x="6921" y="4490"/>
                  </a:lnTo>
                  <a:lnTo>
                    <a:pt x="6946" y="4537"/>
                  </a:lnTo>
                  <a:lnTo>
                    <a:pt x="6971" y="4572"/>
                  </a:lnTo>
                  <a:lnTo>
                    <a:pt x="6996" y="4599"/>
                  </a:lnTo>
                  <a:lnTo>
                    <a:pt x="7022" y="4622"/>
                  </a:lnTo>
                  <a:lnTo>
                    <a:pt x="7047" y="4640"/>
                  </a:lnTo>
                  <a:lnTo>
                    <a:pt x="7072" y="4657"/>
                  </a:lnTo>
                  <a:lnTo>
                    <a:pt x="7097" y="4670"/>
                  </a:lnTo>
                  <a:lnTo>
                    <a:pt x="7122" y="4683"/>
                  </a:lnTo>
                  <a:lnTo>
                    <a:pt x="7146" y="4693"/>
                  </a:lnTo>
                  <a:lnTo>
                    <a:pt x="7172" y="4702"/>
                  </a:lnTo>
                  <a:lnTo>
                    <a:pt x="7197" y="4711"/>
                  </a:lnTo>
                  <a:lnTo>
                    <a:pt x="7222" y="4719"/>
                  </a:lnTo>
                  <a:lnTo>
                    <a:pt x="7247" y="4725"/>
                  </a:lnTo>
                  <a:lnTo>
                    <a:pt x="7272" y="4732"/>
                  </a:lnTo>
                  <a:lnTo>
                    <a:pt x="7298" y="4737"/>
                  </a:lnTo>
                  <a:lnTo>
                    <a:pt x="7323" y="4742"/>
                  </a:lnTo>
                  <a:lnTo>
                    <a:pt x="7348" y="4747"/>
                  </a:lnTo>
                  <a:lnTo>
                    <a:pt x="7373" y="4752"/>
                  </a:lnTo>
                  <a:lnTo>
                    <a:pt x="7397" y="4755"/>
                  </a:lnTo>
                  <a:lnTo>
                    <a:pt x="7422" y="4759"/>
                  </a:lnTo>
                  <a:lnTo>
                    <a:pt x="7448" y="4762"/>
                  </a:lnTo>
                  <a:lnTo>
                    <a:pt x="7473" y="4765"/>
                  </a:lnTo>
                  <a:lnTo>
                    <a:pt x="7498" y="4768"/>
                  </a:lnTo>
                  <a:lnTo>
                    <a:pt x="7523" y="4771"/>
                  </a:lnTo>
                  <a:lnTo>
                    <a:pt x="7548" y="4773"/>
                  </a:lnTo>
                  <a:lnTo>
                    <a:pt x="7574" y="4776"/>
                  </a:lnTo>
                  <a:lnTo>
                    <a:pt x="7599" y="4777"/>
                  </a:lnTo>
                  <a:lnTo>
                    <a:pt x="7624" y="4779"/>
                  </a:lnTo>
                  <a:lnTo>
                    <a:pt x="7648" y="4780"/>
                  </a:lnTo>
                  <a:lnTo>
                    <a:pt x="7673" y="4783"/>
                  </a:lnTo>
                  <a:lnTo>
                    <a:pt x="7698" y="4784"/>
                  </a:lnTo>
                  <a:lnTo>
                    <a:pt x="7724" y="4785"/>
                  </a:lnTo>
                  <a:lnTo>
                    <a:pt x="7749" y="4788"/>
                  </a:lnTo>
                  <a:lnTo>
                    <a:pt x="7774" y="4789"/>
                  </a:lnTo>
                  <a:lnTo>
                    <a:pt x="7799" y="4790"/>
                  </a:lnTo>
                  <a:lnTo>
                    <a:pt x="7824" y="4791"/>
                  </a:lnTo>
                  <a:lnTo>
                    <a:pt x="7850" y="4792"/>
                  </a:lnTo>
                  <a:lnTo>
                    <a:pt x="7874" y="4794"/>
                  </a:lnTo>
                  <a:lnTo>
                    <a:pt x="7899" y="4794"/>
                  </a:lnTo>
                  <a:lnTo>
                    <a:pt x="7924" y="4795"/>
                  </a:lnTo>
                  <a:lnTo>
                    <a:pt x="7949" y="4796"/>
                  </a:lnTo>
                  <a:lnTo>
                    <a:pt x="7974" y="4797"/>
                  </a:lnTo>
                  <a:lnTo>
                    <a:pt x="8000" y="4797"/>
                  </a:lnTo>
                  <a:lnTo>
                    <a:pt x="8025" y="4798"/>
                  </a:lnTo>
                  <a:lnTo>
                    <a:pt x="8050" y="4800"/>
                  </a:lnTo>
                  <a:lnTo>
                    <a:pt x="8075" y="4800"/>
                  </a:lnTo>
                  <a:lnTo>
                    <a:pt x="8100" y="4801"/>
                  </a:lnTo>
                  <a:lnTo>
                    <a:pt x="8124" y="4801"/>
                  </a:lnTo>
                  <a:lnTo>
                    <a:pt x="8150" y="4802"/>
                  </a:lnTo>
                  <a:lnTo>
                    <a:pt x="8175" y="4802"/>
                  </a:lnTo>
                  <a:lnTo>
                    <a:pt x="8200" y="4803"/>
                  </a:lnTo>
                  <a:lnTo>
                    <a:pt x="8225" y="4803"/>
                  </a:lnTo>
                  <a:lnTo>
                    <a:pt x="8250" y="4804"/>
                  </a:lnTo>
                  <a:lnTo>
                    <a:pt x="8276" y="4804"/>
                  </a:lnTo>
                  <a:lnTo>
                    <a:pt x="8301" y="4804"/>
                  </a:lnTo>
                  <a:lnTo>
                    <a:pt x="8326" y="4806"/>
                  </a:lnTo>
                  <a:lnTo>
                    <a:pt x="8351" y="4806"/>
                  </a:lnTo>
                  <a:lnTo>
                    <a:pt x="8375" y="4806"/>
                  </a:lnTo>
                  <a:lnTo>
                    <a:pt x="8400" y="4807"/>
                  </a:lnTo>
                  <a:lnTo>
                    <a:pt x="8426" y="4807"/>
                  </a:lnTo>
                  <a:lnTo>
                    <a:pt x="8451" y="4807"/>
                  </a:lnTo>
                  <a:lnTo>
                    <a:pt x="8476" y="4808"/>
                  </a:lnTo>
                  <a:lnTo>
                    <a:pt x="8501" y="4808"/>
                  </a:lnTo>
                  <a:lnTo>
                    <a:pt x="8526" y="4808"/>
                  </a:lnTo>
                  <a:lnTo>
                    <a:pt x="8552" y="4808"/>
                  </a:lnTo>
                  <a:lnTo>
                    <a:pt x="8577" y="4809"/>
                  </a:lnTo>
                  <a:lnTo>
                    <a:pt x="8601" y="4809"/>
                  </a:lnTo>
                  <a:lnTo>
                    <a:pt x="8626" y="4809"/>
                  </a:lnTo>
                  <a:lnTo>
                    <a:pt x="8651" y="4809"/>
                  </a:lnTo>
                  <a:lnTo>
                    <a:pt x="8676" y="4809"/>
                  </a:lnTo>
                  <a:lnTo>
                    <a:pt x="8702" y="4810"/>
                  </a:lnTo>
                  <a:lnTo>
                    <a:pt x="8727" y="4810"/>
                  </a:lnTo>
                  <a:lnTo>
                    <a:pt x="8752" y="4810"/>
                  </a:lnTo>
                  <a:lnTo>
                    <a:pt x="8777" y="4810"/>
                  </a:lnTo>
                  <a:lnTo>
                    <a:pt x="8802" y="4810"/>
                  </a:lnTo>
                  <a:lnTo>
                    <a:pt x="8828" y="4812"/>
                  </a:lnTo>
                  <a:lnTo>
                    <a:pt x="8852" y="4812"/>
                  </a:lnTo>
                  <a:lnTo>
                    <a:pt x="8877" y="4812"/>
                  </a:lnTo>
                  <a:lnTo>
                    <a:pt x="8902" y="4812"/>
                  </a:lnTo>
                  <a:lnTo>
                    <a:pt x="8927" y="4812"/>
                  </a:lnTo>
                  <a:lnTo>
                    <a:pt x="8952" y="4812"/>
                  </a:lnTo>
                  <a:lnTo>
                    <a:pt x="8978" y="4812"/>
                  </a:lnTo>
                  <a:lnTo>
                    <a:pt x="9003" y="4813"/>
                  </a:lnTo>
                  <a:lnTo>
                    <a:pt x="9028" y="4813"/>
                  </a:lnTo>
                  <a:lnTo>
                    <a:pt x="9053" y="4813"/>
                  </a:lnTo>
                  <a:lnTo>
                    <a:pt x="9078" y="4813"/>
                  </a:lnTo>
                  <a:lnTo>
                    <a:pt x="9102" y="4813"/>
                  </a:lnTo>
                  <a:lnTo>
                    <a:pt x="9128" y="4813"/>
                  </a:lnTo>
                  <a:lnTo>
                    <a:pt x="9153" y="4813"/>
                  </a:lnTo>
                  <a:lnTo>
                    <a:pt x="9178" y="4813"/>
                  </a:lnTo>
                  <a:lnTo>
                    <a:pt x="9203" y="4813"/>
                  </a:lnTo>
                  <a:lnTo>
                    <a:pt x="9228" y="4813"/>
                  </a:lnTo>
                  <a:lnTo>
                    <a:pt x="9254" y="4814"/>
                  </a:lnTo>
                  <a:lnTo>
                    <a:pt x="9279" y="4814"/>
                  </a:lnTo>
                  <a:lnTo>
                    <a:pt x="9304" y="4814"/>
                  </a:lnTo>
                  <a:lnTo>
                    <a:pt x="9329" y="4814"/>
                  </a:lnTo>
                  <a:lnTo>
                    <a:pt x="9353" y="4814"/>
                  </a:lnTo>
                  <a:lnTo>
                    <a:pt x="9378" y="4814"/>
                  </a:lnTo>
                  <a:lnTo>
                    <a:pt x="9404" y="4814"/>
                  </a:lnTo>
                  <a:lnTo>
                    <a:pt x="9429" y="4814"/>
                  </a:lnTo>
                  <a:lnTo>
                    <a:pt x="9454" y="4814"/>
                  </a:lnTo>
                  <a:lnTo>
                    <a:pt x="9479" y="4814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433" y="2303"/>
              <a:ext cx="1" cy="1471"/>
            </a:xfrm>
            <a:prstGeom prst="line">
              <a:avLst/>
            </a:prstGeom>
            <a:noFill/>
            <a:ln w="3175">
              <a:solidFill>
                <a:srgbClr val="0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502" y="2481"/>
              <a:ext cx="1" cy="1293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520" y="3774"/>
              <a:ext cx="1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1516" y="3770"/>
              <a:ext cx="9" cy="8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475" y="3797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45</a:t>
              </a:r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730" y="3774"/>
              <a:ext cx="1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938" y="3774"/>
              <a:ext cx="1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1934" y="3770"/>
              <a:ext cx="9" cy="8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893" y="3797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46</a:t>
              </a:r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147" y="3774"/>
              <a:ext cx="1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356" y="3774"/>
              <a:ext cx="1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2352" y="3770"/>
              <a:ext cx="9" cy="8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311" y="3797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47</a:t>
              </a:r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565" y="3774"/>
              <a:ext cx="1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774" y="3774"/>
              <a:ext cx="1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2770" y="3770"/>
              <a:ext cx="9" cy="8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2729" y="3797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48</a:t>
              </a:r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983" y="3774"/>
              <a:ext cx="1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3192" y="3774"/>
              <a:ext cx="1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3188" y="3770"/>
              <a:ext cx="9" cy="8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3147" y="3797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49</a:t>
              </a:r>
              <a:endParaRPr lang="en-US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3401" y="3774"/>
              <a:ext cx="1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3610" y="3774"/>
              <a:ext cx="1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auto">
            <a:xfrm>
              <a:off x="3606" y="3770"/>
              <a:ext cx="8" cy="8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3565" y="3797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3819" y="3774"/>
              <a:ext cx="1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4028" y="3774"/>
              <a:ext cx="1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4024" y="3770"/>
              <a:ext cx="8" cy="8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3983" y="3797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51</a:t>
              </a:r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4237" y="3774"/>
              <a:ext cx="1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>
              <a:off x="4446" y="3774"/>
              <a:ext cx="1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45"/>
            <p:cNvSpPr>
              <a:spLocks noChangeArrowheads="1"/>
            </p:cNvSpPr>
            <p:nvPr/>
          </p:nvSpPr>
          <p:spPr bwMode="auto">
            <a:xfrm>
              <a:off x="4442" y="3770"/>
              <a:ext cx="8" cy="8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4401" y="3797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52</a:t>
              </a:r>
              <a:endParaRPr lang="en-US"/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2713" y="3898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</a:rPr>
                <a:t>2</a:t>
              </a:r>
              <a:endParaRPr lang="en-US" sz="2400" b="1"/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2785" y="3898"/>
              <a:ext cx="7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sz="2400" b="1"/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2832" y="3898"/>
              <a:ext cx="40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</a:rPr>
                <a:t> (deg.)</a:t>
              </a:r>
              <a:endParaRPr lang="en-US" sz="2400" b="1"/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 rot="-5400000">
              <a:off x="899" y="2806"/>
              <a:ext cx="6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Intensity (a.u.)</a:t>
              </a:r>
              <a:endParaRPr lang="en-US"/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3490" y="1988"/>
              <a:ext cx="1002" cy="8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Text Box 59"/>
            <p:cNvSpPr txBox="1">
              <a:spLocks noChangeArrowheads="1"/>
            </p:cNvSpPr>
            <p:nvPr/>
          </p:nvSpPr>
          <p:spPr bwMode="auto">
            <a:xfrm>
              <a:off x="3593" y="2017"/>
              <a:ext cx="4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ZrO</a:t>
              </a:r>
              <a:r>
                <a:rPr lang="en-US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46nm</a:t>
              </a:r>
            </a:p>
          </p:txBody>
        </p:sp>
        <p:sp>
          <p:nvSpPr>
            <p:cNvPr id="52" name="Text Box 61"/>
            <p:cNvSpPr txBox="1">
              <a:spLocks noChangeArrowheads="1"/>
            </p:cNvSpPr>
            <p:nvPr/>
          </p:nvSpPr>
          <p:spPr bwMode="auto">
            <a:xfrm>
              <a:off x="2572" y="2459"/>
              <a:ext cx="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 dirty="0"/>
                <a:t>Ce</a:t>
              </a:r>
              <a:r>
                <a:rPr lang="en-US" sz="2000" b="1" baseline="-25000" dirty="0"/>
                <a:t>x</a:t>
              </a:r>
              <a:r>
                <a:rPr lang="en-US" sz="2000" b="1" dirty="0"/>
                <a:t>Zr</a:t>
              </a:r>
              <a:r>
                <a:rPr lang="en-US" sz="2000" b="1" baseline="-25000" dirty="0"/>
                <a:t>1-x</a:t>
              </a:r>
              <a:r>
                <a:rPr lang="en-US" sz="2000" b="1" dirty="0"/>
                <a:t>O</a:t>
              </a:r>
              <a:r>
                <a:rPr lang="en-US" sz="2000" b="1" baseline="-25000" dirty="0"/>
                <a:t>2</a:t>
              </a:r>
              <a:endParaRPr lang="en-US" sz="2000" b="1" dirty="0"/>
            </a:p>
            <a:p>
              <a:pPr algn="ctr" eaLnBrk="1" hangingPunct="1"/>
              <a:r>
                <a:rPr lang="en-US" sz="2000" b="1" dirty="0"/>
                <a:t>0&lt;x&lt;1</a:t>
              </a: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1345" y="2050"/>
              <a:ext cx="3159" cy="1634"/>
            </a:xfrm>
            <a:custGeom>
              <a:avLst/>
              <a:gdLst>
                <a:gd name="T0" fmla="*/ 42 w 7899"/>
                <a:gd name="T1" fmla="*/ 1589 h 4085"/>
                <a:gd name="T2" fmla="*/ 92 w 7899"/>
                <a:gd name="T3" fmla="*/ 1608 h 4085"/>
                <a:gd name="T4" fmla="*/ 142 w 7899"/>
                <a:gd name="T5" fmla="*/ 1626 h 4085"/>
                <a:gd name="T6" fmla="*/ 192 w 7899"/>
                <a:gd name="T7" fmla="*/ 1598 h 4085"/>
                <a:gd name="T8" fmla="*/ 242 w 7899"/>
                <a:gd name="T9" fmla="*/ 1581 h 4085"/>
                <a:gd name="T10" fmla="*/ 292 w 7899"/>
                <a:gd name="T11" fmla="*/ 1595 h 4085"/>
                <a:gd name="T12" fmla="*/ 343 w 7899"/>
                <a:gd name="T13" fmla="*/ 1634 h 4085"/>
                <a:gd name="T14" fmla="*/ 393 w 7899"/>
                <a:gd name="T15" fmla="*/ 1563 h 4085"/>
                <a:gd name="T16" fmla="*/ 443 w 7899"/>
                <a:gd name="T17" fmla="*/ 1589 h 4085"/>
                <a:gd name="T18" fmla="*/ 493 w 7899"/>
                <a:gd name="T19" fmla="*/ 1599 h 4085"/>
                <a:gd name="T20" fmla="*/ 543 w 7899"/>
                <a:gd name="T21" fmla="*/ 1577 h 4085"/>
                <a:gd name="T22" fmla="*/ 593 w 7899"/>
                <a:gd name="T23" fmla="*/ 1573 h 4085"/>
                <a:gd name="T24" fmla="*/ 643 w 7899"/>
                <a:gd name="T25" fmla="*/ 1580 h 4085"/>
                <a:gd name="T26" fmla="*/ 693 w 7899"/>
                <a:gd name="T27" fmla="*/ 1602 h 4085"/>
                <a:gd name="T28" fmla="*/ 744 w 7899"/>
                <a:gd name="T29" fmla="*/ 1587 h 4085"/>
                <a:gd name="T30" fmla="*/ 794 w 7899"/>
                <a:gd name="T31" fmla="*/ 1563 h 4085"/>
                <a:gd name="T32" fmla="*/ 844 w 7899"/>
                <a:gd name="T33" fmla="*/ 1554 h 4085"/>
                <a:gd name="T34" fmla="*/ 894 w 7899"/>
                <a:gd name="T35" fmla="*/ 1563 h 4085"/>
                <a:gd name="T36" fmla="*/ 944 w 7899"/>
                <a:gd name="T37" fmla="*/ 1236 h 4085"/>
                <a:gd name="T38" fmla="*/ 995 w 7899"/>
                <a:gd name="T39" fmla="*/ 910 h 4085"/>
                <a:gd name="T40" fmla="*/ 1045 w 7899"/>
                <a:gd name="T41" fmla="*/ 455 h 4085"/>
                <a:gd name="T42" fmla="*/ 1095 w 7899"/>
                <a:gd name="T43" fmla="*/ 388 h 4085"/>
                <a:gd name="T44" fmla="*/ 1145 w 7899"/>
                <a:gd name="T45" fmla="*/ 439 h 4085"/>
                <a:gd name="T46" fmla="*/ 1195 w 7899"/>
                <a:gd name="T47" fmla="*/ 448 h 4085"/>
                <a:gd name="T48" fmla="*/ 1245 w 7899"/>
                <a:gd name="T49" fmla="*/ 660 h 4085"/>
                <a:gd name="T50" fmla="*/ 1295 w 7899"/>
                <a:gd name="T51" fmla="*/ 808 h 4085"/>
                <a:gd name="T52" fmla="*/ 1345 w 7899"/>
                <a:gd name="T53" fmla="*/ 835 h 4085"/>
                <a:gd name="T54" fmla="*/ 1396 w 7899"/>
                <a:gd name="T55" fmla="*/ 1056 h 4085"/>
                <a:gd name="T56" fmla="*/ 1446 w 7899"/>
                <a:gd name="T57" fmla="*/ 1034 h 4085"/>
                <a:gd name="T58" fmla="*/ 1496 w 7899"/>
                <a:gd name="T59" fmla="*/ 1170 h 4085"/>
                <a:gd name="T60" fmla="*/ 1546 w 7899"/>
                <a:gd name="T61" fmla="*/ 1201 h 4085"/>
                <a:gd name="T62" fmla="*/ 1596 w 7899"/>
                <a:gd name="T63" fmla="*/ 1084 h 4085"/>
                <a:gd name="T64" fmla="*/ 1646 w 7899"/>
                <a:gd name="T65" fmla="*/ 1172 h 4085"/>
                <a:gd name="T66" fmla="*/ 1696 w 7899"/>
                <a:gd name="T67" fmla="*/ 1286 h 4085"/>
                <a:gd name="T68" fmla="*/ 1746 w 7899"/>
                <a:gd name="T69" fmla="*/ 1223 h 4085"/>
                <a:gd name="T70" fmla="*/ 1797 w 7899"/>
                <a:gd name="T71" fmla="*/ 1194 h 4085"/>
                <a:gd name="T72" fmla="*/ 1847 w 7899"/>
                <a:gd name="T73" fmla="*/ 1151 h 4085"/>
                <a:gd name="T74" fmla="*/ 1897 w 7899"/>
                <a:gd name="T75" fmla="*/ 1176 h 4085"/>
                <a:gd name="T76" fmla="*/ 1947 w 7899"/>
                <a:gd name="T77" fmla="*/ 1128 h 4085"/>
                <a:gd name="T78" fmla="*/ 1997 w 7899"/>
                <a:gd name="T79" fmla="*/ 1038 h 4085"/>
                <a:gd name="T80" fmla="*/ 2048 w 7899"/>
                <a:gd name="T81" fmla="*/ 1054 h 4085"/>
                <a:gd name="T82" fmla="*/ 2098 w 7899"/>
                <a:gd name="T83" fmla="*/ 590 h 4085"/>
                <a:gd name="T84" fmla="*/ 2148 w 7899"/>
                <a:gd name="T85" fmla="*/ 74 h 4085"/>
                <a:gd name="T86" fmla="*/ 2198 w 7899"/>
                <a:gd name="T87" fmla="*/ 483 h 4085"/>
                <a:gd name="T88" fmla="*/ 2248 w 7899"/>
                <a:gd name="T89" fmla="*/ 1081 h 4085"/>
                <a:gd name="T90" fmla="*/ 2298 w 7899"/>
                <a:gd name="T91" fmla="*/ 1456 h 4085"/>
                <a:gd name="T92" fmla="*/ 2348 w 7899"/>
                <a:gd name="T93" fmla="*/ 1586 h 4085"/>
                <a:gd name="T94" fmla="*/ 2398 w 7899"/>
                <a:gd name="T95" fmla="*/ 1594 h 4085"/>
                <a:gd name="T96" fmla="*/ 2449 w 7899"/>
                <a:gd name="T97" fmla="*/ 1593 h 4085"/>
                <a:gd name="T98" fmla="*/ 2499 w 7899"/>
                <a:gd name="T99" fmla="*/ 1580 h 4085"/>
                <a:gd name="T100" fmla="*/ 2549 w 7899"/>
                <a:gd name="T101" fmla="*/ 1544 h 4085"/>
                <a:gd name="T102" fmla="*/ 2599 w 7899"/>
                <a:gd name="T103" fmla="*/ 1579 h 4085"/>
                <a:gd name="T104" fmla="*/ 2649 w 7899"/>
                <a:gd name="T105" fmla="*/ 1586 h 4085"/>
                <a:gd name="T106" fmla="*/ 2699 w 7899"/>
                <a:gd name="T107" fmla="*/ 1601 h 4085"/>
                <a:gd name="T108" fmla="*/ 2749 w 7899"/>
                <a:gd name="T109" fmla="*/ 1581 h 4085"/>
                <a:gd name="T110" fmla="*/ 2799 w 7899"/>
                <a:gd name="T111" fmla="*/ 1600 h 4085"/>
                <a:gd name="T112" fmla="*/ 2850 w 7899"/>
                <a:gd name="T113" fmla="*/ 1626 h 4085"/>
                <a:gd name="T114" fmla="*/ 2900 w 7899"/>
                <a:gd name="T115" fmla="*/ 1556 h 4085"/>
                <a:gd name="T116" fmla="*/ 2950 w 7899"/>
                <a:gd name="T117" fmla="*/ 1563 h 4085"/>
                <a:gd name="T118" fmla="*/ 3000 w 7899"/>
                <a:gd name="T119" fmla="*/ 1599 h 4085"/>
                <a:gd name="T120" fmla="*/ 3050 w 7899"/>
                <a:gd name="T121" fmla="*/ 1607 h 4085"/>
                <a:gd name="T122" fmla="*/ 3101 w 7899"/>
                <a:gd name="T123" fmla="*/ 1605 h 4085"/>
                <a:gd name="T124" fmla="*/ 3151 w 7899"/>
                <a:gd name="T125" fmla="*/ 1595 h 40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899" h="4085">
                  <a:moveTo>
                    <a:pt x="0" y="3838"/>
                  </a:moveTo>
                  <a:lnTo>
                    <a:pt x="21" y="3830"/>
                  </a:lnTo>
                  <a:lnTo>
                    <a:pt x="42" y="3878"/>
                  </a:lnTo>
                  <a:lnTo>
                    <a:pt x="63" y="3933"/>
                  </a:lnTo>
                  <a:lnTo>
                    <a:pt x="83" y="3975"/>
                  </a:lnTo>
                  <a:lnTo>
                    <a:pt x="104" y="3973"/>
                  </a:lnTo>
                  <a:lnTo>
                    <a:pt x="125" y="4005"/>
                  </a:lnTo>
                  <a:lnTo>
                    <a:pt x="146" y="4049"/>
                  </a:lnTo>
                  <a:lnTo>
                    <a:pt x="167" y="4084"/>
                  </a:lnTo>
                  <a:lnTo>
                    <a:pt x="188" y="4043"/>
                  </a:lnTo>
                  <a:lnTo>
                    <a:pt x="209" y="4037"/>
                  </a:lnTo>
                  <a:lnTo>
                    <a:pt x="230" y="4021"/>
                  </a:lnTo>
                  <a:lnTo>
                    <a:pt x="251" y="4016"/>
                  </a:lnTo>
                  <a:lnTo>
                    <a:pt x="272" y="4055"/>
                  </a:lnTo>
                  <a:lnTo>
                    <a:pt x="292" y="4048"/>
                  </a:lnTo>
                  <a:lnTo>
                    <a:pt x="313" y="4022"/>
                  </a:lnTo>
                  <a:lnTo>
                    <a:pt x="334" y="4046"/>
                  </a:lnTo>
                  <a:lnTo>
                    <a:pt x="355" y="4065"/>
                  </a:lnTo>
                  <a:lnTo>
                    <a:pt x="376" y="4048"/>
                  </a:lnTo>
                  <a:lnTo>
                    <a:pt x="397" y="4064"/>
                  </a:lnTo>
                  <a:lnTo>
                    <a:pt x="418" y="4064"/>
                  </a:lnTo>
                  <a:lnTo>
                    <a:pt x="439" y="4049"/>
                  </a:lnTo>
                  <a:lnTo>
                    <a:pt x="460" y="4011"/>
                  </a:lnTo>
                  <a:lnTo>
                    <a:pt x="480" y="3994"/>
                  </a:lnTo>
                  <a:lnTo>
                    <a:pt x="501" y="3952"/>
                  </a:lnTo>
                  <a:lnTo>
                    <a:pt x="522" y="3930"/>
                  </a:lnTo>
                  <a:lnTo>
                    <a:pt x="543" y="3956"/>
                  </a:lnTo>
                  <a:lnTo>
                    <a:pt x="564" y="3961"/>
                  </a:lnTo>
                  <a:lnTo>
                    <a:pt x="585" y="3928"/>
                  </a:lnTo>
                  <a:lnTo>
                    <a:pt x="606" y="3953"/>
                  </a:lnTo>
                  <a:lnTo>
                    <a:pt x="627" y="3981"/>
                  </a:lnTo>
                  <a:lnTo>
                    <a:pt x="648" y="4035"/>
                  </a:lnTo>
                  <a:lnTo>
                    <a:pt x="669" y="3987"/>
                  </a:lnTo>
                  <a:lnTo>
                    <a:pt x="689" y="3974"/>
                  </a:lnTo>
                  <a:lnTo>
                    <a:pt x="710" y="3943"/>
                  </a:lnTo>
                  <a:lnTo>
                    <a:pt x="731" y="3988"/>
                  </a:lnTo>
                  <a:lnTo>
                    <a:pt x="752" y="3980"/>
                  </a:lnTo>
                  <a:lnTo>
                    <a:pt x="773" y="3972"/>
                  </a:lnTo>
                  <a:lnTo>
                    <a:pt x="794" y="4000"/>
                  </a:lnTo>
                  <a:lnTo>
                    <a:pt x="815" y="4052"/>
                  </a:lnTo>
                  <a:lnTo>
                    <a:pt x="836" y="4061"/>
                  </a:lnTo>
                  <a:lnTo>
                    <a:pt x="857" y="4085"/>
                  </a:lnTo>
                  <a:lnTo>
                    <a:pt x="878" y="4020"/>
                  </a:lnTo>
                  <a:lnTo>
                    <a:pt x="898" y="3999"/>
                  </a:lnTo>
                  <a:lnTo>
                    <a:pt x="919" y="3925"/>
                  </a:lnTo>
                  <a:lnTo>
                    <a:pt x="940" y="3944"/>
                  </a:lnTo>
                  <a:lnTo>
                    <a:pt x="961" y="3852"/>
                  </a:lnTo>
                  <a:lnTo>
                    <a:pt x="982" y="3907"/>
                  </a:lnTo>
                  <a:lnTo>
                    <a:pt x="1003" y="3894"/>
                  </a:lnTo>
                  <a:lnTo>
                    <a:pt x="1024" y="3894"/>
                  </a:lnTo>
                  <a:lnTo>
                    <a:pt x="1045" y="3888"/>
                  </a:lnTo>
                  <a:lnTo>
                    <a:pt x="1066" y="3915"/>
                  </a:lnTo>
                  <a:lnTo>
                    <a:pt x="1086" y="3939"/>
                  </a:lnTo>
                  <a:lnTo>
                    <a:pt x="1107" y="3973"/>
                  </a:lnTo>
                  <a:lnTo>
                    <a:pt x="1128" y="3999"/>
                  </a:lnTo>
                  <a:lnTo>
                    <a:pt x="1149" y="4053"/>
                  </a:lnTo>
                  <a:lnTo>
                    <a:pt x="1170" y="4023"/>
                  </a:lnTo>
                  <a:lnTo>
                    <a:pt x="1191" y="4082"/>
                  </a:lnTo>
                  <a:lnTo>
                    <a:pt x="1212" y="4011"/>
                  </a:lnTo>
                  <a:lnTo>
                    <a:pt x="1233" y="3997"/>
                  </a:lnTo>
                  <a:lnTo>
                    <a:pt x="1254" y="3977"/>
                  </a:lnTo>
                  <a:lnTo>
                    <a:pt x="1275" y="3962"/>
                  </a:lnTo>
                  <a:lnTo>
                    <a:pt x="1295" y="3956"/>
                  </a:lnTo>
                  <a:lnTo>
                    <a:pt x="1316" y="3985"/>
                  </a:lnTo>
                  <a:lnTo>
                    <a:pt x="1337" y="3973"/>
                  </a:lnTo>
                  <a:lnTo>
                    <a:pt x="1358" y="3942"/>
                  </a:lnTo>
                  <a:lnTo>
                    <a:pt x="1379" y="3975"/>
                  </a:lnTo>
                  <a:lnTo>
                    <a:pt x="1400" y="3973"/>
                  </a:lnTo>
                  <a:lnTo>
                    <a:pt x="1421" y="3948"/>
                  </a:lnTo>
                  <a:lnTo>
                    <a:pt x="1442" y="3951"/>
                  </a:lnTo>
                  <a:lnTo>
                    <a:pt x="1463" y="3966"/>
                  </a:lnTo>
                  <a:lnTo>
                    <a:pt x="1484" y="3932"/>
                  </a:lnTo>
                  <a:lnTo>
                    <a:pt x="1504" y="3909"/>
                  </a:lnTo>
                  <a:lnTo>
                    <a:pt x="1525" y="3934"/>
                  </a:lnTo>
                  <a:lnTo>
                    <a:pt x="1546" y="3914"/>
                  </a:lnTo>
                  <a:lnTo>
                    <a:pt x="1567" y="3921"/>
                  </a:lnTo>
                  <a:lnTo>
                    <a:pt x="1588" y="3975"/>
                  </a:lnTo>
                  <a:lnTo>
                    <a:pt x="1609" y="3949"/>
                  </a:lnTo>
                  <a:lnTo>
                    <a:pt x="1630" y="3951"/>
                  </a:lnTo>
                  <a:lnTo>
                    <a:pt x="1651" y="3983"/>
                  </a:lnTo>
                  <a:lnTo>
                    <a:pt x="1672" y="3962"/>
                  </a:lnTo>
                  <a:lnTo>
                    <a:pt x="1693" y="3934"/>
                  </a:lnTo>
                  <a:lnTo>
                    <a:pt x="1713" y="3947"/>
                  </a:lnTo>
                  <a:lnTo>
                    <a:pt x="1734" y="4004"/>
                  </a:lnTo>
                  <a:lnTo>
                    <a:pt x="1755" y="4023"/>
                  </a:lnTo>
                  <a:lnTo>
                    <a:pt x="1776" y="3990"/>
                  </a:lnTo>
                  <a:lnTo>
                    <a:pt x="1797" y="4001"/>
                  </a:lnTo>
                  <a:lnTo>
                    <a:pt x="1818" y="4007"/>
                  </a:lnTo>
                  <a:lnTo>
                    <a:pt x="1839" y="3981"/>
                  </a:lnTo>
                  <a:lnTo>
                    <a:pt x="1860" y="3968"/>
                  </a:lnTo>
                  <a:lnTo>
                    <a:pt x="1881" y="3891"/>
                  </a:lnTo>
                  <a:lnTo>
                    <a:pt x="1901" y="3912"/>
                  </a:lnTo>
                  <a:lnTo>
                    <a:pt x="1922" y="3917"/>
                  </a:lnTo>
                  <a:lnTo>
                    <a:pt x="1943" y="3947"/>
                  </a:lnTo>
                  <a:lnTo>
                    <a:pt x="1964" y="3929"/>
                  </a:lnTo>
                  <a:lnTo>
                    <a:pt x="1985" y="3908"/>
                  </a:lnTo>
                  <a:lnTo>
                    <a:pt x="2006" y="3940"/>
                  </a:lnTo>
                  <a:lnTo>
                    <a:pt x="2027" y="3969"/>
                  </a:lnTo>
                  <a:lnTo>
                    <a:pt x="2048" y="3937"/>
                  </a:lnTo>
                  <a:lnTo>
                    <a:pt x="2069" y="3932"/>
                  </a:lnTo>
                  <a:lnTo>
                    <a:pt x="2090" y="3904"/>
                  </a:lnTo>
                  <a:lnTo>
                    <a:pt x="2110" y="3884"/>
                  </a:lnTo>
                  <a:lnTo>
                    <a:pt x="2131" y="3850"/>
                  </a:lnTo>
                  <a:lnTo>
                    <a:pt x="2152" y="3854"/>
                  </a:lnTo>
                  <a:lnTo>
                    <a:pt x="2173" y="3857"/>
                  </a:lnTo>
                  <a:lnTo>
                    <a:pt x="2194" y="3898"/>
                  </a:lnTo>
                  <a:lnTo>
                    <a:pt x="2215" y="3902"/>
                  </a:lnTo>
                  <a:lnTo>
                    <a:pt x="2236" y="3907"/>
                  </a:lnTo>
                  <a:lnTo>
                    <a:pt x="2257" y="3785"/>
                  </a:lnTo>
                  <a:lnTo>
                    <a:pt x="2278" y="3681"/>
                  </a:lnTo>
                  <a:lnTo>
                    <a:pt x="2299" y="3532"/>
                  </a:lnTo>
                  <a:lnTo>
                    <a:pt x="2319" y="3329"/>
                  </a:lnTo>
                  <a:lnTo>
                    <a:pt x="2340" y="3152"/>
                  </a:lnTo>
                  <a:lnTo>
                    <a:pt x="2361" y="3091"/>
                  </a:lnTo>
                  <a:lnTo>
                    <a:pt x="2382" y="2944"/>
                  </a:lnTo>
                  <a:lnTo>
                    <a:pt x="2403" y="2818"/>
                  </a:lnTo>
                  <a:lnTo>
                    <a:pt x="2424" y="2698"/>
                  </a:lnTo>
                  <a:lnTo>
                    <a:pt x="2445" y="2544"/>
                  </a:lnTo>
                  <a:lnTo>
                    <a:pt x="2466" y="2393"/>
                  </a:lnTo>
                  <a:lnTo>
                    <a:pt x="2487" y="2274"/>
                  </a:lnTo>
                  <a:lnTo>
                    <a:pt x="2507" y="2219"/>
                  </a:lnTo>
                  <a:lnTo>
                    <a:pt x="2528" y="2034"/>
                  </a:lnTo>
                  <a:lnTo>
                    <a:pt x="2549" y="1864"/>
                  </a:lnTo>
                  <a:lnTo>
                    <a:pt x="2570" y="1575"/>
                  </a:lnTo>
                  <a:lnTo>
                    <a:pt x="2591" y="1265"/>
                  </a:lnTo>
                  <a:lnTo>
                    <a:pt x="2612" y="1137"/>
                  </a:lnTo>
                  <a:lnTo>
                    <a:pt x="2633" y="1110"/>
                  </a:lnTo>
                  <a:lnTo>
                    <a:pt x="2654" y="1077"/>
                  </a:lnTo>
                  <a:lnTo>
                    <a:pt x="2675" y="1140"/>
                  </a:lnTo>
                  <a:lnTo>
                    <a:pt x="2696" y="1203"/>
                  </a:lnTo>
                  <a:lnTo>
                    <a:pt x="2716" y="1113"/>
                  </a:lnTo>
                  <a:lnTo>
                    <a:pt x="2737" y="969"/>
                  </a:lnTo>
                  <a:lnTo>
                    <a:pt x="2758" y="904"/>
                  </a:lnTo>
                  <a:lnTo>
                    <a:pt x="2779" y="631"/>
                  </a:lnTo>
                  <a:lnTo>
                    <a:pt x="2800" y="699"/>
                  </a:lnTo>
                  <a:lnTo>
                    <a:pt x="2821" y="786"/>
                  </a:lnTo>
                  <a:lnTo>
                    <a:pt x="2842" y="1008"/>
                  </a:lnTo>
                  <a:lnTo>
                    <a:pt x="2863" y="1098"/>
                  </a:lnTo>
                  <a:lnTo>
                    <a:pt x="2884" y="1177"/>
                  </a:lnTo>
                  <a:lnTo>
                    <a:pt x="2905" y="1264"/>
                  </a:lnTo>
                  <a:lnTo>
                    <a:pt x="2925" y="1089"/>
                  </a:lnTo>
                  <a:lnTo>
                    <a:pt x="2946" y="1061"/>
                  </a:lnTo>
                  <a:lnTo>
                    <a:pt x="2967" y="1106"/>
                  </a:lnTo>
                  <a:lnTo>
                    <a:pt x="2988" y="1121"/>
                  </a:lnTo>
                  <a:lnTo>
                    <a:pt x="3009" y="1252"/>
                  </a:lnTo>
                  <a:lnTo>
                    <a:pt x="3030" y="1199"/>
                  </a:lnTo>
                  <a:lnTo>
                    <a:pt x="3051" y="1334"/>
                  </a:lnTo>
                  <a:lnTo>
                    <a:pt x="3072" y="1394"/>
                  </a:lnTo>
                  <a:lnTo>
                    <a:pt x="3093" y="1492"/>
                  </a:lnTo>
                  <a:lnTo>
                    <a:pt x="3113" y="1651"/>
                  </a:lnTo>
                  <a:lnTo>
                    <a:pt x="3134" y="1632"/>
                  </a:lnTo>
                  <a:lnTo>
                    <a:pt x="3155" y="1726"/>
                  </a:lnTo>
                  <a:lnTo>
                    <a:pt x="3176" y="1872"/>
                  </a:lnTo>
                  <a:lnTo>
                    <a:pt x="3197" y="1996"/>
                  </a:lnTo>
                  <a:lnTo>
                    <a:pt x="3218" y="2069"/>
                  </a:lnTo>
                  <a:lnTo>
                    <a:pt x="3239" y="2021"/>
                  </a:lnTo>
                  <a:lnTo>
                    <a:pt x="3260" y="2101"/>
                  </a:lnTo>
                  <a:lnTo>
                    <a:pt x="3281" y="2072"/>
                  </a:lnTo>
                  <a:lnTo>
                    <a:pt x="3302" y="2041"/>
                  </a:lnTo>
                  <a:lnTo>
                    <a:pt x="3322" y="2053"/>
                  </a:lnTo>
                  <a:lnTo>
                    <a:pt x="3343" y="2059"/>
                  </a:lnTo>
                  <a:lnTo>
                    <a:pt x="3364" y="2088"/>
                  </a:lnTo>
                  <a:lnTo>
                    <a:pt x="3385" y="2168"/>
                  </a:lnTo>
                  <a:lnTo>
                    <a:pt x="3406" y="2323"/>
                  </a:lnTo>
                  <a:lnTo>
                    <a:pt x="3427" y="2485"/>
                  </a:lnTo>
                  <a:lnTo>
                    <a:pt x="3448" y="2580"/>
                  </a:lnTo>
                  <a:lnTo>
                    <a:pt x="3469" y="2701"/>
                  </a:lnTo>
                  <a:lnTo>
                    <a:pt x="3490" y="2641"/>
                  </a:lnTo>
                  <a:lnTo>
                    <a:pt x="3511" y="2711"/>
                  </a:lnTo>
                  <a:lnTo>
                    <a:pt x="3531" y="2746"/>
                  </a:lnTo>
                  <a:lnTo>
                    <a:pt x="3552" y="2667"/>
                  </a:lnTo>
                  <a:lnTo>
                    <a:pt x="3573" y="2541"/>
                  </a:lnTo>
                  <a:lnTo>
                    <a:pt x="3594" y="2594"/>
                  </a:lnTo>
                  <a:lnTo>
                    <a:pt x="3615" y="2586"/>
                  </a:lnTo>
                  <a:lnTo>
                    <a:pt x="3636" y="2613"/>
                  </a:lnTo>
                  <a:lnTo>
                    <a:pt x="3657" y="2696"/>
                  </a:lnTo>
                  <a:lnTo>
                    <a:pt x="3678" y="2771"/>
                  </a:lnTo>
                  <a:lnTo>
                    <a:pt x="3699" y="2779"/>
                  </a:lnTo>
                  <a:lnTo>
                    <a:pt x="3720" y="2881"/>
                  </a:lnTo>
                  <a:lnTo>
                    <a:pt x="3740" y="2926"/>
                  </a:lnTo>
                  <a:lnTo>
                    <a:pt x="3761" y="2828"/>
                  </a:lnTo>
                  <a:lnTo>
                    <a:pt x="3782" y="2832"/>
                  </a:lnTo>
                  <a:lnTo>
                    <a:pt x="3803" y="2870"/>
                  </a:lnTo>
                  <a:lnTo>
                    <a:pt x="3824" y="2877"/>
                  </a:lnTo>
                  <a:lnTo>
                    <a:pt x="3845" y="2923"/>
                  </a:lnTo>
                  <a:lnTo>
                    <a:pt x="3866" y="3003"/>
                  </a:lnTo>
                  <a:lnTo>
                    <a:pt x="3887" y="2973"/>
                  </a:lnTo>
                  <a:lnTo>
                    <a:pt x="3908" y="2951"/>
                  </a:lnTo>
                  <a:lnTo>
                    <a:pt x="3928" y="2944"/>
                  </a:lnTo>
                  <a:lnTo>
                    <a:pt x="3949" y="2901"/>
                  </a:lnTo>
                  <a:lnTo>
                    <a:pt x="3970" y="2786"/>
                  </a:lnTo>
                  <a:lnTo>
                    <a:pt x="3991" y="2711"/>
                  </a:lnTo>
                  <a:lnTo>
                    <a:pt x="4012" y="2727"/>
                  </a:lnTo>
                  <a:lnTo>
                    <a:pt x="4033" y="2849"/>
                  </a:lnTo>
                  <a:lnTo>
                    <a:pt x="4054" y="2913"/>
                  </a:lnTo>
                  <a:lnTo>
                    <a:pt x="4075" y="2937"/>
                  </a:lnTo>
                  <a:lnTo>
                    <a:pt x="4096" y="2901"/>
                  </a:lnTo>
                  <a:lnTo>
                    <a:pt x="4117" y="2930"/>
                  </a:lnTo>
                  <a:lnTo>
                    <a:pt x="4137" y="2887"/>
                  </a:lnTo>
                  <a:lnTo>
                    <a:pt x="4158" y="2918"/>
                  </a:lnTo>
                  <a:lnTo>
                    <a:pt x="4179" y="2892"/>
                  </a:lnTo>
                  <a:lnTo>
                    <a:pt x="4200" y="2917"/>
                  </a:lnTo>
                  <a:lnTo>
                    <a:pt x="4221" y="3025"/>
                  </a:lnTo>
                  <a:lnTo>
                    <a:pt x="4242" y="3216"/>
                  </a:lnTo>
                  <a:lnTo>
                    <a:pt x="4263" y="3257"/>
                  </a:lnTo>
                  <a:lnTo>
                    <a:pt x="4284" y="3250"/>
                  </a:lnTo>
                  <a:lnTo>
                    <a:pt x="4305" y="3242"/>
                  </a:lnTo>
                  <a:lnTo>
                    <a:pt x="4326" y="3240"/>
                  </a:lnTo>
                  <a:lnTo>
                    <a:pt x="4346" y="3099"/>
                  </a:lnTo>
                  <a:lnTo>
                    <a:pt x="4367" y="3058"/>
                  </a:lnTo>
                  <a:lnTo>
                    <a:pt x="4388" y="2914"/>
                  </a:lnTo>
                  <a:lnTo>
                    <a:pt x="4409" y="2882"/>
                  </a:lnTo>
                  <a:lnTo>
                    <a:pt x="4430" y="2882"/>
                  </a:lnTo>
                  <a:lnTo>
                    <a:pt x="4451" y="2977"/>
                  </a:lnTo>
                  <a:lnTo>
                    <a:pt x="4472" y="2952"/>
                  </a:lnTo>
                  <a:lnTo>
                    <a:pt x="4493" y="2986"/>
                  </a:lnTo>
                  <a:lnTo>
                    <a:pt x="4514" y="2939"/>
                  </a:lnTo>
                  <a:lnTo>
                    <a:pt x="4534" y="3044"/>
                  </a:lnTo>
                  <a:lnTo>
                    <a:pt x="4555" y="3031"/>
                  </a:lnTo>
                  <a:lnTo>
                    <a:pt x="4576" y="3009"/>
                  </a:lnTo>
                  <a:lnTo>
                    <a:pt x="4597" y="2903"/>
                  </a:lnTo>
                  <a:lnTo>
                    <a:pt x="4618" y="2878"/>
                  </a:lnTo>
                  <a:lnTo>
                    <a:pt x="4639" y="2846"/>
                  </a:lnTo>
                  <a:lnTo>
                    <a:pt x="4660" y="2863"/>
                  </a:lnTo>
                  <a:lnTo>
                    <a:pt x="4681" y="2856"/>
                  </a:lnTo>
                  <a:lnTo>
                    <a:pt x="4702" y="2847"/>
                  </a:lnTo>
                  <a:lnTo>
                    <a:pt x="4723" y="2812"/>
                  </a:lnTo>
                  <a:lnTo>
                    <a:pt x="4743" y="2940"/>
                  </a:lnTo>
                  <a:lnTo>
                    <a:pt x="4764" y="2961"/>
                  </a:lnTo>
                  <a:lnTo>
                    <a:pt x="4785" y="2942"/>
                  </a:lnTo>
                  <a:lnTo>
                    <a:pt x="4806" y="2871"/>
                  </a:lnTo>
                  <a:lnTo>
                    <a:pt x="4827" y="2937"/>
                  </a:lnTo>
                  <a:lnTo>
                    <a:pt x="4848" y="2850"/>
                  </a:lnTo>
                  <a:lnTo>
                    <a:pt x="4869" y="2821"/>
                  </a:lnTo>
                  <a:lnTo>
                    <a:pt x="4890" y="2757"/>
                  </a:lnTo>
                  <a:lnTo>
                    <a:pt x="4911" y="2691"/>
                  </a:lnTo>
                  <a:lnTo>
                    <a:pt x="4932" y="2666"/>
                  </a:lnTo>
                  <a:lnTo>
                    <a:pt x="4952" y="2632"/>
                  </a:lnTo>
                  <a:lnTo>
                    <a:pt x="4973" y="2624"/>
                  </a:lnTo>
                  <a:lnTo>
                    <a:pt x="4994" y="2595"/>
                  </a:lnTo>
                  <a:lnTo>
                    <a:pt x="5015" y="2643"/>
                  </a:lnTo>
                  <a:lnTo>
                    <a:pt x="5036" y="2802"/>
                  </a:lnTo>
                  <a:lnTo>
                    <a:pt x="5057" y="2716"/>
                  </a:lnTo>
                  <a:lnTo>
                    <a:pt x="5078" y="2808"/>
                  </a:lnTo>
                  <a:lnTo>
                    <a:pt x="5099" y="2712"/>
                  </a:lnTo>
                  <a:lnTo>
                    <a:pt x="5120" y="2635"/>
                  </a:lnTo>
                  <a:lnTo>
                    <a:pt x="5140" y="2465"/>
                  </a:lnTo>
                  <a:lnTo>
                    <a:pt x="5161" y="2332"/>
                  </a:lnTo>
                  <a:lnTo>
                    <a:pt x="5182" y="2230"/>
                  </a:lnTo>
                  <a:lnTo>
                    <a:pt x="5203" y="1934"/>
                  </a:lnTo>
                  <a:lnTo>
                    <a:pt x="5224" y="1771"/>
                  </a:lnTo>
                  <a:lnTo>
                    <a:pt x="5245" y="1476"/>
                  </a:lnTo>
                  <a:lnTo>
                    <a:pt x="5266" y="1187"/>
                  </a:lnTo>
                  <a:lnTo>
                    <a:pt x="5287" y="1181"/>
                  </a:lnTo>
                  <a:lnTo>
                    <a:pt x="5308" y="938"/>
                  </a:lnTo>
                  <a:lnTo>
                    <a:pt x="5329" y="574"/>
                  </a:lnTo>
                  <a:lnTo>
                    <a:pt x="5349" y="306"/>
                  </a:lnTo>
                  <a:lnTo>
                    <a:pt x="5370" y="186"/>
                  </a:lnTo>
                  <a:lnTo>
                    <a:pt x="5391" y="79"/>
                  </a:lnTo>
                  <a:lnTo>
                    <a:pt x="5412" y="0"/>
                  </a:lnTo>
                  <a:lnTo>
                    <a:pt x="5433" y="138"/>
                  </a:lnTo>
                  <a:lnTo>
                    <a:pt x="5454" y="261"/>
                  </a:lnTo>
                  <a:lnTo>
                    <a:pt x="5475" y="674"/>
                  </a:lnTo>
                  <a:lnTo>
                    <a:pt x="5496" y="1207"/>
                  </a:lnTo>
                  <a:lnTo>
                    <a:pt x="5517" y="1543"/>
                  </a:lnTo>
                  <a:lnTo>
                    <a:pt x="5538" y="1736"/>
                  </a:lnTo>
                  <a:lnTo>
                    <a:pt x="5558" y="2045"/>
                  </a:lnTo>
                  <a:lnTo>
                    <a:pt x="5579" y="2281"/>
                  </a:lnTo>
                  <a:lnTo>
                    <a:pt x="5600" y="2484"/>
                  </a:lnTo>
                  <a:lnTo>
                    <a:pt x="5621" y="2703"/>
                  </a:lnTo>
                  <a:lnTo>
                    <a:pt x="5642" y="2921"/>
                  </a:lnTo>
                  <a:lnTo>
                    <a:pt x="5663" y="3111"/>
                  </a:lnTo>
                  <a:lnTo>
                    <a:pt x="5684" y="3365"/>
                  </a:lnTo>
                  <a:lnTo>
                    <a:pt x="5705" y="3492"/>
                  </a:lnTo>
                  <a:lnTo>
                    <a:pt x="5726" y="3611"/>
                  </a:lnTo>
                  <a:lnTo>
                    <a:pt x="5747" y="3641"/>
                  </a:lnTo>
                  <a:lnTo>
                    <a:pt x="5767" y="3706"/>
                  </a:lnTo>
                  <a:lnTo>
                    <a:pt x="5788" y="3828"/>
                  </a:lnTo>
                  <a:lnTo>
                    <a:pt x="5809" y="3851"/>
                  </a:lnTo>
                  <a:lnTo>
                    <a:pt x="5830" y="3875"/>
                  </a:lnTo>
                  <a:lnTo>
                    <a:pt x="5851" y="3930"/>
                  </a:lnTo>
                  <a:lnTo>
                    <a:pt x="5872" y="3966"/>
                  </a:lnTo>
                  <a:lnTo>
                    <a:pt x="5893" y="3979"/>
                  </a:lnTo>
                  <a:lnTo>
                    <a:pt x="5914" y="3956"/>
                  </a:lnTo>
                  <a:lnTo>
                    <a:pt x="5935" y="3971"/>
                  </a:lnTo>
                  <a:lnTo>
                    <a:pt x="5955" y="3925"/>
                  </a:lnTo>
                  <a:lnTo>
                    <a:pt x="5976" y="3953"/>
                  </a:lnTo>
                  <a:lnTo>
                    <a:pt x="5997" y="3986"/>
                  </a:lnTo>
                  <a:lnTo>
                    <a:pt x="6018" y="3960"/>
                  </a:lnTo>
                  <a:lnTo>
                    <a:pt x="6039" y="3954"/>
                  </a:lnTo>
                  <a:lnTo>
                    <a:pt x="6060" y="3993"/>
                  </a:lnTo>
                  <a:lnTo>
                    <a:pt x="6081" y="4004"/>
                  </a:lnTo>
                  <a:lnTo>
                    <a:pt x="6102" y="3990"/>
                  </a:lnTo>
                  <a:lnTo>
                    <a:pt x="6123" y="3982"/>
                  </a:lnTo>
                  <a:lnTo>
                    <a:pt x="6144" y="3996"/>
                  </a:lnTo>
                  <a:lnTo>
                    <a:pt x="6164" y="4021"/>
                  </a:lnTo>
                  <a:lnTo>
                    <a:pt x="6185" y="4012"/>
                  </a:lnTo>
                  <a:lnTo>
                    <a:pt x="6206" y="4021"/>
                  </a:lnTo>
                  <a:lnTo>
                    <a:pt x="6227" y="3977"/>
                  </a:lnTo>
                  <a:lnTo>
                    <a:pt x="6248" y="3951"/>
                  </a:lnTo>
                  <a:lnTo>
                    <a:pt x="6269" y="3942"/>
                  </a:lnTo>
                  <a:lnTo>
                    <a:pt x="6290" y="3921"/>
                  </a:lnTo>
                  <a:lnTo>
                    <a:pt x="6311" y="3886"/>
                  </a:lnTo>
                  <a:lnTo>
                    <a:pt x="6332" y="3872"/>
                  </a:lnTo>
                  <a:lnTo>
                    <a:pt x="6353" y="3880"/>
                  </a:lnTo>
                  <a:lnTo>
                    <a:pt x="6373" y="3861"/>
                  </a:lnTo>
                  <a:lnTo>
                    <a:pt x="6394" y="3853"/>
                  </a:lnTo>
                  <a:lnTo>
                    <a:pt x="6415" y="3863"/>
                  </a:lnTo>
                  <a:lnTo>
                    <a:pt x="6436" y="3857"/>
                  </a:lnTo>
                  <a:lnTo>
                    <a:pt x="6457" y="3914"/>
                  </a:lnTo>
                  <a:lnTo>
                    <a:pt x="6478" y="3910"/>
                  </a:lnTo>
                  <a:lnTo>
                    <a:pt x="6499" y="3948"/>
                  </a:lnTo>
                  <a:lnTo>
                    <a:pt x="6520" y="3934"/>
                  </a:lnTo>
                  <a:lnTo>
                    <a:pt x="6541" y="3918"/>
                  </a:lnTo>
                  <a:lnTo>
                    <a:pt x="6561" y="3902"/>
                  </a:lnTo>
                  <a:lnTo>
                    <a:pt x="6582" y="3883"/>
                  </a:lnTo>
                  <a:lnTo>
                    <a:pt x="6603" y="3958"/>
                  </a:lnTo>
                  <a:lnTo>
                    <a:pt x="6624" y="3966"/>
                  </a:lnTo>
                  <a:lnTo>
                    <a:pt x="6645" y="4000"/>
                  </a:lnTo>
                  <a:lnTo>
                    <a:pt x="6666" y="4011"/>
                  </a:lnTo>
                  <a:lnTo>
                    <a:pt x="6687" y="3975"/>
                  </a:lnTo>
                  <a:lnTo>
                    <a:pt x="6708" y="4008"/>
                  </a:lnTo>
                  <a:lnTo>
                    <a:pt x="6729" y="3999"/>
                  </a:lnTo>
                  <a:lnTo>
                    <a:pt x="6750" y="4002"/>
                  </a:lnTo>
                  <a:lnTo>
                    <a:pt x="6770" y="4001"/>
                  </a:lnTo>
                  <a:lnTo>
                    <a:pt x="6791" y="4003"/>
                  </a:lnTo>
                  <a:lnTo>
                    <a:pt x="6812" y="4037"/>
                  </a:lnTo>
                  <a:lnTo>
                    <a:pt x="6833" y="4007"/>
                  </a:lnTo>
                  <a:lnTo>
                    <a:pt x="6854" y="4015"/>
                  </a:lnTo>
                  <a:lnTo>
                    <a:pt x="6875" y="3953"/>
                  </a:lnTo>
                  <a:lnTo>
                    <a:pt x="6896" y="3922"/>
                  </a:lnTo>
                  <a:lnTo>
                    <a:pt x="6917" y="3938"/>
                  </a:lnTo>
                  <a:lnTo>
                    <a:pt x="6938" y="3978"/>
                  </a:lnTo>
                  <a:lnTo>
                    <a:pt x="6959" y="3987"/>
                  </a:lnTo>
                  <a:lnTo>
                    <a:pt x="6979" y="4000"/>
                  </a:lnTo>
                  <a:lnTo>
                    <a:pt x="7000" y="4001"/>
                  </a:lnTo>
                  <a:lnTo>
                    <a:pt x="7021" y="4005"/>
                  </a:lnTo>
                  <a:lnTo>
                    <a:pt x="7042" y="4014"/>
                  </a:lnTo>
                  <a:lnTo>
                    <a:pt x="7063" y="4062"/>
                  </a:lnTo>
                  <a:lnTo>
                    <a:pt x="7084" y="4069"/>
                  </a:lnTo>
                  <a:lnTo>
                    <a:pt x="7105" y="4058"/>
                  </a:lnTo>
                  <a:lnTo>
                    <a:pt x="7126" y="4065"/>
                  </a:lnTo>
                  <a:lnTo>
                    <a:pt x="7147" y="4082"/>
                  </a:lnTo>
                  <a:lnTo>
                    <a:pt x="7167" y="4004"/>
                  </a:lnTo>
                  <a:lnTo>
                    <a:pt x="7188" y="3980"/>
                  </a:lnTo>
                  <a:lnTo>
                    <a:pt x="7209" y="3934"/>
                  </a:lnTo>
                  <a:lnTo>
                    <a:pt x="7230" y="3910"/>
                  </a:lnTo>
                  <a:lnTo>
                    <a:pt x="7251" y="3891"/>
                  </a:lnTo>
                  <a:lnTo>
                    <a:pt x="7272" y="3931"/>
                  </a:lnTo>
                  <a:lnTo>
                    <a:pt x="7293" y="3925"/>
                  </a:lnTo>
                  <a:lnTo>
                    <a:pt x="7314" y="3887"/>
                  </a:lnTo>
                  <a:lnTo>
                    <a:pt x="7335" y="3905"/>
                  </a:lnTo>
                  <a:lnTo>
                    <a:pt x="7356" y="3907"/>
                  </a:lnTo>
                  <a:lnTo>
                    <a:pt x="7376" y="3908"/>
                  </a:lnTo>
                  <a:lnTo>
                    <a:pt x="7397" y="3930"/>
                  </a:lnTo>
                  <a:lnTo>
                    <a:pt x="7418" y="3961"/>
                  </a:lnTo>
                  <a:lnTo>
                    <a:pt x="7439" y="3976"/>
                  </a:lnTo>
                  <a:lnTo>
                    <a:pt x="7460" y="3952"/>
                  </a:lnTo>
                  <a:lnTo>
                    <a:pt x="7481" y="3993"/>
                  </a:lnTo>
                  <a:lnTo>
                    <a:pt x="7502" y="3997"/>
                  </a:lnTo>
                  <a:lnTo>
                    <a:pt x="7523" y="3959"/>
                  </a:lnTo>
                  <a:lnTo>
                    <a:pt x="7544" y="3974"/>
                  </a:lnTo>
                  <a:lnTo>
                    <a:pt x="7565" y="3964"/>
                  </a:lnTo>
                  <a:lnTo>
                    <a:pt x="7585" y="3994"/>
                  </a:lnTo>
                  <a:lnTo>
                    <a:pt x="7606" y="3987"/>
                  </a:lnTo>
                  <a:lnTo>
                    <a:pt x="7627" y="4017"/>
                  </a:lnTo>
                  <a:lnTo>
                    <a:pt x="7648" y="4018"/>
                  </a:lnTo>
                  <a:lnTo>
                    <a:pt x="7669" y="4015"/>
                  </a:lnTo>
                  <a:lnTo>
                    <a:pt x="7690" y="4036"/>
                  </a:lnTo>
                  <a:lnTo>
                    <a:pt x="7711" y="4046"/>
                  </a:lnTo>
                  <a:lnTo>
                    <a:pt x="7732" y="4019"/>
                  </a:lnTo>
                  <a:lnTo>
                    <a:pt x="7753" y="4013"/>
                  </a:lnTo>
                  <a:lnTo>
                    <a:pt x="7774" y="3952"/>
                  </a:lnTo>
                  <a:lnTo>
                    <a:pt x="7794" y="3922"/>
                  </a:lnTo>
                  <a:lnTo>
                    <a:pt x="7815" y="3885"/>
                  </a:lnTo>
                  <a:lnTo>
                    <a:pt x="7836" y="3928"/>
                  </a:lnTo>
                  <a:lnTo>
                    <a:pt x="7857" y="3955"/>
                  </a:lnTo>
                  <a:lnTo>
                    <a:pt x="7878" y="3988"/>
                  </a:lnTo>
                  <a:lnTo>
                    <a:pt x="7899" y="3979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226013" y="1129968"/>
            <a:ext cx="85224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состава твердых растворов может создавать распределение межплоскостных расстояний для выбранной кристаллографической плоскости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(аналогично случаю наличия неоднородных напряжений)</a:t>
            </a:r>
          </a:p>
        </p:txBody>
      </p:sp>
    </p:spTree>
    <p:extLst>
      <p:ext uri="{BB962C8B-B14F-4D97-AF65-F5344CB8AC3E}">
        <p14:creationId xmlns:p14="http://schemas.microsoft.com/office/powerpoint/2010/main" val="34011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Тепловой фактор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36712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Фактор Дебая-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Валлера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описывает осцилляцию атомов вокруг их средней позиции в ячейке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Осцилляция атомов вокруг положения равновесия приводит к перераспределению интенсивности пика из максимума в «хвосты»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увеличивает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FWHM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пика, 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увеличивает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интегральную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ширину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Тепловой фактор растет с увеличением угла дифракции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Тепловой фактор должен быть свернут со структурной амплитудой для каждого пика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Различные атомы имеют различные тепловые факторы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пик содержит различный вклад от атомов кристалла</a:t>
            </a:r>
          </a:p>
          <a:p>
            <a:pPr marL="914400" lvl="1" indent="-457200" algn="just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086546"/>
              </p:ext>
            </p:extLst>
          </p:nvPr>
        </p:nvGraphicFramePr>
        <p:xfrm>
          <a:off x="1547664" y="5809972"/>
          <a:ext cx="27257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Equation" r:id="rId3" imgW="1015559" imgH="215806" progId="Equation.3">
                  <p:embed/>
                </p:oleObj>
              </mc:Choice>
              <mc:Fallback>
                <p:oleObj name="Equation" r:id="rId3" imgW="1015559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809972"/>
                        <a:ext cx="272573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513554"/>
              </p:ext>
            </p:extLst>
          </p:nvPr>
        </p:nvGraphicFramePr>
        <p:xfrm>
          <a:off x="4968727" y="5516284"/>
          <a:ext cx="28511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Equation" r:id="rId5" imgW="1307532" imgH="533169" progId="Equation.3">
                  <p:embed/>
                </p:oleObj>
              </mc:Choice>
              <mc:Fallback>
                <p:oleObj name="Equation" r:id="rId5" imgW="1307532" imgH="53316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727" y="5516284"/>
                        <a:ext cx="285115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2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Феноменологическая модель микронапряжений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926404"/>
              </p:ext>
            </p:extLst>
          </p:nvPr>
        </p:nvGraphicFramePr>
        <p:xfrm>
          <a:off x="179512" y="1340768"/>
          <a:ext cx="869178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3" name="Формула" r:id="rId3" imgW="3251200" imgH="241300" progId="Equation.3">
                  <p:embed/>
                </p:oleObj>
              </mc:Choice>
              <mc:Fallback>
                <p:oleObj name="Формула" r:id="rId3" imgW="32512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40768"/>
                        <a:ext cx="8691789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772567"/>
              </p:ext>
            </p:extLst>
          </p:nvPr>
        </p:nvGraphicFramePr>
        <p:xfrm>
          <a:off x="1073150" y="3344863"/>
          <a:ext cx="33210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4" name="Формула" r:id="rId5" imgW="1777680" imgH="304560" progId="Equation.3">
                  <p:embed/>
                </p:oleObj>
              </mc:Choice>
              <mc:Fallback>
                <p:oleObj name="Формула" r:id="rId5" imgW="1777680" imgH="304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3344863"/>
                        <a:ext cx="3321050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853974"/>
              </p:ext>
            </p:extLst>
          </p:nvPr>
        </p:nvGraphicFramePr>
        <p:xfrm>
          <a:off x="1979712" y="4074973"/>
          <a:ext cx="3502624" cy="938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5" name="Формула" r:id="rId7" imgW="1675673" imgH="444307" progId="Equation.3">
                  <p:embed/>
                </p:oleObj>
              </mc:Choice>
              <mc:Fallback>
                <p:oleObj name="Формула" r:id="rId7" imgW="1675673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074973"/>
                        <a:ext cx="3502624" cy="9382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872714"/>
              </p:ext>
            </p:extLst>
          </p:nvPr>
        </p:nvGraphicFramePr>
        <p:xfrm>
          <a:off x="323528" y="5373216"/>
          <a:ext cx="4011561" cy="1099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6" name="Формула" r:id="rId9" imgW="1803240" imgH="482400" progId="Equation.3">
                  <p:embed/>
                </p:oleObj>
              </mc:Choice>
              <mc:Fallback>
                <p:oleObj name="Формула" r:id="rId9" imgW="180324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373216"/>
                        <a:ext cx="4011561" cy="1099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176351"/>
              </p:ext>
            </p:extLst>
          </p:nvPr>
        </p:nvGraphicFramePr>
        <p:xfrm>
          <a:off x="4355976" y="5301208"/>
          <a:ext cx="4407001" cy="103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7" name="Формула" r:id="rId11" imgW="2019300" imgH="457200" progId="Equation.3">
                  <p:embed/>
                </p:oleObj>
              </mc:Choice>
              <mc:Fallback>
                <p:oleObj name="Формула" r:id="rId11" imgW="20193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301208"/>
                        <a:ext cx="4407001" cy="1032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07504" y="868650"/>
            <a:ext cx="56967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любого выбранного рефлекса можно записать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07504" y="1906960"/>
            <a:ext cx="77696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A…F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метрические параметры обратной ячейки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Каждое зерно будет иметь свой набор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A…F,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отличный от &lt;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5496" y="2636912"/>
            <a:ext cx="9036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удобства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переобозначим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A…F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положим что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имеют гауссово распределение, характеризуемое ковариантной матрицей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03003"/>
              </p:ext>
            </p:extLst>
          </p:nvPr>
        </p:nvGraphicFramePr>
        <p:xfrm>
          <a:off x="5174018" y="3361634"/>
          <a:ext cx="1543228" cy="571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8" name="Формула" r:id="rId13" imgW="787320" imgH="241200" progId="Equation.3">
                  <p:embed/>
                </p:oleObj>
              </mc:Choice>
              <mc:Fallback>
                <p:oleObj name="Формула" r:id="rId13" imgW="787320" imgH="2412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4018" y="3361634"/>
                        <a:ext cx="1543228" cy="571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07504" y="4271030"/>
            <a:ext cx="903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Дисперсия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Феноменологическая модель микронапряжений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D:\Science\выступления\2016\Семинар порошкистов\Микроструктура\Pics\Shk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9454"/>
            <a:ext cx="8497888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Science\выступления\2017\Дифракция нейтронов\микроструктура\pics\St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5" y="2634010"/>
            <a:ext cx="8708981" cy="40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Феноменологическая модель микронапряжений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941168"/>
            <a:ext cx="7128792" cy="1741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Science\выступления\2016\Семинар порошкистов\Микроструктура\Pics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0764"/>
            <a:ext cx="77423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27207" y="980728"/>
            <a:ext cx="73052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Выбор модели – два флажка 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pcr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файле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838275"/>
            <a:ext cx="864096" cy="654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31662" y="2601021"/>
            <a:ext cx="1396722" cy="611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Учет размеров зерен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D:\Science\выступления\2016\Семинар порошкистов\Микроструктура\Pics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574088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Science\выступления\2016\Семинар порошкистов\Микроструктура\Pics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29337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D:\Science\выступления\2016\Семинар порошкистов\Микроструктура\Pics\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78" y="2780928"/>
            <a:ext cx="4572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D:\Science\выступления\2016\Семинар порошкистов\Микроструктура\Pics\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54" y="3573016"/>
            <a:ext cx="6552728" cy="11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D:\Science\выступления\2016\Семинар порошкистов\Микроструктура\Pics\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34" y="4567636"/>
            <a:ext cx="4334382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Учет размеров зерен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D:\Science\выступления\2016\Семинар порошкистов\Микроструктура\Pics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54" y="836712"/>
            <a:ext cx="479101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Учет размеров зерен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D:\Science\выступления\2016\Семинар порошкистов\Микроструктура\Pics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2" y="1876822"/>
            <a:ext cx="8137526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3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Учет размеров зерен</a:t>
            </a:r>
          </a:p>
        </p:txBody>
      </p:sp>
      <p:pic>
        <p:nvPicPr>
          <p:cNvPr id="21506" name="Picture 2" descr="D:\Science\выступления\2016\Семинар порошкистов\Микроструктура\Pics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2" y="1700808"/>
            <a:ext cx="852642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52320" y="2384996"/>
            <a:ext cx="1396722" cy="611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77072"/>
            <a:ext cx="676875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7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496" y="3284463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			- Фурье образ автокорреляционной функции: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Рассеяние на кристаллах конечных размеров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530187"/>
              </p:ext>
            </p:extLst>
          </p:nvPr>
        </p:nvGraphicFramePr>
        <p:xfrm>
          <a:off x="3419872" y="836712"/>
          <a:ext cx="1973684" cy="142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" name="Формула" r:id="rId3" imgW="634680" imgH="457200" progId="Equation.3">
                  <p:embed/>
                </p:oleObj>
              </mc:Choice>
              <mc:Fallback>
                <p:oleObj name="Формула" r:id="rId3" imgW="6346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836712"/>
                        <a:ext cx="1973684" cy="1421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36096" y="90872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Внутри кристалла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159494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его пределами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124744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Функция формы образца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528837"/>
              </p:ext>
            </p:extLst>
          </p:nvPr>
        </p:nvGraphicFramePr>
        <p:xfrm>
          <a:off x="2607791" y="2276872"/>
          <a:ext cx="39084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" name="Формула" r:id="rId5" imgW="1257120" imgH="215640" progId="Equation.3">
                  <p:embed/>
                </p:oleObj>
              </mc:Choice>
              <mc:Fallback>
                <p:oleObj name="Формула" r:id="rId5" imgW="1257120" imgH="21564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7791" y="2276872"/>
                        <a:ext cx="39084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516866"/>
              </p:ext>
            </p:extLst>
          </p:nvPr>
        </p:nvGraphicFramePr>
        <p:xfrm>
          <a:off x="251520" y="3243532"/>
          <a:ext cx="4131643" cy="605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" name="Формула" r:id="rId7" imgW="1676160" imgH="228600" progId="Equation.3">
                  <p:embed/>
                </p:oleObj>
              </mc:Choice>
              <mc:Fallback>
                <p:oleObj name="Формула" r:id="rId7" imgW="1676160" imgH="2286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243532"/>
                        <a:ext cx="4131643" cy="605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742739"/>
              </p:ext>
            </p:extLst>
          </p:nvPr>
        </p:nvGraphicFramePr>
        <p:xfrm>
          <a:off x="4776788" y="3697337"/>
          <a:ext cx="43211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" name="Формула" r:id="rId9" imgW="1752480" imgH="279360" progId="Equation.3">
                  <p:embed/>
                </p:oleObj>
              </mc:Choice>
              <mc:Fallback>
                <p:oleObj name="Формула" r:id="rId9" imgW="1752480" imgH="27936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788" y="3697337"/>
                        <a:ext cx="432117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1" name="Picture 13" descr="D:\Science\выступления\2016\Семинар порошкистов\Микроструктура\Pics\ghos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75" y="4437112"/>
            <a:ext cx="2258905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536817"/>
              </p:ext>
            </p:extLst>
          </p:nvPr>
        </p:nvGraphicFramePr>
        <p:xfrm>
          <a:off x="251520" y="5598368"/>
          <a:ext cx="54467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" name="Формула" r:id="rId12" imgW="2209680" imgH="431640" progId="Equation.3">
                  <p:embed/>
                </p:oleObj>
              </mc:Choice>
              <mc:Fallback>
                <p:oleObj name="Формула" r:id="rId12" imgW="2209680" imgH="43164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598368"/>
                        <a:ext cx="5446712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5580112" y="4167083"/>
            <a:ext cx="1728192" cy="1278141"/>
          </a:xfrm>
          <a:prstGeom prst="straightConnector1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901505"/>
              </p:ext>
            </p:extLst>
          </p:nvPr>
        </p:nvGraphicFramePr>
        <p:xfrm>
          <a:off x="538393" y="4604494"/>
          <a:ext cx="4033607" cy="69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" name="Формула" r:id="rId14" imgW="1396800" imgH="241200" progId="Equation.3">
                  <p:embed/>
                </p:oleObj>
              </mc:Choice>
              <mc:Fallback>
                <p:oleObj name="Формула" r:id="rId14" imgW="13968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8393" y="4604494"/>
                        <a:ext cx="4033607" cy="696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5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Учет размеров зерен</a:t>
            </a:r>
          </a:p>
        </p:txBody>
      </p:sp>
      <p:pic>
        <p:nvPicPr>
          <p:cNvPr id="20482" name="Picture 2" descr="D:\Science\выступления\2016\Семинар порошкистов\Микроструктура\Pics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1" y="2861607"/>
            <a:ext cx="834548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02618" y="2060848"/>
            <a:ext cx="60989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модели только вручную!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11943" y="4055547"/>
            <a:ext cx="30802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Страница 119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FullProf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manual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37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Стратегия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763" y="1391573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 ли учет микроструктуры?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инструментальных параметров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Какова физическая причина уширений?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микроструктурной модели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62379" y="1607597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378603" y="1607597"/>
            <a:ext cx="0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395593" y="5292497"/>
            <a:ext cx="15307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U, V, W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928622" y="1022822"/>
            <a:ext cx="10935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Нет?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6755879" y="3119765"/>
            <a:ext cx="566243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10800000">
            <a:off x="251520" y="2903741"/>
            <a:ext cx="566243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024336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98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Размерный эффект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:\Science\выступления\2017\Дифракция нейтронов\микроструктура\pic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19"/>
            <a:ext cx="7056784" cy="58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58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Размерный эффект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D:\Science\выступления\2017\Дифракция нейтронов\микроструктура\pic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80720" cy="53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17749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Уточнение с использованием изотропной модели.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Средний размер кристаллита 58.3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Å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28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Размерный эффект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D:\Science\выступления\2017\Дифракция нейтронов\микроструктура\pic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80720" cy="53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17749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Уточнение с использованием анизотропной модели.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Средний размер кристаллита 56.3 (7.74)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Å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D:\Science\выступления\2017\Дифракция нейтронов\микроструктура\pic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37" y="764704"/>
            <a:ext cx="6489923" cy="541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79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Размерный эффект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Science\выступления\2017\Дифракция нейтронов\микроструктура\pics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93" y="764704"/>
            <a:ext cx="5152603" cy="506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1774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Селективное размерное уширение по заданному закону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70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Микронпряжения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D:\Science\выступления\2017\Дифракция нейтронов\микроструктура\pics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35828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14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Антифазные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домены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:\Science\выступления\2017\Дифракция нейтронов\микроструктура\pics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328592" cy="59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60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024336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0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Рассеяние на кристаллах конечных размеров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Science\выступления\2016\Семинар порошкистов\Микроструктура\Pics\resiplocal sha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1"/>
            <a:ext cx="3744416" cy="54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099200"/>
              </p:ext>
            </p:extLst>
          </p:nvPr>
        </p:nvGraphicFramePr>
        <p:xfrm>
          <a:off x="3709988" y="980728"/>
          <a:ext cx="531971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Формула" r:id="rId4" imgW="2158920" imgH="355320" progId="Equation.3">
                  <p:embed/>
                </p:oleObj>
              </mc:Choice>
              <mc:Fallback>
                <p:oleObj name="Формула" r:id="rId4" imgW="2158920" imgH="35532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980728"/>
                        <a:ext cx="5319712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50502" y="1916832"/>
            <a:ext cx="52859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определяет форму профиля дифракционного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пика,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является одинаковым для всех узлов обратного пространства</a:t>
            </a:r>
          </a:p>
          <a:p>
            <a:pPr algn="just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Ширина пиков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анизотропна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направлением в обратном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пространстве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Ширина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пиков в координатах 2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увеличивается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3303834"/>
            <a:ext cx="9108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нет зависимости от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однако есть зависимость от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83754"/>
            <a:ext cx="910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структурный фактор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ой ячейки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Рассеяние на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реальных кристаллах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764704"/>
            <a:ext cx="9108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дефектов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средняя структура + структурный фактор конкретной ячейки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154363"/>
              </p:ext>
            </p:extLst>
          </p:nvPr>
        </p:nvGraphicFramePr>
        <p:xfrm>
          <a:off x="2301875" y="1633774"/>
          <a:ext cx="42259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" name="Формула" r:id="rId3" imgW="1714320" imgH="368280" progId="Equation.3">
                  <p:embed/>
                </p:oleObj>
              </mc:Choice>
              <mc:Fallback>
                <p:oleObj name="Формула" r:id="rId3" imgW="1714320" imgH="36828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1633774"/>
                        <a:ext cx="4225925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603815"/>
              </p:ext>
            </p:extLst>
          </p:nvPr>
        </p:nvGraphicFramePr>
        <p:xfrm>
          <a:off x="123354" y="2530910"/>
          <a:ext cx="17843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" name="Формула" r:id="rId5" imgW="723600" imgH="228600" progId="Equation.3">
                  <p:embed/>
                </p:oleObj>
              </mc:Choice>
              <mc:Fallback>
                <p:oleObj name="Формула" r:id="rId5" imgW="723600" imgH="2286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54" y="2530910"/>
                        <a:ext cx="17843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557243"/>
              </p:ext>
            </p:extLst>
          </p:nvPr>
        </p:nvGraphicFramePr>
        <p:xfrm>
          <a:off x="179512" y="3178982"/>
          <a:ext cx="322421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" name="Формула" r:id="rId7" imgW="1307880" imgH="279360" progId="Equation.3">
                  <p:embed/>
                </p:oleObj>
              </mc:Choice>
              <mc:Fallback>
                <p:oleObj name="Формула" r:id="rId7" imgW="1307880" imgH="27936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178982"/>
                        <a:ext cx="3224213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" y="4201924"/>
            <a:ext cx="9108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Количество членов во внутренней сумме определяется как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тогда интенсивность можно переписать как: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484524"/>
              </p:ext>
            </p:extLst>
          </p:nvPr>
        </p:nvGraphicFramePr>
        <p:xfrm>
          <a:off x="121570" y="5573482"/>
          <a:ext cx="8986934" cy="106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" name="Формула" r:id="rId9" imgW="3924000" imgH="431640" progId="Equation.3">
                  <p:embed/>
                </p:oleObj>
              </mc:Choice>
              <mc:Fallback>
                <p:oleObj name="Формула" r:id="rId9" imgW="3924000" imgH="43164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70" y="5573482"/>
                        <a:ext cx="8986934" cy="1063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5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Диффузное рассеяние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57095"/>
              </p:ext>
            </p:extLst>
          </p:nvPr>
        </p:nvGraphicFramePr>
        <p:xfrm>
          <a:off x="5168602" y="1173272"/>
          <a:ext cx="3224213" cy="799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" name="Формула" r:id="rId4" imgW="1307880" imgH="342720" progId="Equation.3">
                  <p:embed/>
                </p:oleObj>
              </mc:Choice>
              <mc:Fallback>
                <p:oleObj name="Формула" r:id="rId4" imgW="1307880" imgH="34272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602" y="1173272"/>
                        <a:ext cx="3224213" cy="799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048197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Средний структурный фактор  кристалла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838" y="219485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Локальные флуктуации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512423"/>
              </p:ext>
            </p:extLst>
          </p:nvPr>
        </p:nvGraphicFramePr>
        <p:xfrm>
          <a:off x="4067944" y="2204864"/>
          <a:ext cx="1816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" name="Формула" r:id="rId6" imgW="736560" imgH="228600" progId="Equation.3">
                  <p:embed/>
                </p:oleObj>
              </mc:Choice>
              <mc:Fallback>
                <p:oleObj name="Формула" r:id="rId6" imgW="736560" imgH="2286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204864"/>
                        <a:ext cx="1816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019038"/>
              </p:ext>
            </p:extLst>
          </p:nvPr>
        </p:nvGraphicFramePr>
        <p:xfrm>
          <a:off x="2123728" y="2924944"/>
          <a:ext cx="45085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5" name="Формула" r:id="rId8" imgW="1828800" imgH="279360" progId="Equation.3">
                  <p:embed/>
                </p:oleObj>
              </mc:Choice>
              <mc:Fallback>
                <p:oleObj name="Формула" r:id="rId8" imgW="1828800" imgH="27936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924944"/>
                        <a:ext cx="45085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814794"/>
              </p:ext>
            </p:extLst>
          </p:nvPr>
        </p:nvGraphicFramePr>
        <p:xfrm>
          <a:off x="1116013" y="3938588"/>
          <a:ext cx="70675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" name="Формула" r:id="rId10" imgW="3085920" imgH="368280" progId="Equation.3">
                  <p:embed/>
                </p:oleObj>
              </mc:Choice>
              <mc:Fallback>
                <p:oleObj name="Формула" r:id="rId10" imgW="3085920" imgH="36828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38588"/>
                        <a:ext cx="70675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11309"/>
              </p:ext>
            </p:extLst>
          </p:nvPr>
        </p:nvGraphicFramePr>
        <p:xfrm>
          <a:off x="1691680" y="4797152"/>
          <a:ext cx="54784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" name="Формула" r:id="rId12" imgW="2222280" imgH="431640" progId="Equation.3">
                  <p:embed/>
                </p:oleObj>
              </mc:Choice>
              <mc:Fallback>
                <p:oleObj name="Формула" r:id="rId12" imgW="2222280" imgH="43164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797152"/>
                        <a:ext cx="54784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79712" y="595496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Bragg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1921" y="601698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Diffuse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910715" y="5635425"/>
            <a:ext cx="661206" cy="63907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059832" y="5589240"/>
            <a:ext cx="1008112" cy="63907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8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Кристаллы с напряжениями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5508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«напряженного» кристалла структурный фактор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ой ячейки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842855"/>
              </p:ext>
            </p:extLst>
          </p:nvPr>
        </p:nvGraphicFramePr>
        <p:xfrm>
          <a:off x="5518348" y="1060454"/>
          <a:ext cx="2512640" cy="802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" name="Формула" r:id="rId3" imgW="812520" imgH="241200" progId="Equation.3">
                  <p:embed/>
                </p:oleObj>
              </mc:Choice>
              <mc:Fallback>
                <p:oleObj name="Формула" r:id="rId3" imgW="812520" imgH="2412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348" y="1060454"/>
                        <a:ext cx="2512640" cy="802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891461"/>
              </p:ext>
            </p:extLst>
          </p:nvPr>
        </p:nvGraphicFramePr>
        <p:xfrm>
          <a:off x="3419872" y="1867416"/>
          <a:ext cx="35496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" name="Формула" r:id="rId5" imgW="1549080" imgH="279360" progId="Equation.3">
                  <p:embed/>
                </p:oleObj>
              </mc:Choice>
              <mc:Fallback>
                <p:oleObj name="Формула" r:id="rId5" imgW="1549080" imgH="27936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867416"/>
                        <a:ext cx="354965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75656" y="1920701"/>
            <a:ext cx="550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Определим 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663914"/>
              </p:ext>
            </p:extLst>
          </p:nvPr>
        </p:nvGraphicFramePr>
        <p:xfrm>
          <a:off x="3347864" y="2736974"/>
          <a:ext cx="520541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" name="Формула" r:id="rId7" imgW="2273040" imgH="368280" progId="Equation.3">
                  <p:embed/>
                </p:oleObj>
              </mc:Choice>
              <mc:Fallback>
                <p:oleObj name="Формула" r:id="rId7" imgW="2273040" imgH="36828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736974"/>
                        <a:ext cx="520541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2852936"/>
            <a:ext cx="550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Тогда интенсивность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720" y="3933056"/>
            <a:ext cx="9013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s=H+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рассеянная вокруг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брегговского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пика  интенсивность: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932208"/>
              </p:ext>
            </p:extLst>
          </p:nvPr>
        </p:nvGraphicFramePr>
        <p:xfrm>
          <a:off x="899592" y="4797152"/>
          <a:ext cx="6354762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7" name="Формула" r:id="rId9" imgW="2374560" imgH="368280" progId="Equation.3">
                  <p:embed/>
                </p:oleObj>
              </mc:Choice>
              <mc:Fallback>
                <p:oleObj name="Формула" r:id="rId9" imgW="2374560" imgH="36828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797152"/>
                        <a:ext cx="6354762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25055" y="605816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9929" y="6012372"/>
            <a:ext cx="311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деформации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573985" y="5613920"/>
            <a:ext cx="661206" cy="63907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053705" y="5541912"/>
            <a:ext cx="1008112" cy="63907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Кристаллы с напряжениями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Science\выступления\2016\Семинар порошкистов\Микроструктура\Pics\resiplocal stra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0195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7054" y="1700808"/>
            <a:ext cx="48263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случае микронапряжений ширина и форма пика зависит как от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непосредственно рефлекса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так и от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в обратном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пространстве</a:t>
            </a:r>
          </a:p>
          <a:p>
            <a:pPr algn="just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Ширина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пиков в координатах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увеличивается как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tan(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Интегральная ширина пика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Science\выступления\2016\Семинар порошкистов\Микроструктура\Pics\integral bread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54292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336" y="866036"/>
            <a:ext cx="89141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Интегральная ширина пика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ширина прямоугольника той же площади и интенсивности что и пик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234672"/>
              </p:ext>
            </p:extLst>
          </p:nvPr>
        </p:nvGraphicFramePr>
        <p:xfrm>
          <a:off x="5795963" y="3146425"/>
          <a:ext cx="2944812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Формула" r:id="rId4" imgW="952200" imgH="507960" progId="Equation.3">
                  <p:embed/>
                </p:oleObj>
              </mc:Choice>
              <mc:Fallback>
                <p:oleObj name="Формула" r:id="rId4" imgW="952200" imgH="50796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146425"/>
                        <a:ext cx="2944812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4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1007</Words>
  <Application>Microsoft Office PowerPoint</Application>
  <PresentationFormat>Экран (4:3)</PresentationFormat>
  <Paragraphs>213</Paragraphs>
  <Slides>39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Тема Office</vt:lpstr>
      <vt:lpstr>Graph</vt:lpstr>
      <vt:lpstr>Формула</vt:lpstr>
      <vt:lpstr>Microsoft Equation 3.0</vt:lpstr>
      <vt:lpstr>Equation</vt:lpstr>
      <vt:lpstr>Микроструктурные эффекты  в порошковой дифракции  и основные методы их описания</vt:lpstr>
      <vt:lpstr>Общие сведения</vt:lpstr>
      <vt:lpstr>Рассеяние на кристаллах конечных размеров</vt:lpstr>
      <vt:lpstr>Рассеяние на кристаллах конечных размеров</vt:lpstr>
      <vt:lpstr>Рассеяние на реальных кристаллах</vt:lpstr>
      <vt:lpstr>Диффузное рассеяние</vt:lpstr>
      <vt:lpstr>Кристаллы с напряжениями</vt:lpstr>
      <vt:lpstr>Кристаллы с напряжениями</vt:lpstr>
      <vt:lpstr>Интегральная ширина пика</vt:lpstr>
      <vt:lpstr>Формула Шеррера</vt:lpstr>
      <vt:lpstr>Формула Стокса-Уилсона</vt:lpstr>
      <vt:lpstr>Метод Уильямсона-Холла</vt:lpstr>
      <vt:lpstr>Метод Уоррена-Авербаха</vt:lpstr>
      <vt:lpstr>Метод Ритвельда</vt:lpstr>
      <vt:lpstr>Параметры Кальотти</vt:lpstr>
      <vt:lpstr>Микронапряжения</vt:lpstr>
      <vt:lpstr>Неоднородные искажения ЭЯ</vt:lpstr>
      <vt:lpstr>Antiphase domain boundaries</vt:lpstr>
      <vt:lpstr>Дислокации</vt:lpstr>
      <vt:lpstr>Дефекты упаковки</vt:lpstr>
      <vt:lpstr>Неоднородность твердых растворов</vt:lpstr>
      <vt:lpstr>Тепловой фактор</vt:lpstr>
      <vt:lpstr>Феноменологическая модель микронапряжений</vt:lpstr>
      <vt:lpstr>Феноменологическая модель микронапряжений</vt:lpstr>
      <vt:lpstr>Феноменологическая модель микронапряжений</vt:lpstr>
      <vt:lpstr>Учет размеров зерен</vt:lpstr>
      <vt:lpstr>Учет размеров зерен</vt:lpstr>
      <vt:lpstr>Учет размеров зерен</vt:lpstr>
      <vt:lpstr>Учет размеров зерен</vt:lpstr>
      <vt:lpstr>Учет размеров зерен</vt:lpstr>
      <vt:lpstr>Стратегия</vt:lpstr>
      <vt:lpstr>Примеры</vt:lpstr>
      <vt:lpstr>Размерный эффект</vt:lpstr>
      <vt:lpstr>Размерный эффект</vt:lpstr>
      <vt:lpstr>Размерный эффект</vt:lpstr>
      <vt:lpstr>Размерный эффект</vt:lpstr>
      <vt:lpstr>Микронпряжения</vt:lpstr>
      <vt:lpstr>Антифазные домены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Учет миктроструктурных эффектов в программе FullProf</dc:title>
  <dc:creator>Stanislav Podchezertsev</dc:creator>
  <cp:lastModifiedBy>Stas</cp:lastModifiedBy>
  <cp:revision>95</cp:revision>
  <dcterms:created xsi:type="dcterms:W3CDTF">2016-10-09T15:54:49Z</dcterms:created>
  <dcterms:modified xsi:type="dcterms:W3CDTF">2017-06-15T05:03:02Z</dcterms:modified>
</cp:coreProperties>
</file>