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70" r:id="rId4"/>
    <p:sldId id="290" r:id="rId5"/>
    <p:sldId id="293" r:id="rId6"/>
    <p:sldId id="291" r:id="rId7"/>
    <p:sldId id="292" r:id="rId8"/>
    <p:sldId id="289" r:id="rId9"/>
    <p:sldId id="271" r:id="rId10"/>
    <p:sldId id="274" r:id="rId11"/>
    <p:sldId id="278" r:id="rId12"/>
    <p:sldId id="277" r:id="rId13"/>
    <p:sldId id="299" r:id="rId14"/>
    <p:sldId id="295" r:id="rId15"/>
    <p:sldId id="296" r:id="rId16"/>
    <p:sldId id="297" r:id="rId17"/>
    <p:sldId id="298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72" autoAdjust="0"/>
  </p:normalViewPr>
  <p:slideViewPr>
    <p:cSldViewPr snapToGrid="0">
      <p:cViewPr varScale="1">
        <p:scale>
          <a:sx n="80" d="100"/>
          <a:sy n="80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7255-8F67-49DE-B8DE-E8092B2F41E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6CDA-5930-4DF0-9153-7569B1A2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0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6CDA-5930-4DF0-9153-7569B1A2AA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9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упрощение интерпретации f(g), то есть снижение такого большого числа параметров к меньшему числу параметров, которые можно будет просмотреть.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интерпретации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f(g)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ее сжать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6CDA-5930-4DF0-9153-7569B1A2AA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Прямое экспериментальное определение </a:t>
            </a:r>
            <a:r>
              <a:rPr lang="ru-RU" dirty="0" err="1" smtClean="0"/>
              <a:t>ф.о.р</a:t>
            </a:r>
            <a:r>
              <a:rPr lang="ru-RU" dirty="0" smtClean="0"/>
              <a:t>. возможно, если мы способны проверить расположение всех кристаллитов в образце.</a:t>
            </a:r>
            <a:r>
              <a:rPr lang="ru-RU" baseline="0" dirty="0" smtClean="0"/>
              <a:t> Такой подход возможен при сочетании техник травления и измельчения с микроскопическими и</a:t>
            </a:r>
            <a:r>
              <a:rPr lang="en-US" baseline="0" dirty="0" smtClean="0"/>
              <a:t>/</a:t>
            </a:r>
            <a:r>
              <a:rPr lang="ru-RU" baseline="0" dirty="0" smtClean="0"/>
              <a:t>или </a:t>
            </a:r>
            <a:r>
              <a:rPr lang="ru-RU" baseline="0" dirty="0" err="1" smtClean="0"/>
              <a:t>электронно</a:t>
            </a:r>
            <a:r>
              <a:rPr lang="ru-RU" baseline="0" dirty="0" smtClean="0"/>
              <a:t> оптическими методами. Недостаток метода заключается в чрезмерной трудоемкости и ограниченной статистики. Также образец разрушается в процессе изучения.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6CDA-5930-4DF0-9153-7569B1A2AA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9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C337F-CEFB-494F-83FA-D7B0E7DBF04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9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1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59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3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06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7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2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8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6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0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9812"/>
            <a:ext cx="8911687" cy="704563"/>
          </a:xfrm>
        </p:spPr>
        <p:txBody>
          <a:bodyPr/>
          <a:lstStyle>
            <a:lvl1pPr>
              <a:defRPr i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4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4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0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965D-8C6F-4584-81BF-D86A5E37A02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CB55E1-283D-4341-B729-D88AE6E52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6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4483" y="1219201"/>
            <a:ext cx="7100367" cy="23828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Текстура: </a:t>
            </a:r>
            <a:br>
              <a:rPr lang="ru-RU" dirty="0" smtClean="0"/>
            </a:br>
            <a:r>
              <a:rPr lang="ru-RU" dirty="0" smtClean="0"/>
              <a:t>основные положения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941" y="4217988"/>
            <a:ext cx="9144000" cy="855662"/>
          </a:xfrm>
        </p:spPr>
        <p:txBody>
          <a:bodyPr>
            <a:normAutofit/>
          </a:bodyPr>
          <a:lstStyle/>
          <a:p>
            <a:r>
              <a:rPr lang="ru-RU" dirty="0" smtClean="0"/>
              <a:t>Юрий Кибалин</a:t>
            </a:r>
            <a:endParaRPr lang="en-US" dirty="0" smtClean="0"/>
          </a:p>
          <a:p>
            <a:r>
              <a:rPr lang="ru-RU" dirty="0" smtClean="0"/>
              <a:t>ФГБУ «ПИЯФ» НИЦ «Курчатовский институт»</a:t>
            </a:r>
            <a:endParaRPr lang="ru-RU" dirty="0"/>
          </a:p>
        </p:txBody>
      </p:sp>
      <p:pic>
        <p:nvPicPr>
          <p:cNvPr id="12" name="Picture 2" descr="&amp;Dcy;&amp;icy;&amp;fcy;&amp;rcy;&amp;acy;&amp;kcy;&amp;tscy;&amp;icy;&amp;yacy; &amp;ncy;&amp;iecy;&amp;jcy;&amp;tcy;&amp;rcy;&amp;ocy;&amp;ncy;&amp;ocy;&amp;vcy; -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44" y="242884"/>
            <a:ext cx="3353611" cy="21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5" name="Line 11"/>
          <p:cNvSpPr>
            <a:spLocks noChangeShapeType="1"/>
          </p:cNvSpPr>
          <p:nvPr/>
        </p:nvSpPr>
        <p:spPr bwMode="auto">
          <a:xfrm flipH="1" flipV="1">
            <a:off x="6771947" y="3986599"/>
            <a:ext cx="1150717" cy="1619574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99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046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Схема эксперимента</a:t>
            </a:r>
            <a:endParaRPr lang="en-GB" altLang="ru-RU" dirty="0"/>
          </a:p>
        </p:txBody>
      </p:sp>
      <p:sp>
        <p:nvSpPr>
          <p:cNvPr id="385030" name="Line 6"/>
          <p:cNvSpPr>
            <a:spLocks noChangeShapeType="1"/>
          </p:cNvSpPr>
          <p:nvPr/>
        </p:nvSpPr>
        <p:spPr bwMode="auto">
          <a:xfrm>
            <a:off x="7416800" y="5146675"/>
            <a:ext cx="259715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>
            <a:off x="2701925" y="5141913"/>
            <a:ext cx="60658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flipV="1">
            <a:off x="7216776" y="2057400"/>
            <a:ext cx="2055813" cy="3938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033" name="Text Box 9" descr="Granite"/>
          <p:cNvSpPr txBox="1">
            <a:spLocks noChangeArrowheads="1"/>
          </p:cNvSpPr>
          <p:nvPr/>
        </p:nvSpPr>
        <p:spPr bwMode="auto">
          <a:xfrm>
            <a:off x="2211389" y="5141576"/>
            <a:ext cx="197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адающий пучок</a:t>
            </a:r>
            <a:endParaRPr lang="en-GB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034" name="Text Box 10" descr="Granite"/>
          <p:cNvSpPr txBox="1">
            <a:spLocks noChangeArrowheads="1"/>
          </p:cNvSpPr>
          <p:nvPr/>
        </p:nvSpPr>
        <p:spPr bwMode="auto">
          <a:xfrm rot="-3771198">
            <a:off x="8430517" y="2613849"/>
            <a:ext cx="17527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ассеянный пучок</a:t>
            </a:r>
            <a:endParaRPr lang="en-GB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027" name="Arc 3" descr="Granite"/>
          <p:cNvSpPr>
            <a:spLocks/>
          </p:cNvSpPr>
          <p:nvPr/>
        </p:nvSpPr>
        <p:spPr bwMode="auto">
          <a:xfrm flipV="1">
            <a:off x="8778875" y="4408489"/>
            <a:ext cx="763588" cy="73183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9 w 21599"/>
              <a:gd name="T1" fmla="*/ 190 h 18560"/>
              <a:gd name="T2" fmla="*/ 11050 w 21599"/>
              <a:gd name="T3" fmla="*/ 18560 h 18560"/>
              <a:gd name="T4" fmla="*/ 0 w 21599"/>
              <a:gd name="T5" fmla="*/ 0 h 18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18560" fill="none" extrusionOk="0">
                <a:moveTo>
                  <a:pt x="21599" y="190"/>
                </a:moveTo>
                <a:cubicBezTo>
                  <a:pt x="21532" y="7735"/>
                  <a:pt x="17533" y="14699"/>
                  <a:pt x="11049" y="18559"/>
                </a:cubicBezTo>
              </a:path>
              <a:path w="21599" h="18560" stroke="0" extrusionOk="0">
                <a:moveTo>
                  <a:pt x="21599" y="190"/>
                </a:moveTo>
                <a:cubicBezTo>
                  <a:pt x="21532" y="7735"/>
                  <a:pt x="17533" y="14699"/>
                  <a:pt x="11049" y="18559"/>
                </a:cubicBez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028" name="Text Box 4" descr="Granite"/>
          <p:cNvSpPr txBox="1">
            <a:spLocks noChangeArrowheads="1"/>
          </p:cNvSpPr>
          <p:nvPr/>
        </p:nvSpPr>
        <p:spPr bwMode="auto">
          <a:xfrm>
            <a:off x="9437689" y="4418013"/>
            <a:ext cx="763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GB" altLang="ru-RU" sz="1600" b="1" i="1">
                <a:latin typeface="Symbol" panose="05050102010706020507" pitchFamily="18" charset="2"/>
              </a:rPr>
              <a:t>2</a:t>
            </a:r>
            <a:r>
              <a:rPr lang="en-GB" altLang="ru-RU" sz="1600" b="1" i="1"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r>
              <a:rPr lang="en-GB" altLang="ru-RU" sz="1600" b="1" i="1" baseline="-25000">
                <a:latin typeface="Symbol" panose="05050102010706020507" pitchFamily="18" charset="2"/>
              </a:rPr>
              <a:t>(100)</a:t>
            </a:r>
          </a:p>
        </p:txBody>
      </p:sp>
      <p:sp>
        <p:nvSpPr>
          <p:cNvPr id="385702" name="Line 678"/>
          <p:cNvSpPr>
            <a:spLocks noChangeShapeType="1"/>
          </p:cNvSpPr>
          <p:nvPr/>
        </p:nvSpPr>
        <p:spPr bwMode="auto">
          <a:xfrm>
            <a:off x="8712201" y="5138738"/>
            <a:ext cx="14001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85993" name="Line 969"/>
          <p:cNvSpPr>
            <a:spLocks noChangeShapeType="1"/>
          </p:cNvSpPr>
          <p:nvPr/>
        </p:nvSpPr>
        <p:spPr bwMode="auto">
          <a:xfrm>
            <a:off x="2706689" y="6019800"/>
            <a:ext cx="5610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994" name="Line 970"/>
          <p:cNvSpPr>
            <a:spLocks noChangeShapeType="1"/>
          </p:cNvSpPr>
          <p:nvPr/>
        </p:nvSpPr>
        <p:spPr bwMode="auto">
          <a:xfrm flipV="1">
            <a:off x="8316914" y="2514601"/>
            <a:ext cx="1831975" cy="3508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5996" name="Line 972"/>
          <p:cNvSpPr>
            <a:spLocks noChangeShapeType="1"/>
          </p:cNvSpPr>
          <p:nvPr/>
        </p:nvSpPr>
        <p:spPr bwMode="auto">
          <a:xfrm>
            <a:off x="8323264" y="6016625"/>
            <a:ext cx="1855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85997" name="Text Box 973"/>
          <p:cNvSpPr txBox="1">
            <a:spLocks noChangeArrowheads="1"/>
          </p:cNvSpPr>
          <p:nvPr/>
        </p:nvSpPr>
        <p:spPr bwMode="auto">
          <a:xfrm>
            <a:off x="6610350" y="3605214"/>
            <a:ext cx="353640" cy="36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r>
              <a:rPr lang="en-CA" altLang="ru-RU" b="1">
                <a:solidFill>
                  <a:srgbClr val="0099CC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85998" name="Line 974"/>
          <p:cNvSpPr>
            <a:spLocks noChangeShapeType="1"/>
          </p:cNvSpPr>
          <p:nvPr/>
        </p:nvSpPr>
        <p:spPr bwMode="auto">
          <a:xfrm>
            <a:off x="3406775" y="4691063"/>
            <a:ext cx="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85999" name="Line 975"/>
          <p:cNvSpPr>
            <a:spLocks noChangeShapeType="1"/>
          </p:cNvSpPr>
          <p:nvPr/>
        </p:nvSpPr>
        <p:spPr bwMode="auto">
          <a:xfrm>
            <a:off x="3402013" y="6015039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86000" name="Line 976"/>
          <p:cNvSpPr>
            <a:spLocks noChangeShapeType="1"/>
          </p:cNvSpPr>
          <p:nvPr/>
        </p:nvSpPr>
        <p:spPr bwMode="auto">
          <a:xfrm rot="-3621342">
            <a:off x="8887619" y="2466182"/>
            <a:ext cx="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86001" name="Line 977"/>
          <p:cNvSpPr>
            <a:spLocks noChangeShapeType="1"/>
          </p:cNvSpPr>
          <p:nvPr/>
        </p:nvSpPr>
        <p:spPr bwMode="auto">
          <a:xfrm rot="-3621342">
            <a:off x="9918700" y="3063875"/>
            <a:ext cx="0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82896" y="7227936"/>
            <a:ext cx="3176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вращении образца, кристаллиты ориентация которых совпадает с законом Брэгга подсвечиваются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5394" y="1320007"/>
            <a:ext cx="620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устанавливается под углом Брэгга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вращается с помощью гониометра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7639" y="2577945"/>
            <a:ext cx="6050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вращении образца по всей полусфере получаем сферу отражения рефлекса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обратном пространстве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>
            <a:off x="5751087" y="5590645"/>
            <a:ext cx="2187401" cy="703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109" name="Line 26"/>
          <p:cNvSpPr>
            <a:spLocks noChangeShapeType="1"/>
          </p:cNvSpPr>
          <p:nvPr/>
        </p:nvSpPr>
        <p:spPr bwMode="auto">
          <a:xfrm flipH="1">
            <a:off x="7931150" y="3932449"/>
            <a:ext cx="984669" cy="167074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113" name="Text Box 50"/>
          <p:cNvSpPr txBox="1">
            <a:spLocks noChangeArrowheads="1"/>
          </p:cNvSpPr>
          <p:nvPr/>
        </p:nvSpPr>
        <p:spPr bwMode="auto">
          <a:xfrm>
            <a:off x="5728960" y="5144159"/>
            <a:ext cx="3286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4" name="Text Box 50"/>
          <p:cNvSpPr txBox="1">
            <a:spLocks noChangeArrowheads="1"/>
          </p:cNvSpPr>
          <p:nvPr/>
        </p:nvSpPr>
        <p:spPr bwMode="auto">
          <a:xfrm>
            <a:off x="8357977" y="3835847"/>
            <a:ext cx="430584" cy="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k`</a:t>
            </a:r>
            <a:endParaRPr lang="en-US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07812" y="4400934"/>
            <a:ext cx="1418123" cy="1669602"/>
            <a:chOff x="7344795" y="4354007"/>
            <a:chExt cx="1418123" cy="1669602"/>
          </a:xfrm>
        </p:grpSpPr>
        <p:grpSp>
          <p:nvGrpSpPr>
            <p:cNvPr id="115" name="Group 235"/>
            <p:cNvGrpSpPr>
              <a:grpSpLocks/>
            </p:cNvGrpSpPr>
            <p:nvPr/>
          </p:nvGrpSpPr>
          <p:grpSpPr bwMode="auto">
            <a:xfrm rot="2904074">
              <a:off x="7604705" y="4865395"/>
              <a:ext cx="898304" cy="1418123"/>
              <a:chOff x="2449" y="1389"/>
              <a:chExt cx="750" cy="1184"/>
            </a:xfrm>
          </p:grpSpPr>
          <p:sp>
            <p:nvSpPr>
              <p:cNvPr id="116" name="AutoShape 236"/>
              <p:cNvSpPr>
                <a:spLocks noChangeArrowheads="1"/>
              </p:cNvSpPr>
              <p:nvPr/>
            </p:nvSpPr>
            <p:spPr bwMode="auto">
              <a:xfrm>
                <a:off x="2480" y="1436"/>
                <a:ext cx="688" cy="1098"/>
              </a:xfrm>
              <a:prstGeom prst="roundRect">
                <a:avLst>
                  <a:gd name="adj" fmla="val 16667"/>
                </a:avLst>
              </a:prstGeom>
              <a:solidFill>
                <a:srgbClr val="DFDFD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237"/>
              <p:cNvSpPr>
                <a:spLocks/>
              </p:cNvSpPr>
              <p:nvPr/>
            </p:nvSpPr>
            <p:spPr bwMode="auto">
              <a:xfrm>
                <a:off x="2507" y="1478"/>
                <a:ext cx="142" cy="95"/>
              </a:xfrm>
              <a:custGeom>
                <a:avLst/>
                <a:gdLst>
                  <a:gd name="T0" fmla="*/ 14817 w 20000"/>
                  <a:gd name="T1" fmla="*/ 2447 h 20000"/>
                  <a:gd name="T2" fmla="*/ 14479 w 20000"/>
                  <a:gd name="T3" fmla="*/ 2278 h 20000"/>
                  <a:gd name="T4" fmla="*/ 14310 w 20000"/>
                  <a:gd name="T5" fmla="*/ 1857 h 20000"/>
                  <a:gd name="T6" fmla="*/ 13859 w 20000"/>
                  <a:gd name="T7" fmla="*/ 1350 h 20000"/>
                  <a:gd name="T8" fmla="*/ 13577 w 20000"/>
                  <a:gd name="T9" fmla="*/ 928 h 20000"/>
                  <a:gd name="T10" fmla="*/ 13070 w 20000"/>
                  <a:gd name="T11" fmla="*/ 675 h 20000"/>
                  <a:gd name="T12" fmla="*/ 12563 w 20000"/>
                  <a:gd name="T13" fmla="*/ 253 h 20000"/>
                  <a:gd name="T14" fmla="*/ 2986 w 20000"/>
                  <a:gd name="T15" fmla="*/ 0 h 20000"/>
                  <a:gd name="T16" fmla="*/ 2366 w 20000"/>
                  <a:gd name="T17" fmla="*/ 928 h 20000"/>
                  <a:gd name="T18" fmla="*/ 1803 w 20000"/>
                  <a:gd name="T19" fmla="*/ 1097 h 20000"/>
                  <a:gd name="T20" fmla="*/ 1465 w 20000"/>
                  <a:gd name="T21" fmla="*/ 1857 h 20000"/>
                  <a:gd name="T22" fmla="*/ 1127 w 20000"/>
                  <a:gd name="T23" fmla="*/ 2278 h 20000"/>
                  <a:gd name="T24" fmla="*/ 958 w 20000"/>
                  <a:gd name="T25" fmla="*/ 2785 h 20000"/>
                  <a:gd name="T26" fmla="*/ 732 w 20000"/>
                  <a:gd name="T27" fmla="*/ 3629 h 20000"/>
                  <a:gd name="T28" fmla="*/ 620 w 20000"/>
                  <a:gd name="T29" fmla="*/ 4051 h 20000"/>
                  <a:gd name="T30" fmla="*/ 394 w 20000"/>
                  <a:gd name="T31" fmla="*/ 5148 h 20000"/>
                  <a:gd name="T32" fmla="*/ 282 w 20000"/>
                  <a:gd name="T33" fmla="*/ 6076 h 20000"/>
                  <a:gd name="T34" fmla="*/ 113 w 20000"/>
                  <a:gd name="T35" fmla="*/ 7426 h 20000"/>
                  <a:gd name="T36" fmla="*/ 113 w 20000"/>
                  <a:gd name="T37" fmla="*/ 13080 h 20000"/>
                  <a:gd name="T38" fmla="*/ 225 w 20000"/>
                  <a:gd name="T39" fmla="*/ 14008 h 20000"/>
                  <a:gd name="T40" fmla="*/ 451 w 20000"/>
                  <a:gd name="T41" fmla="*/ 15443 h 20000"/>
                  <a:gd name="T42" fmla="*/ 676 w 20000"/>
                  <a:gd name="T43" fmla="*/ 16118 h 20000"/>
                  <a:gd name="T44" fmla="*/ 1127 w 20000"/>
                  <a:gd name="T45" fmla="*/ 16793 h 20000"/>
                  <a:gd name="T46" fmla="*/ 1690 w 20000"/>
                  <a:gd name="T47" fmla="*/ 17468 h 20000"/>
                  <a:gd name="T48" fmla="*/ 3380 w 20000"/>
                  <a:gd name="T49" fmla="*/ 18143 h 20000"/>
                  <a:gd name="T50" fmla="*/ 4394 w 20000"/>
                  <a:gd name="T51" fmla="*/ 19072 h 20000"/>
                  <a:gd name="T52" fmla="*/ 5915 w 20000"/>
                  <a:gd name="T53" fmla="*/ 19494 h 20000"/>
                  <a:gd name="T54" fmla="*/ 17746 w 20000"/>
                  <a:gd name="T55" fmla="*/ 19916 h 20000"/>
                  <a:gd name="T56" fmla="*/ 18479 w 20000"/>
                  <a:gd name="T57" fmla="*/ 19494 h 20000"/>
                  <a:gd name="T58" fmla="*/ 18873 w 20000"/>
                  <a:gd name="T59" fmla="*/ 18819 h 20000"/>
                  <a:gd name="T60" fmla="*/ 19268 w 20000"/>
                  <a:gd name="T61" fmla="*/ 18397 h 20000"/>
                  <a:gd name="T62" fmla="*/ 19606 w 20000"/>
                  <a:gd name="T63" fmla="*/ 17046 h 20000"/>
                  <a:gd name="T64" fmla="*/ 19831 w 20000"/>
                  <a:gd name="T65" fmla="*/ 15443 h 20000"/>
                  <a:gd name="T66" fmla="*/ 19944 w 20000"/>
                  <a:gd name="T67" fmla="*/ 8692 h 20000"/>
                  <a:gd name="T68" fmla="*/ 19718 w 20000"/>
                  <a:gd name="T69" fmla="*/ 7764 h 20000"/>
                  <a:gd name="T70" fmla="*/ 19606 w 20000"/>
                  <a:gd name="T71" fmla="*/ 7004 h 20000"/>
                  <a:gd name="T72" fmla="*/ 19380 w 20000"/>
                  <a:gd name="T73" fmla="*/ 6076 h 20000"/>
                  <a:gd name="T74" fmla="*/ 19211 w 20000"/>
                  <a:gd name="T75" fmla="*/ 5654 h 20000"/>
                  <a:gd name="T76" fmla="*/ 18817 w 20000"/>
                  <a:gd name="T77" fmla="*/ 4979 h 20000"/>
                  <a:gd name="T78" fmla="*/ 18310 w 20000"/>
                  <a:gd name="T79" fmla="*/ 3797 h 20000"/>
                  <a:gd name="T80" fmla="*/ 18028 w 20000"/>
                  <a:gd name="T81" fmla="*/ 3629 h 20000"/>
                  <a:gd name="T82" fmla="*/ 17239 w 20000"/>
                  <a:gd name="T83" fmla="*/ 3207 h 20000"/>
                  <a:gd name="T84" fmla="*/ 16732 w 20000"/>
                  <a:gd name="T85" fmla="*/ 2954 h 20000"/>
                  <a:gd name="T86" fmla="*/ 16282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211" y="2785"/>
                    </a:moveTo>
                    <a:lnTo>
                      <a:pt x="14817" y="2785"/>
                    </a:lnTo>
                    <a:lnTo>
                      <a:pt x="14817" y="2447"/>
                    </a:lnTo>
                    <a:lnTo>
                      <a:pt x="14704" y="2447"/>
                    </a:lnTo>
                    <a:lnTo>
                      <a:pt x="14648" y="2278"/>
                    </a:lnTo>
                    <a:lnTo>
                      <a:pt x="14479" y="2278"/>
                    </a:lnTo>
                    <a:lnTo>
                      <a:pt x="14479" y="2025"/>
                    </a:lnTo>
                    <a:lnTo>
                      <a:pt x="14310" y="2025"/>
                    </a:lnTo>
                    <a:lnTo>
                      <a:pt x="14310" y="1857"/>
                    </a:lnTo>
                    <a:lnTo>
                      <a:pt x="14085" y="1857"/>
                    </a:lnTo>
                    <a:lnTo>
                      <a:pt x="13972" y="1350"/>
                    </a:lnTo>
                    <a:lnTo>
                      <a:pt x="13859" y="1350"/>
                    </a:lnTo>
                    <a:lnTo>
                      <a:pt x="13803" y="1097"/>
                    </a:lnTo>
                    <a:lnTo>
                      <a:pt x="13577" y="1097"/>
                    </a:lnTo>
                    <a:lnTo>
                      <a:pt x="13577" y="928"/>
                    </a:lnTo>
                    <a:lnTo>
                      <a:pt x="13408" y="928"/>
                    </a:lnTo>
                    <a:lnTo>
                      <a:pt x="13239" y="675"/>
                    </a:lnTo>
                    <a:lnTo>
                      <a:pt x="13070" y="675"/>
                    </a:lnTo>
                    <a:lnTo>
                      <a:pt x="12958" y="422"/>
                    </a:lnTo>
                    <a:lnTo>
                      <a:pt x="12620" y="422"/>
                    </a:lnTo>
                    <a:lnTo>
                      <a:pt x="12563" y="253"/>
                    </a:lnTo>
                    <a:lnTo>
                      <a:pt x="11831" y="253"/>
                    </a:lnTo>
                    <a:lnTo>
                      <a:pt x="11662" y="0"/>
                    </a:lnTo>
                    <a:lnTo>
                      <a:pt x="2986" y="0"/>
                    </a:lnTo>
                    <a:lnTo>
                      <a:pt x="2817" y="253"/>
                    </a:lnTo>
                    <a:lnTo>
                      <a:pt x="2592" y="675"/>
                    </a:lnTo>
                    <a:lnTo>
                      <a:pt x="2366" y="928"/>
                    </a:lnTo>
                    <a:lnTo>
                      <a:pt x="1972" y="928"/>
                    </a:lnTo>
                    <a:lnTo>
                      <a:pt x="1859" y="1097"/>
                    </a:lnTo>
                    <a:lnTo>
                      <a:pt x="1803" y="1097"/>
                    </a:lnTo>
                    <a:lnTo>
                      <a:pt x="1690" y="1519"/>
                    </a:lnTo>
                    <a:lnTo>
                      <a:pt x="1577" y="1519"/>
                    </a:lnTo>
                    <a:lnTo>
                      <a:pt x="1465" y="1857"/>
                    </a:lnTo>
                    <a:lnTo>
                      <a:pt x="1352" y="1857"/>
                    </a:lnTo>
                    <a:lnTo>
                      <a:pt x="1239" y="2025"/>
                    </a:lnTo>
                    <a:lnTo>
                      <a:pt x="1127" y="2278"/>
                    </a:lnTo>
                    <a:lnTo>
                      <a:pt x="1127" y="2447"/>
                    </a:lnTo>
                    <a:lnTo>
                      <a:pt x="1070" y="2785"/>
                    </a:lnTo>
                    <a:lnTo>
                      <a:pt x="958" y="2785"/>
                    </a:lnTo>
                    <a:lnTo>
                      <a:pt x="845" y="2954"/>
                    </a:lnTo>
                    <a:lnTo>
                      <a:pt x="845" y="3207"/>
                    </a:lnTo>
                    <a:lnTo>
                      <a:pt x="732" y="3629"/>
                    </a:lnTo>
                    <a:lnTo>
                      <a:pt x="676" y="3629"/>
                    </a:lnTo>
                    <a:lnTo>
                      <a:pt x="676" y="3797"/>
                    </a:lnTo>
                    <a:lnTo>
                      <a:pt x="620" y="4051"/>
                    </a:lnTo>
                    <a:lnTo>
                      <a:pt x="451" y="4219"/>
                    </a:lnTo>
                    <a:lnTo>
                      <a:pt x="451" y="4726"/>
                    </a:lnTo>
                    <a:lnTo>
                      <a:pt x="394" y="5148"/>
                    </a:lnTo>
                    <a:lnTo>
                      <a:pt x="394" y="5485"/>
                    </a:lnTo>
                    <a:lnTo>
                      <a:pt x="282" y="5654"/>
                    </a:lnTo>
                    <a:lnTo>
                      <a:pt x="282" y="6076"/>
                    </a:lnTo>
                    <a:lnTo>
                      <a:pt x="225" y="6414"/>
                    </a:lnTo>
                    <a:lnTo>
                      <a:pt x="113" y="6414"/>
                    </a:lnTo>
                    <a:lnTo>
                      <a:pt x="113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13" y="13080"/>
                    </a:lnTo>
                    <a:lnTo>
                      <a:pt x="113" y="13586"/>
                    </a:lnTo>
                    <a:lnTo>
                      <a:pt x="225" y="13840"/>
                    </a:lnTo>
                    <a:lnTo>
                      <a:pt x="225" y="14008"/>
                    </a:lnTo>
                    <a:lnTo>
                      <a:pt x="282" y="14515"/>
                    </a:lnTo>
                    <a:lnTo>
                      <a:pt x="394" y="14937"/>
                    </a:lnTo>
                    <a:lnTo>
                      <a:pt x="451" y="15443"/>
                    </a:lnTo>
                    <a:lnTo>
                      <a:pt x="451" y="15696"/>
                    </a:lnTo>
                    <a:lnTo>
                      <a:pt x="676" y="15865"/>
                    </a:lnTo>
                    <a:lnTo>
                      <a:pt x="676" y="16118"/>
                    </a:lnTo>
                    <a:lnTo>
                      <a:pt x="845" y="16371"/>
                    </a:lnTo>
                    <a:lnTo>
                      <a:pt x="1070" y="16624"/>
                    </a:lnTo>
                    <a:lnTo>
                      <a:pt x="1127" y="16793"/>
                    </a:lnTo>
                    <a:lnTo>
                      <a:pt x="1352" y="17046"/>
                    </a:lnTo>
                    <a:lnTo>
                      <a:pt x="1577" y="17215"/>
                    </a:lnTo>
                    <a:lnTo>
                      <a:pt x="1690" y="17468"/>
                    </a:lnTo>
                    <a:lnTo>
                      <a:pt x="2197" y="17975"/>
                    </a:lnTo>
                    <a:lnTo>
                      <a:pt x="2817" y="18143"/>
                    </a:lnTo>
                    <a:lnTo>
                      <a:pt x="3380" y="18143"/>
                    </a:lnTo>
                    <a:lnTo>
                      <a:pt x="3944" y="18565"/>
                    </a:lnTo>
                    <a:lnTo>
                      <a:pt x="4169" y="18819"/>
                    </a:lnTo>
                    <a:lnTo>
                      <a:pt x="4394" y="19072"/>
                    </a:lnTo>
                    <a:lnTo>
                      <a:pt x="5127" y="19072"/>
                    </a:lnTo>
                    <a:lnTo>
                      <a:pt x="5690" y="19241"/>
                    </a:lnTo>
                    <a:lnTo>
                      <a:pt x="5915" y="19494"/>
                    </a:lnTo>
                    <a:lnTo>
                      <a:pt x="6479" y="19747"/>
                    </a:lnTo>
                    <a:lnTo>
                      <a:pt x="7099" y="19916"/>
                    </a:lnTo>
                    <a:lnTo>
                      <a:pt x="17746" y="19916"/>
                    </a:lnTo>
                    <a:lnTo>
                      <a:pt x="17859" y="19747"/>
                    </a:lnTo>
                    <a:lnTo>
                      <a:pt x="18423" y="19747"/>
                    </a:lnTo>
                    <a:lnTo>
                      <a:pt x="18479" y="19494"/>
                    </a:lnTo>
                    <a:lnTo>
                      <a:pt x="18704" y="19494"/>
                    </a:lnTo>
                    <a:lnTo>
                      <a:pt x="18817" y="19072"/>
                    </a:lnTo>
                    <a:lnTo>
                      <a:pt x="18873" y="18819"/>
                    </a:lnTo>
                    <a:lnTo>
                      <a:pt x="19099" y="18819"/>
                    </a:lnTo>
                    <a:lnTo>
                      <a:pt x="19211" y="18565"/>
                    </a:lnTo>
                    <a:lnTo>
                      <a:pt x="19268" y="18397"/>
                    </a:lnTo>
                    <a:lnTo>
                      <a:pt x="19380" y="17975"/>
                    </a:lnTo>
                    <a:lnTo>
                      <a:pt x="19549" y="17468"/>
                    </a:lnTo>
                    <a:lnTo>
                      <a:pt x="19606" y="17046"/>
                    </a:lnTo>
                    <a:lnTo>
                      <a:pt x="19606" y="16793"/>
                    </a:lnTo>
                    <a:lnTo>
                      <a:pt x="19718" y="15443"/>
                    </a:lnTo>
                    <a:lnTo>
                      <a:pt x="19831" y="15443"/>
                    </a:lnTo>
                    <a:lnTo>
                      <a:pt x="19831" y="14008"/>
                    </a:lnTo>
                    <a:lnTo>
                      <a:pt x="19944" y="13840"/>
                    </a:lnTo>
                    <a:lnTo>
                      <a:pt x="19944" y="8692"/>
                    </a:lnTo>
                    <a:lnTo>
                      <a:pt x="19831" y="8354"/>
                    </a:lnTo>
                    <a:lnTo>
                      <a:pt x="19831" y="7932"/>
                    </a:lnTo>
                    <a:lnTo>
                      <a:pt x="19718" y="7764"/>
                    </a:lnTo>
                    <a:lnTo>
                      <a:pt x="19718" y="7426"/>
                    </a:lnTo>
                    <a:lnTo>
                      <a:pt x="19606" y="7257"/>
                    </a:lnTo>
                    <a:lnTo>
                      <a:pt x="19606" y="7004"/>
                    </a:lnTo>
                    <a:lnTo>
                      <a:pt x="19437" y="6498"/>
                    </a:lnTo>
                    <a:lnTo>
                      <a:pt x="19437" y="6414"/>
                    </a:lnTo>
                    <a:lnTo>
                      <a:pt x="19380" y="6076"/>
                    </a:lnTo>
                    <a:lnTo>
                      <a:pt x="19268" y="6076"/>
                    </a:lnTo>
                    <a:lnTo>
                      <a:pt x="19268" y="5907"/>
                    </a:lnTo>
                    <a:lnTo>
                      <a:pt x="19211" y="5654"/>
                    </a:lnTo>
                    <a:lnTo>
                      <a:pt x="19099" y="5485"/>
                    </a:lnTo>
                    <a:lnTo>
                      <a:pt x="18986" y="5148"/>
                    </a:lnTo>
                    <a:lnTo>
                      <a:pt x="18817" y="4979"/>
                    </a:lnTo>
                    <a:lnTo>
                      <a:pt x="18479" y="4219"/>
                    </a:lnTo>
                    <a:lnTo>
                      <a:pt x="18310" y="4051"/>
                    </a:lnTo>
                    <a:lnTo>
                      <a:pt x="18310" y="3797"/>
                    </a:lnTo>
                    <a:lnTo>
                      <a:pt x="18197" y="3797"/>
                    </a:lnTo>
                    <a:lnTo>
                      <a:pt x="18085" y="3629"/>
                    </a:lnTo>
                    <a:lnTo>
                      <a:pt x="18028" y="3629"/>
                    </a:lnTo>
                    <a:lnTo>
                      <a:pt x="17972" y="3376"/>
                    </a:lnTo>
                    <a:lnTo>
                      <a:pt x="17352" y="3376"/>
                    </a:lnTo>
                    <a:lnTo>
                      <a:pt x="17239" y="3207"/>
                    </a:lnTo>
                    <a:lnTo>
                      <a:pt x="16901" y="3207"/>
                    </a:lnTo>
                    <a:lnTo>
                      <a:pt x="16901" y="2954"/>
                    </a:lnTo>
                    <a:lnTo>
                      <a:pt x="16732" y="2954"/>
                    </a:lnTo>
                    <a:lnTo>
                      <a:pt x="16732" y="2785"/>
                    </a:lnTo>
                    <a:lnTo>
                      <a:pt x="16282" y="2785"/>
                    </a:lnTo>
                    <a:lnTo>
                      <a:pt x="16282" y="2447"/>
                    </a:lnTo>
                    <a:lnTo>
                      <a:pt x="15155" y="2447"/>
                    </a:lnTo>
                    <a:lnTo>
                      <a:pt x="15211" y="278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238"/>
              <p:cNvSpPr>
                <a:spLocks/>
              </p:cNvSpPr>
              <p:nvPr/>
            </p:nvSpPr>
            <p:spPr bwMode="auto">
              <a:xfrm>
                <a:off x="3105" y="1619"/>
                <a:ext cx="94" cy="183"/>
              </a:xfrm>
              <a:custGeom>
                <a:avLst/>
                <a:gdLst>
                  <a:gd name="T0" fmla="*/ 5617 w 20000"/>
                  <a:gd name="T1" fmla="*/ 13493 h 20000"/>
                  <a:gd name="T2" fmla="*/ 4340 w 20000"/>
                  <a:gd name="T3" fmla="*/ 13057 h 20000"/>
                  <a:gd name="T4" fmla="*/ 3915 w 20000"/>
                  <a:gd name="T5" fmla="*/ 12926 h 20000"/>
                  <a:gd name="T6" fmla="*/ 3660 w 20000"/>
                  <a:gd name="T7" fmla="*/ 12576 h 20000"/>
                  <a:gd name="T8" fmla="*/ 3234 w 20000"/>
                  <a:gd name="T9" fmla="*/ 12445 h 20000"/>
                  <a:gd name="T10" fmla="*/ 2894 w 20000"/>
                  <a:gd name="T11" fmla="*/ 12009 h 20000"/>
                  <a:gd name="T12" fmla="*/ 2468 w 20000"/>
                  <a:gd name="T13" fmla="*/ 11834 h 20000"/>
                  <a:gd name="T14" fmla="*/ 2128 w 20000"/>
                  <a:gd name="T15" fmla="*/ 11528 h 20000"/>
                  <a:gd name="T16" fmla="*/ 1532 w 20000"/>
                  <a:gd name="T17" fmla="*/ 11397 h 20000"/>
                  <a:gd name="T18" fmla="*/ 1191 w 20000"/>
                  <a:gd name="T19" fmla="*/ 10786 h 20000"/>
                  <a:gd name="T20" fmla="*/ 681 w 20000"/>
                  <a:gd name="T21" fmla="*/ 9738 h 20000"/>
                  <a:gd name="T22" fmla="*/ 0 w 20000"/>
                  <a:gd name="T23" fmla="*/ 7904 h 20000"/>
                  <a:gd name="T24" fmla="*/ 255 w 20000"/>
                  <a:gd name="T25" fmla="*/ 4541 h 20000"/>
                  <a:gd name="T26" fmla="*/ 255 w 20000"/>
                  <a:gd name="T27" fmla="*/ 3013 h 20000"/>
                  <a:gd name="T28" fmla="*/ 681 w 20000"/>
                  <a:gd name="T29" fmla="*/ 2751 h 20000"/>
                  <a:gd name="T30" fmla="*/ 1191 w 20000"/>
                  <a:gd name="T31" fmla="*/ 2096 h 20000"/>
                  <a:gd name="T32" fmla="*/ 2128 w 20000"/>
                  <a:gd name="T33" fmla="*/ 1834 h 20000"/>
                  <a:gd name="T34" fmla="*/ 2638 w 20000"/>
                  <a:gd name="T35" fmla="*/ 1528 h 20000"/>
                  <a:gd name="T36" fmla="*/ 3234 w 20000"/>
                  <a:gd name="T37" fmla="*/ 1354 h 20000"/>
                  <a:gd name="T38" fmla="*/ 3660 w 20000"/>
                  <a:gd name="T39" fmla="*/ 1048 h 20000"/>
                  <a:gd name="T40" fmla="*/ 4170 w 20000"/>
                  <a:gd name="T41" fmla="*/ 786 h 20000"/>
                  <a:gd name="T42" fmla="*/ 5106 w 20000"/>
                  <a:gd name="T43" fmla="*/ 437 h 20000"/>
                  <a:gd name="T44" fmla="*/ 7064 w 20000"/>
                  <a:gd name="T45" fmla="*/ 306 h 20000"/>
                  <a:gd name="T46" fmla="*/ 15574 w 20000"/>
                  <a:gd name="T47" fmla="*/ 175 h 20000"/>
                  <a:gd name="T48" fmla="*/ 16085 w 20000"/>
                  <a:gd name="T49" fmla="*/ 306 h 20000"/>
                  <a:gd name="T50" fmla="*/ 16340 w 20000"/>
                  <a:gd name="T51" fmla="*/ 1223 h 20000"/>
                  <a:gd name="T52" fmla="*/ 16511 w 20000"/>
                  <a:gd name="T53" fmla="*/ 2445 h 20000"/>
                  <a:gd name="T54" fmla="*/ 17106 w 20000"/>
                  <a:gd name="T55" fmla="*/ 3013 h 20000"/>
                  <a:gd name="T56" fmla="*/ 17532 w 20000"/>
                  <a:gd name="T57" fmla="*/ 3537 h 20000"/>
                  <a:gd name="T58" fmla="*/ 18043 w 20000"/>
                  <a:gd name="T59" fmla="*/ 3799 h 20000"/>
                  <a:gd name="T60" fmla="*/ 18809 w 20000"/>
                  <a:gd name="T61" fmla="*/ 4236 h 20000"/>
                  <a:gd name="T62" fmla="*/ 18979 w 20000"/>
                  <a:gd name="T63" fmla="*/ 5022 h 20000"/>
                  <a:gd name="T64" fmla="*/ 19489 w 20000"/>
                  <a:gd name="T65" fmla="*/ 5328 h 20000"/>
                  <a:gd name="T66" fmla="*/ 19745 w 20000"/>
                  <a:gd name="T67" fmla="*/ 8515 h 20000"/>
                  <a:gd name="T68" fmla="*/ 19489 w 20000"/>
                  <a:gd name="T69" fmla="*/ 16419 h 20000"/>
                  <a:gd name="T70" fmla="*/ 18979 w 20000"/>
                  <a:gd name="T71" fmla="*/ 16725 h 20000"/>
                  <a:gd name="T72" fmla="*/ 18043 w 20000"/>
                  <a:gd name="T73" fmla="*/ 16900 h 20000"/>
                  <a:gd name="T74" fmla="*/ 17872 w 20000"/>
                  <a:gd name="T75" fmla="*/ 17162 h 20000"/>
                  <a:gd name="T76" fmla="*/ 17106 w 20000"/>
                  <a:gd name="T77" fmla="*/ 17598 h 20000"/>
                  <a:gd name="T78" fmla="*/ 16340 w 20000"/>
                  <a:gd name="T79" fmla="*/ 18253 h 20000"/>
                  <a:gd name="T80" fmla="*/ 16085 w 20000"/>
                  <a:gd name="T81" fmla="*/ 18515 h 20000"/>
                  <a:gd name="T82" fmla="*/ 12766 w 20000"/>
                  <a:gd name="T83" fmla="*/ 19956 h 20000"/>
                  <a:gd name="T84" fmla="*/ 10979 w 20000"/>
                  <a:gd name="T85" fmla="*/ 18996 h 20000"/>
                  <a:gd name="T86" fmla="*/ 8766 w 20000"/>
                  <a:gd name="T87" fmla="*/ 18996 h 20000"/>
                  <a:gd name="T88" fmla="*/ 7064 w 20000"/>
                  <a:gd name="T89" fmla="*/ 19170 h 20000"/>
                  <a:gd name="T90" fmla="*/ 5362 w 20000"/>
                  <a:gd name="T91" fmla="*/ 18996 h 20000"/>
                  <a:gd name="T92" fmla="*/ 5362 w 20000"/>
                  <a:gd name="T93" fmla="*/ 15633 h 20000"/>
                  <a:gd name="T94" fmla="*/ 5617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17" y="13843"/>
                    </a:moveTo>
                    <a:lnTo>
                      <a:pt x="5787" y="13493"/>
                    </a:lnTo>
                    <a:lnTo>
                      <a:pt x="5617" y="13493"/>
                    </a:lnTo>
                    <a:lnTo>
                      <a:pt x="5617" y="13231"/>
                    </a:lnTo>
                    <a:lnTo>
                      <a:pt x="4340" y="13231"/>
                    </a:lnTo>
                    <a:lnTo>
                      <a:pt x="4340" y="13057"/>
                    </a:lnTo>
                    <a:lnTo>
                      <a:pt x="4170" y="13057"/>
                    </a:lnTo>
                    <a:lnTo>
                      <a:pt x="4170" y="12926"/>
                    </a:lnTo>
                    <a:lnTo>
                      <a:pt x="3915" y="12926"/>
                    </a:lnTo>
                    <a:lnTo>
                      <a:pt x="3915" y="12751"/>
                    </a:lnTo>
                    <a:lnTo>
                      <a:pt x="3660" y="12751"/>
                    </a:lnTo>
                    <a:lnTo>
                      <a:pt x="3660" y="12576"/>
                    </a:lnTo>
                    <a:lnTo>
                      <a:pt x="3404" y="12576"/>
                    </a:lnTo>
                    <a:lnTo>
                      <a:pt x="3404" y="12445"/>
                    </a:lnTo>
                    <a:lnTo>
                      <a:pt x="3234" y="12445"/>
                    </a:lnTo>
                    <a:lnTo>
                      <a:pt x="3234" y="12140"/>
                    </a:lnTo>
                    <a:lnTo>
                      <a:pt x="2894" y="12140"/>
                    </a:lnTo>
                    <a:lnTo>
                      <a:pt x="2894" y="12009"/>
                    </a:lnTo>
                    <a:lnTo>
                      <a:pt x="2638" y="12009"/>
                    </a:lnTo>
                    <a:lnTo>
                      <a:pt x="2638" y="11834"/>
                    </a:lnTo>
                    <a:lnTo>
                      <a:pt x="2468" y="11834"/>
                    </a:lnTo>
                    <a:lnTo>
                      <a:pt x="2468" y="11703"/>
                    </a:lnTo>
                    <a:lnTo>
                      <a:pt x="2128" y="11703"/>
                    </a:lnTo>
                    <a:lnTo>
                      <a:pt x="2128" y="11528"/>
                    </a:lnTo>
                    <a:lnTo>
                      <a:pt x="1957" y="11528"/>
                    </a:lnTo>
                    <a:lnTo>
                      <a:pt x="1957" y="11397"/>
                    </a:lnTo>
                    <a:lnTo>
                      <a:pt x="1532" y="11397"/>
                    </a:lnTo>
                    <a:lnTo>
                      <a:pt x="1532" y="11223"/>
                    </a:lnTo>
                    <a:lnTo>
                      <a:pt x="1191" y="11223"/>
                    </a:lnTo>
                    <a:lnTo>
                      <a:pt x="1191" y="10786"/>
                    </a:lnTo>
                    <a:lnTo>
                      <a:pt x="936" y="10655"/>
                    </a:lnTo>
                    <a:lnTo>
                      <a:pt x="681" y="10306"/>
                    </a:lnTo>
                    <a:lnTo>
                      <a:pt x="681" y="9738"/>
                    </a:lnTo>
                    <a:lnTo>
                      <a:pt x="255" y="9563"/>
                    </a:lnTo>
                    <a:lnTo>
                      <a:pt x="255" y="8035"/>
                    </a:lnTo>
                    <a:lnTo>
                      <a:pt x="0" y="7904"/>
                    </a:lnTo>
                    <a:lnTo>
                      <a:pt x="0" y="7293"/>
                    </a:lnTo>
                    <a:lnTo>
                      <a:pt x="255" y="7293"/>
                    </a:lnTo>
                    <a:lnTo>
                      <a:pt x="255" y="4541"/>
                    </a:lnTo>
                    <a:lnTo>
                      <a:pt x="0" y="4410"/>
                    </a:lnTo>
                    <a:lnTo>
                      <a:pt x="0" y="3013"/>
                    </a:lnTo>
                    <a:lnTo>
                      <a:pt x="255" y="3013"/>
                    </a:lnTo>
                    <a:lnTo>
                      <a:pt x="511" y="2882"/>
                    </a:lnTo>
                    <a:lnTo>
                      <a:pt x="511" y="2751"/>
                    </a:lnTo>
                    <a:lnTo>
                      <a:pt x="681" y="2751"/>
                    </a:lnTo>
                    <a:lnTo>
                      <a:pt x="681" y="2445"/>
                    </a:lnTo>
                    <a:lnTo>
                      <a:pt x="1191" y="2445"/>
                    </a:lnTo>
                    <a:lnTo>
                      <a:pt x="1191" y="2096"/>
                    </a:lnTo>
                    <a:lnTo>
                      <a:pt x="1702" y="2096"/>
                    </a:lnTo>
                    <a:lnTo>
                      <a:pt x="1702" y="1965"/>
                    </a:lnTo>
                    <a:lnTo>
                      <a:pt x="2128" y="1834"/>
                    </a:lnTo>
                    <a:lnTo>
                      <a:pt x="2468" y="1834"/>
                    </a:lnTo>
                    <a:lnTo>
                      <a:pt x="2638" y="1703"/>
                    </a:lnTo>
                    <a:lnTo>
                      <a:pt x="2638" y="1528"/>
                    </a:lnTo>
                    <a:lnTo>
                      <a:pt x="2894" y="1528"/>
                    </a:lnTo>
                    <a:lnTo>
                      <a:pt x="2894" y="1354"/>
                    </a:lnTo>
                    <a:lnTo>
                      <a:pt x="3234" y="1354"/>
                    </a:lnTo>
                    <a:lnTo>
                      <a:pt x="3234" y="1223"/>
                    </a:lnTo>
                    <a:lnTo>
                      <a:pt x="3404" y="1223"/>
                    </a:lnTo>
                    <a:lnTo>
                      <a:pt x="3660" y="1048"/>
                    </a:lnTo>
                    <a:lnTo>
                      <a:pt x="3660" y="917"/>
                    </a:lnTo>
                    <a:lnTo>
                      <a:pt x="4170" y="917"/>
                    </a:lnTo>
                    <a:lnTo>
                      <a:pt x="4170" y="786"/>
                    </a:lnTo>
                    <a:lnTo>
                      <a:pt x="4596" y="611"/>
                    </a:lnTo>
                    <a:lnTo>
                      <a:pt x="4851" y="611"/>
                    </a:lnTo>
                    <a:lnTo>
                      <a:pt x="5106" y="437"/>
                    </a:lnTo>
                    <a:lnTo>
                      <a:pt x="5617" y="437"/>
                    </a:lnTo>
                    <a:lnTo>
                      <a:pt x="5617" y="306"/>
                    </a:lnTo>
                    <a:lnTo>
                      <a:pt x="7064" y="306"/>
                    </a:lnTo>
                    <a:lnTo>
                      <a:pt x="7064" y="0"/>
                    </a:lnTo>
                    <a:lnTo>
                      <a:pt x="15574" y="0"/>
                    </a:lnTo>
                    <a:lnTo>
                      <a:pt x="15574" y="175"/>
                    </a:lnTo>
                    <a:lnTo>
                      <a:pt x="15830" y="175"/>
                    </a:lnTo>
                    <a:lnTo>
                      <a:pt x="15830" y="306"/>
                    </a:lnTo>
                    <a:lnTo>
                      <a:pt x="16085" y="306"/>
                    </a:lnTo>
                    <a:lnTo>
                      <a:pt x="16085" y="1048"/>
                    </a:lnTo>
                    <a:lnTo>
                      <a:pt x="16340" y="1048"/>
                    </a:lnTo>
                    <a:lnTo>
                      <a:pt x="16340" y="1223"/>
                    </a:lnTo>
                    <a:lnTo>
                      <a:pt x="16085" y="1223"/>
                    </a:lnTo>
                    <a:lnTo>
                      <a:pt x="16085" y="2445"/>
                    </a:lnTo>
                    <a:lnTo>
                      <a:pt x="16511" y="2445"/>
                    </a:lnTo>
                    <a:lnTo>
                      <a:pt x="16766" y="2751"/>
                    </a:lnTo>
                    <a:lnTo>
                      <a:pt x="16766" y="3013"/>
                    </a:lnTo>
                    <a:lnTo>
                      <a:pt x="17106" y="3013"/>
                    </a:lnTo>
                    <a:lnTo>
                      <a:pt x="17106" y="3188"/>
                    </a:lnTo>
                    <a:lnTo>
                      <a:pt x="17532" y="3319"/>
                    </a:lnTo>
                    <a:lnTo>
                      <a:pt x="17532" y="3537"/>
                    </a:lnTo>
                    <a:lnTo>
                      <a:pt x="17872" y="3668"/>
                    </a:lnTo>
                    <a:lnTo>
                      <a:pt x="17872" y="3799"/>
                    </a:lnTo>
                    <a:lnTo>
                      <a:pt x="18043" y="3799"/>
                    </a:lnTo>
                    <a:lnTo>
                      <a:pt x="18043" y="4105"/>
                    </a:lnTo>
                    <a:lnTo>
                      <a:pt x="18298" y="4236"/>
                    </a:lnTo>
                    <a:lnTo>
                      <a:pt x="18809" y="4236"/>
                    </a:lnTo>
                    <a:lnTo>
                      <a:pt x="18809" y="4716"/>
                    </a:lnTo>
                    <a:lnTo>
                      <a:pt x="18979" y="4847"/>
                    </a:lnTo>
                    <a:lnTo>
                      <a:pt x="18979" y="5022"/>
                    </a:lnTo>
                    <a:lnTo>
                      <a:pt x="19319" y="5153"/>
                    </a:lnTo>
                    <a:lnTo>
                      <a:pt x="19319" y="5328"/>
                    </a:lnTo>
                    <a:lnTo>
                      <a:pt x="19489" y="5328"/>
                    </a:lnTo>
                    <a:lnTo>
                      <a:pt x="19489" y="8035"/>
                    </a:lnTo>
                    <a:lnTo>
                      <a:pt x="19745" y="8210"/>
                    </a:lnTo>
                    <a:lnTo>
                      <a:pt x="19745" y="8515"/>
                    </a:lnTo>
                    <a:lnTo>
                      <a:pt x="19915" y="8646"/>
                    </a:lnTo>
                    <a:lnTo>
                      <a:pt x="19915" y="16419"/>
                    </a:lnTo>
                    <a:lnTo>
                      <a:pt x="19489" y="16419"/>
                    </a:lnTo>
                    <a:lnTo>
                      <a:pt x="19489" y="16550"/>
                    </a:lnTo>
                    <a:lnTo>
                      <a:pt x="18979" y="16550"/>
                    </a:lnTo>
                    <a:lnTo>
                      <a:pt x="18979" y="16725"/>
                    </a:lnTo>
                    <a:lnTo>
                      <a:pt x="18298" y="16725"/>
                    </a:lnTo>
                    <a:lnTo>
                      <a:pt x="18298" y="16900"/>
                    </a:lnTo>
                    <a:lnTo>
                      <a:pt x="18043" y="16900"/>
                    </a:lnTo>
                    <a:lnTo>
                      <a:pt x="18043" y="16987"/>
                    </a:lnTo>
                    <a:lnTo>
                      <a:pt x="17872" y="16987"/>
                    </a:lnTo>
                    <a:lnTo>
                      <a:pt x="17872" y="17162"/>
                    </a:lnTo>
                    <a:lnTo>
                      <a:pt x="17362" y="17162"/>
                    </a:lnTo>
                    <a:lnTo>
                      <a:pt x="17362" y="17424"/>
                    </a:lnTo>
                    <a:lnTo>
                      <a:pt x="17106" y="17598"/>
                    </a:lnTo>
                    <a:lnTo>
                      <a:pt x="17106" y="17904"/>
                    </a:lnTo>
                    <a:lnTo>
                      <a:pt x="16766" y="18079"/>
                    </a:lnTo>
                    <a:lnTo>
                      <a:pt x="16340" y="18253"/>
                    </a:lnTo>
                    <a:lnTo>
                      <a:pt x="16340" y="18341"/>
                    </a:lnTo>
                    <a:lnTo>
                      <a:pt x="16085" y="18341"/>
                    </a:lnTo>
                    <a:lnTo>
                      <a:pt x="16085" y="18515"/>
                    </a:lnTo>
                    <a:lnTo>
                      <a:pt x="12766" y="19956"/>
                    </a:lnTo>
                    <a:lnTo>
                      <a:pt x="11660" y="18821"/>
                    </a:lnTo>
                    <a:lnTo>
                      <a:pt x="11234" y="18821"/>
                    </a:lnTo>
                    <a:lnTo>
                      <a:pt x="10979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9021" y="19170"/>
                    </a:lnTo>
                    <a:lnTo>
                      <a:pt x="7064" y="19170"/>
                    </a:lnTo>
                    <a:lnTo>
                      <a:pt x="7319" y="19170"/>
                    </a:lnTo>
                    <a:lnTo>
                      <a:pt x="5362" y="19170"/>
                    </a:lnTo>
                    <a:lnTo>
                      <a:pt x="5362" y="18996"/>
                    </a:lnTo>
                    <a:lnTo>
                      <a:pt x="4851" y="15808"/>
                    </a:lnTo>
                    <a:lnTo>
                      <a:pt x="5106" y="15808"/>
                    </a:lnTo>
                    <a:lnTo>
                      <a:pt x="5362" y="15633"/>
                    </a:lnTo>
                    <a:lnTo>
                      <a:pt x="5362" y="15502"/>
                    </a:lnTo>
                    <a:lnTo>
                      <a:pt x="5787" y="13668"/>
                    </a:lnTo>
                    <a:lnTo>
                      <a:pt x="5617" y="138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239"/>
              <p:cNvSpPr>
                <a:spLocks/>
              </p:cNvSpPr>
              <p:nvPr/>
            </p:nvSpPr>
            <p:spPr bwMode="auto">
              <a:xfrm>
                <a:off x="3074" y="1619"/>
                <a:ext cx="71" cy="178"/>
              </a:xfrm>
              <a:custGeom>
                <a:avLst/>
                <a:gdLst>
                  <a:gd name="T0" fmla="*/ 14413 w 20000"/>
                  <a:gd name="T1" fmla="*/ 6472 h 20000"/>
                  <a:gd name="T2" fmla="*/ 15531 w 20000"/>
                  <a:gd name="T3" fmla="*/ 6921 h 20000"/>
                  <a:gd name="T4" fmla="*/ 15978 w 20000"/>
                  <a:gd name="T5" fmla="*/ 7056 h 20000"/>
                  <a:gd name="T6" fmla="*/ 16313 w 20000"/>
                  <a:gd name="T7" fmla="*/ 7371 h 20000"/>
                  <a:gd name="T8" fmla="*/ 16760 w 20000"/>
                  <a:gd name="T9" fmla="*/ 7506 h 20000"/>
                  <a:gd name="T10" fmla="*/ 16983 w 20000"/>
                  <a:gd name="T11" fmla="*/ 7955 h 20000"/>
                  <a:gd name="T12" fmla="*/ 17542 w 20000"/>
                  <a:gd name="T13" fmla="*/ 8135 h 20000"/>
                  <a:gd name="T14" fmla="*/ 17765 w 20000"/>
                  <a:gd name="T15" fmla="*/ 8404 h 20000"/>
                  <a:gd name="T16" fmla="*/ 18436 w 20000"/>
                  <a:gd name="T17" fmla="*/ 8584 h 20000"/>
                  <a:gd name="T18" fmla="*/ 18771 w 20000"/>
                  <a:gd name="T19" fmla="*/ 9169 h 20000"/>
                  <a:gd name="T20" fmla="*/ 19218 w 20000"/>
                  <a:gd name="T21" fmla="*/ 10247 h 20000"/>
                  <a:gd name="T22" fmla="*/ 19888 w 20000"/>
                  <a:gd name="T23" fmla="*/ 12090 h 20000"/>
                  <a:gd name="T24" fmla="*/ 19665 w 20000"/>
                  <a:gd name="T25" fmla="*/ 15416 h 20000"/>
                  <a:gd name="T26" fmla="*/ 19665 w 20000"/>
                  <a:gd name="T27" fmla="*/ 16944 h 20000"/>
                  <a:gd name="T28" fmla="*/ 19218 w 20000"/>
                  <a:gd name="T29" fmla="*/ 17258 h 20000"/>
                  <a:gd name="T30" fmla="*/ 18771 w 20000"/>
                  <a:gd name="T31" fmla="*/ 17843 h 20000"/>
                  <a:gd name="T32" fmla="*/ 17765 w 20000"/>
                  <a:gd name="T33" fmla="*/ 18157 h 20000"/>
                  <a:gd name="T34" fmla="*/ 17318 w 20000"/>
                  <a:gd name="T35" fmla="*/ 18472 h 20000"/>
                  <a:gd name="T36" fmla="*/ 16760 w 20000"/>
                  <a:gd name="T37" fmla="*/ 18607 h 20000"/>
                  <a:gd name="T38" fmla="*/ 16313 w 20000"/>
                  <a:gd name="T39" fmla="*/ 18876 h 20000"/>
                  <a:gd name="T40" fmla="*/ 15866 w 20000"/>
                  <a:gd name="T41" fmla="*/ 19191 h 20000"/>
                  <a:gd name="T42" fmla="*/ 14749 w 20000"/>
                  <a:gd name="T43" fmla="*/ 19506 h 20000"/>
                  <a:gd name="T44" fmla="*/ 12961 w 20000"/>
                  <a:gd name="T45" fmla="*/ 19640 h 20000"/>
                  <a:gd name="T46" fmla="*/ 4358 w 20000"/>
                  <a:gd name="T47" fmla="*/ 19820 h 20000"/>
                  <a:gd name="T48" fmla="*/ 3799 w 20000"/>
                  <a:gd name="T49" fmla="*/ 19640 h 20000"/>
                  <a:gd name="T50" fmla="*/ 3575 w 20000"/>
                  <a:gd name="T51" fmla="*/ 18742 h 20000"/>
                  <a:gd name="T52" fmla="*/ 3464 w 20000"/>
                  <a:gd name="T53" fmla="*/ 17528 h 20000"/>
                  <a:gd name="T54" fmla="*/ 2905 w 20000"/>
                  <a:gd name="T55" fmla="*/ 16944 h 20000"/>
                  <a:gd name="T56" fmla="*/ 2346 w 20000"/>
                  <a:gd name="T57" fmla="*/ 16449 h 20000"/>
                  <a:gd name="T58" fmla="*/ 2011 w 20000"/>
                  <a:gd name="T59" fmla="*/ 16180 h 20000"/>
                  <a:gd name="T60" fmla="*/ 1117 w 20000"/>
                  <a:gd name="T61" fmla="*/ 15685 h 20000"/>
                  <a:gd name="T62" fmla="*/ 894 w 20000"/>
                  <a:gd name="T63" fmla="*/ 14921 h 20000"/>
                  <a:gd name="T64" fmla="*/ 559 w 20000"/>
                  <a:gd name="T65" fmla="*/ 14652 h 20000"/>
                  <a:gd name="T66" fmla="*/ 223 w 20000"/>
                  <a:gd name="T67" fmla="*/ 11461 h 20000"/>
                  <a:gd name="T68" fmla="*/ 559 w 20000"/>
                  <a:gd name="T69" fmla="*/ 3596 h 20000"/>
                  <a:gd name="T70" fmla="*/ 894 w 20000"/>
                  <a:gd name="T71" fmla="*/ 3236 h 20000"/>
                  <a:gd name="T72" fmla="*/ 2011 w 20000"/>
                  <a:gd name="T73" fmla="*/ 3146 h 20000"/>
                  <a:gd name="T74" fmla="*/ 2123 w 20000"/>
                  <a:gd name="T75" fmla="*/ 2787 h 20000"/>
                  <a:gd name="T76" fmla="*/ 2905 w 20000"/>
                  <a:gd name="T77" fmla="*/ 2382 h 20000"/>
                  <a:gd name="T78" fmla="*/ 3575 w 20000"/>
                  <a:gd name="T79" fmla="*/ 1753 h 20000"/>
                  <a:gd name="T80" fmla="*/ 3799 w 20000"/>
                  <a:gd name="T81" fmla="*/ 1483 h 20000"/>
                  <a:gd name="T82" fmla="*/ 7151 w 20000"/>
                  <a:gd name="T83" fmla="*/ 0 h 20000"/>
                  <a:gd name="T84" fmla="*/ 8939 w 20000"/>
                  <a:gd name="T85" fmla="*/ 989 h 20000"/>
                  <a:gd name="T86" fmla="*/ 11173 w 20000"/>
                  <a:gd name="T87" fmla="*/ 989 h 20000"/>
                  <a:gd name="T88" fmla="*/ 12961 w 20000"/>
                  <a:gd name="T89" fmla="*/ 809 h 20000"/>
                  <a:gd name="T90" fmla="*/ 14525 w 20000"/>
                  <a:gd name="T91" fmla="*/ 989 h 20000"/>
                  <a:gd name="T92" fmla="*/ 14525 w 20000"/>
                  <a:gd name="T93" fmla="*/ 4315 h 20000"/>
                  <a:gd name="T94" fmla="*/ 14413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413" y="6157"/>
                    </a:moveTo>
                    <a:lnTo>
                      <a:pt x="14078" y="6472"/>
                    </a:lnTo>
                    <a:lnTo>
                      <a:pt x="14413" y="6472"/>
                    </a:lnTo>
                    <a:lnTo>
                      <a:pt x="14413" y="6742"/>
                    </a:lnTo>
                    <a:lnTo>
                      <a:pt x="15531" y="6742"/>
                    </a:lnTo>
                    <a:lnTo>
                      <a:pt x="15531" y="6921"/>
                    </a:lnTo>
                    <a:lnTo>
                      <a:pt x="15866" y="6921"/>
                    </a:lnTo>
                    <a:lnTo>
                      <a:pt x="15866" y="7056"/>
                    </a:lnTo>
                    <a:lnTo>
                      <a:pt x="15978" y="7056"/>
                    </a:lnTo>
                    <a:lnTo>
                      <a:pt x="15978" y="7236"/>
                    </a:lnTo>
                    <a:lnTo>
                      <a:pt x="16313" y="7236"/>
                    </a:lnTo>
                    <a:lnTo>
                      <a:pt x="16313" y="7371"/>
                    </a:lnTo>
                    <a:lnTo>
                      <a:pt x="16536" y="7371"/>
                    </a:lnTo>
                    <a:lnTo>
                      <a:pt x="16536" y="7506"/>
                    </a:lnTo>
                    <a:lnTo>
                      <a:pt x="16760" y="7506"/>
                    </a:lnTo>
                    <a:lnTo>
                      <a:pt x="16760" y="7820"/>
                    </a:lnTo>
                    <a:lnTo>
                      <a:pt x="16983" y="7820"/>
                    </a:lnTo>
                    <a:lnTo>
                      <a:pt x="16983" y="7955"/>
                    </a:lnTo>
                    <a:lnTo>
                      <a:pt x="17318" y="7955"/>
                    </a:lnTo>
                    <a:lnTo>
                      <a:pt x="17318" y="8135"/>
                    </a:lnTo>
                    <a:lnTo>
                      <a:pt x="17542" y="8135"/>
                    </a:lnTo>
                    <a:lnTo>
                      <a:pt x="17542" y="8270"/>
                    </a:lnTo>
                    <a:lnTo>
                      <a:pt x="17765" y="8270"/>
                    </a:lnTo>
                    <a:lnTo>
                      <a:pt x="17765" y="8404"/>
                    </a:lnTo>
                    <a:lnTo>
                      <a:pt x="17989" y="8404"/>
                    </a:lnTo>
                    <a:lnTo>
                      <a:pt x="17989" y="8584"/>
                    </a:lnTo>
                    <a:lnTo>
                      <a:pt x="18436" y="8584"/>
                    </a:lnTo>
                    <a:lnTo>
                      <a:pt x="18436" y="8764"/>
                    </a:lnTo>
                    <a:lnTo>
                      <a:pt x="18771" y="8764"/>
                    </a:lnTo>
                    <a:lnTo>
                      <a:pt x="18771" y="9169"/>
                    </a:lnTo>
                    <a:lnTo>
                      <a:pt x="18994" y="9348"/>
                    </a:lnTo>
                    <a:lnTo>
                      <a:pt x="19218" y="9663"/>
                    </a:lnTo>
                    <a:lnTo>
                      <a:pt x="19218" y="10247"/>
                    </a:lnTo>
                    <a:lnTo>
                      <a:pt x="19665" y="10427"/>
                    </a:lnTo>
                    <a:lnTo>
                      <a:pt x="19665" y="11910"/>
                    </a:lnTo>
                    <a:lnTo>
                      <a:pt x="19888" y="12090"/>
                    </a:lnTo>
                    <a:lnTo>
                      <a:pt x="19888" y="12674"/>
                    </a:lnTo>
                    <a:lnTo>
                      <a:pt x="19665" y="12674"/>
                    </a:lnTo>
                    <a:lnTo>
                      <a:pt x="19665" y="15416"/>
                    </a:lnTo>
                    <a:lnTo>
                      <a:pt x="19888" y="15596"/>
                    </a:lnTo>
                    <a:lnTo>
                      <a:pt x="19888" y="16944"/>
                    </a:lnTo>
                    <a:lnTo>
                      <a:pt x="19665" y="16944"/>
                    </a:lnTo>
                    <a:lnTo>
                      <a:pt x="19441" y="17079"/>
                    </a:lnTo>
                    <a:lnTo>
                      <a:pt x="19441" y="17258"/>
                    </a:lnTo>
                    <a:lnTo>
                      <a:pt x="19218" y="17258"/>
                    </a:lnTo>
                    <a:lnTo>
                      <a:pt x="19218" y="17528"/>
                    </a:lnTo>
                    <a:lnTo>
                      <a:pt x="18771" y="17528"/>
                    </a:lnTo>
                    <a:lnTo>
                      <a:pt x="18771" y="17843"/>
                    </a:lnTo>
                    <a:lnTo>
                      <a:pt x="18212" y="17843"/>
                    </a:lnTo>
                    <a:lnTo>
                      <a:pt x="18212" y="18022"/>
                    </a:lnTo>
                    <a:lnTo>
                      <a:pt x="17765" y="18157"/>
                    </a:lnTo>
                    <a:lnTo>
                      <a:pt x="17542" y="18157"/>
                    </a:lnTo>
                    <a:lnTo>
                      <a:pt x="17318" y="18292"/>
                    </a:lnTo>
                    <a:lnTo>
                      <a:pt x="17318" y="18472"/>
                    </a:lnTo>
                    <a:lnTo>
                      <a:pt x="16983" y="18472"/>
                    </a:lnTo>
                    <a:lnTo>
                      <a:pt x="16983" y="18607"/>
                    </a:lnTo>
                    <a:lnTo>
                      <a:pt x="16760" y="18607"/>
                    </a:lnTo>
                    <a:lnTo>
                      <a:pt x="16760" y="18742"/>
                    </a:lnTo>
                    <a:lnTo>
                      <a:pt x="16536" y="18742"/>
                    </a:lnTo>
                    <a:lnTo>
                      <a:pt x="16313" y="18876"/>
                    </a:lnTo>
                    <a:lnTo>
                      <a:pt x="16313" y="19056"/>
                    </a:lnTo>
                    <a:lnTo>
                      <a:pt x="15866" y="19056"/>
                    </a:lnTo>
                    <a:lnTo>
                      <a:pt x="15866" y="19191"/>
                    </a:lnTo>
                    <a:lnTo>
                      <a:pt x="15419" y="19371"/>
                    </a:lnTo>
                    <a:lnTo>
                      <a:pt x="15084" y="19371"/>
                    </a:lnTo>
                    <a:lnTo>
                      <a:pt x="14749" y="19506"/>
                    </a:lnTo>
                    <a:lnTo>
                      <a:pt x="14413" y="19506"/>
                    </a:lnTo>
                    <a:lnTo>
                      <a:pt x="14413" y="19640"/>
                    </a:lnTo>
                    <a:lnTo>
                      <a:pt x="12961" y="19640"/>
                    </a:lnTo>
                    <a:lnTo>
                      <a:pt x="12961" y="19955"/>
                    </a:lnTo>
                    <a:lnTo>
                      <a:pt x="4358" y="19955"/>
                    </a:lnTo>
                    <a:lnTo>
                      <a:pt x="4358" y="19820"/>
                    </a:lnTo>
                    <a:lnTo>
                      <a:pt x="4134" y="19820"/>
                    </a:lnTo>
                    <a:lnTo>
                      <a:pt x="4134" y="19640"/>
                    </a:lnTo>
                    <a:lnTo>
                      <a:pt x="3799" y="19640"/>
                    </a:lnTo>
                    <a:lnTo>
                      <a:pt x="3799" y="18876"/>
                    </a:lnTo>
                    <a:lnTo>
                      <a:pt x="3575" y="18876"/>
                    </a:lnTo>
                    <a:lnTo>
                      <a:pt x="3575" y="18742"/>
                    </a:lnTo>
                    <a:lnTo>
                      <a:pt x="3799" y="18742"/>
                    </a:lnTo>
                    <a:lnTo>
                      <a:pt x="3799" y="17528"/>
                    </a:lnTo>
                    <a:lnTo>
                      <a:pt x="3464" y="17528"/>
                    </a:lnTo>
                    <a:lnTo>
                      <a:pt x="3128" y="17258"/>
                    </a:lnTo>
                    <a:lnTo>
                      <a:pt x="3128" y="16944"/>
                    </a:lnTo>
                    <a:lnTo>
                      <a:pt x="2905" y="16944"/>
                    </a:lnTo>
                    <a:lnTo>
                      <a:pt x="2905" y="16764"/>
                    </a:lnTo>
                    <a:lnTo>
                      <a:pt x="2346" y="16629"/>
                    </a:lnTo>
                    <a:lnTo>
                      <a:pt x="2346" y="16449"/>
                    </a:lnTo>
                    <a:lnTo>
                      <a:pt x="2123" y="16315"/>
                    </a:lnTo>
                    <a:lnTo>
                      <a:pt x="2123" y="16180"/>
                    </a:lnTo>
                    <a:lnTo>
                      <a:pt x="2011" y="16180"/>
                    </a:lnTo>
                    <a:lnTo>
                      <a:pt x="2011" y="15865"/>
                    </a:lnTo>
                    <a:lnTo>
                      <a:pt x="1676" y="15685"/>
                    </a:lnTo>
                    <a:lnTo>
                      <a:pt x="1117" y="15685"/>
                    </a:lnTo>
                    <a:lnTo>
                      <a:pt x="1117" y="15236"/>
                    </a:lnTo>
                    <a:lnTo>
                      <a:pt x="894" y="15146"/>
                    </a:lnTo>
                    <a:lnTo>
                      <a:pt x="894" y="14921"/>
                    </a:lnTo>
                    <a:lnTo>
                      <a:pt x="670" y="14787"/>
                    </a:lnTo>
                    <a:lnTo>
                      <a:pt x="670" y="14652"/>
                    </a:lnTo>
                    <a:lnTo>
                      <a:pt x="559" y="14652"/>
                    </a:lnTo>
                    <a:lnTo>
                      <a:pt x="559" y="11910"/>
                    </a:lnTo>
                    <a:lnTo>
                      <a:pt x="223" y="11775"/>
                    </a:lnTo>
                    <a:lnTo>
                      <a:pt x="223" y="11461"/>
                    </a:lnTo>
                    <a:lnTo>
                      <a:pt x="0" y="11326"/>
                    </a:lnTo>
                    <a:lnTo>
                      <a:pt x="0" y="3596"/>
                    </a:lnTo>
                    <a:lnTo>
                      <a:pt x="559" y="3596"/>
                    </a:lnTo>
                    <a:lnTo>
                      <a:pt x="559" y="3416"/>
                    </a:lnTo>
                    <a:lnTo>
                      <a:pt x="894" y="3416"/>
                    </a:lnTo>
                    <a:lnTo>
                      <a:pt x="894" y="3236"/>
                    </a:lnTo>
                    <a:lnTo>
                      <a:pt x="1676" y="3236"/>
                    </a:lnTo>
                    <a:lnTo>
                      <a:pt x="1676" y="3146"/>
                    </a:lnTo>
                    <a:lnTo>
                      <a:pt x="2011" y="3146"/>
                    </a:lnTo>
                    <a:lnTo>
                      <a:pt x="2011" y="2966"/>
                    </a:lnTo>
                    <a:lnTo>
                      <a:pt x="2123" y="2966"/>
                    </a:lnTo>
                    <a:lnTo>
                      <a:pt x="2123" y="2787"/>
                    </a:lnTo>
                    <a:lnTo>
                      <a:pt x="2682" y="2787"/>
                    </a:lnTo>
                    <a:lnTo>
                      <a:pt x="2682" y="2517"/>
                    </a:lnTo>
                    <a:lnTo>
                      <a:pt x="2905" y="2382"/>
                    </a:lnTo>
                    <a:lnTo>
                      <a:pt x="2905" y="2067"/>
                    </a:lnTo>
                    <a:lnTo>
                      <a:pt x="3128" y="1888"/>
                    </a:lnTo>
                    <a:lnTo>
                      <a:pt x="3575" y="1753"/>
                    </a:lnTo>
                    <a:lnTo>
                      <a:pt x="3575" y="1573"/>
                    </a:lnTo>
                    <a:lnTo>
                      <a:pt x="3799" y="1573"/>
                    </a:lnTo>
                    <a:lnTo>
                      <a:pt x="3799" y="1483"/>
                    </a:lnTo>
                    <a:lnTo>
                      <a:pt x="7151" y="0"/>
                    </a:lnTo>
                    <a:lnTo>
                      <a:pt x="8268" y="1124"/>
                    </a:lnTo>
                    <a:lnTo>
                      <a:pt x="8715" y="1124"/>
                    </a:lnTo>
                    <a:lnTo>
                      <a:pt x="8939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0950" y="809"/>
                    </a:lnTo>
                    <a:lnTo>
                      <a:pt x="12961" y="809"/>
                    </a:lnTo>
                    <a:lnTo>
                      <a:pt x="12626" y="809"/>
                    </a:lnTo>
                    <a:lnTo>
                      <a:pt x="14525" y="809"/>
                    </a:lnTo>
                    <a:lnTo>
                      <a:pt x="14525" y="989"/>
                    </a:lnTo>
                    <a:lnTo>
                      <a:pt x="15084" y="4180"/>
                    </a:lnTo>
                    <a:lnTo>
                      <a:pt x="14749" y="4180"/>
                    </a:lnTo>
                    <a:lnTo>
                      <a:pt x="14525" y="4315"/>
                    </a:lnTo>
                    <a:lnTo>
                      <a:pt x="14525" y="4494"/>
                    </a:lnTo>
                    <a:lnTo>
                      <a:pt x="14078" y="6292"/>
                    </a:lnTo>
                    <a:lnTo>
                      <a:pt x="14413" y="6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240"/>
              <p:cNvSpPr>
                <a:spLocks/>
              </p:cNvSpPr>
              <p:nvPr/>
            </p:nvSpPr>
            <p:spPr bwMode="auto">
              <a:xfrm>
                <a:off x="2949" y="2314"/>
                <a:ext cx="135" cy="185"/>
              </a:xfrm>
              <a:custGeom>
                <a:avLst/>
                <a:gdLst>
                  <a:gd name="T0" fmla="*/ 19169 w 20000"/>
                  <a:gd name="T1" fmla="*/ 17624 h 20000"/>
                  <a:gd name="T2" fmla="*/ 19466 w 20000"/>
                  <a:gd name="T3" fmla="*/ 17365 h 20000"/>
                  <a:gd name="T4" fmla="*/ 19941 w 20000"/>
                  <a:gd name="T5" fmla="*/ 11361 h 20000"/>
                  <a:gd name="T6" fmla="*/ 19941 w 20000"/>
                  <a:gd name="T7" fmla="*/ 5745 h 20000"/>
                  <a:gd name="T8" fmla="*/ 19169 w 20000"/>
                  <a:gd name="T9" fmla="*/ 2765 h 20000"/>
                  <a:gd name="T10" fmla="*/ 18635 w 20000"/>
                  <a:gd name="T11" fmla="*/ 1901 h 20000"/>
                  <a:gd name="T12" fmla="*/ 18160 w 20000"/>
                  <a:gd name="T13" fmla="*/ 1296 h 20000"/>
                  <a:gd name="T14" fmla="*/ 17033 w 20000"/>
                  <a:gd name="T15" fmla="*/ 1037 h 20000"/>
                  <a:gd name="T16" fmla="*/ 16795 w 20000"/>
                  <a:gd name="T17" fmla="*/ 734 h 20000"/>
                  <a:gd name="T18" fmla="*/ 16380 w 20000"/>
                  <a:gd name="T19" fmla="*/ 389 h 20000"/>
                  <a:gd name="T20" fmla="*/ 13056 w 20000"/>
                  <a:gd name="T21" fmla="*/ 0 h 20000"/>
                  <a:gd name="T22" fmla="*/ 9852 w 20000"/>
                  <a:gd name="T23" fmla="*/ 130 h 20000"/>
                  <a:gd name="T24" fmla="*/ 6944 w 20000"/>
                  <a:gd name="T25" fmla="*/ 734 h 20000"/>
                  <a:gd name="T26" fmla="*/ 5697 w 20000"/>
                  <a:gd name="T27" fmla="*/ 1901 h 20000"/>
                  <a:gd name="T28" fmla="*/ 4095 w 20000"/>
                  <a:gd name="T29" fmla="*/ 2765 h 20000"/>
                  <a:gd name="T30" fmla="*/ 2315 w 20000"/>
                  <a:gd name="T31" fmla="*/ 2765 h 20000"/>
                  <a:gd name="T32" fmla="*/ 1958 w 20000"/>
                  <a:gd name="T33" fmla="*/ 3067 h 20000"/>
                  <a:gd name="T34" fmla="*/ 1780 w 20000"/>
                  <a:gd name="T35" fmla="*/ 3629 h 20000"/>
                  <a:gd name="T36" fmla="*/ 1484 w 20000"/>
                  <a:gd name="T37" fmla="*/ 4190 h 20000"/>
                  <a:gd name="T38" fmla="*/ 950 w 20000"/>
                  <a:gd name="T39" fmla="*/ 5097 h 20000"/>
                  <a:gd name="T40" fmla="*/ 0 w 20000"/>
                  <a:gd name="T41" fmla="*/ 8510 h 20000"/>
                  <a:gd name="T42" fmla="*/ 0 w 20000"/>
                  <a:gd name="T43" fmla="*/ 11361 h 20000"/>
                  <a:gd name="T44" fmla="*/ 1306 w 20000"/>
                  <a:gd name="T45" fmla="*/ 15032 h 20000"/>
                  <a:gd name="T46" fmla="*/ 1484 w 20000"/>
                  <a:gd name="T47" fmla="*/ 15594 h 20000"/>
                  <a:gd name="T48" fmla="*/ 1780 w 20000"/>
                  <a:gd name="T49" fmla="*/ 16242 h 20000"/>
                  <a:gd name="T50" fmla="*/ 1958 w 20000"/>
                  <a:gd name="T51" fmla="*/ 16458 h 20000"/>
                  <a:gd name="T52" fmla="*/ 3027 w 20000"/>
                  <a:gd name="T53" fmla="*/ 16760 h 20000"/>
                  <a:gd name="T54" fmla="*/ 4095 w 20000"/>
                  <a:gd name="T55" fmla="*/ 17063 h 20000"/>
                  <a:gd name="T56" fmla="*/ 7478 w 20000"/>
                  <a:gd name="T57" fmla="*/ 16933 h 20000"/>
                  <a:gd name="T58" fmla="*/ 8783 w 20000"/>
                  <a:gd name="T59" fmla="*/ 17365 h 20000"/>
                  <a:gd name="T60" fmla="*/ 9614 w 20000"/>
                  <a:gd name="T61" fmla="*/ 17927 h 20000"/>
                  <a:gd name="T62" fmla="*/ 10267 w 20000"/>
                  <a:gd name="T63" fmla="*/ 18531 h 20000"/>
                  <a:gd name="T64" fmla="*/ 10861 w 20000"/>
                  <a:gd name="T65" fmla="*/ 19136 h 20000"/>
                  <a:gd name="T66" fmla="*/ 11098 w 20000"/>
                  <a:gd name="T67" fmla="*/ 19395 h 20000"/>
                  <a:gd name="T68" fmla="*/ 12641 w 20000"/>
                  <a:gd name="T69" fmla="*/ 19698 h 20000"/>
                  <a:gd name="T70" fmla="*/ 16024 w 20000"/>
                  <a:gd name="T71" fmla="*/ 19395 h 20000"/>
                  <a:gd name="T72" fmla="*/ 18398 w 20000"/>
                  <a:gd name="T73" fmla="*/ 187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932" y="17927"/>
                    </a:moveTo>
                    <a:lnTo>
                      <a:pt x="19169" y="17624"/>
                    </a:lnTo>
                    <a:lnTo>
                      <a:pt x="19169" y="17063"/>
                    </a:lnTo>
                    <a:lnTo>
                      <a:pt x="19466" y="17365"/>
                    </a:lnTo>
                    <a:lnTo>
                      <a:pt x="19703" y="14298"/>
                    </a:lnTo>
                    <a:lnTo>
                      <a:pt x="19941" y="11361"/>
                    </a:lnTo>
                    <a:lnTo>
                      <a:pt x="19941" y="8510"/>
                    </a:lnTo>
                    <a:lnTo>
                      <a:pt x="19941" y="5745"/>
                    </a:lnTo>
                    <a:lnTo>
                      <a:pt x="19169" y="2765"/>
                    </a:lnTo>
                    <a:lnTo>
                      <a:pt x="18932" y="2203"/>
                    </a:lnTo>
                    <a:lnTo>
                      <a:pt x="18635" y="1901"/>
                    </a:lnTo>
                    <a:lnTo>
                      <a:pt x="18635" y="1296"/>
                    </a:lnTo>
                    <a:lnTo>
                      <a:pt x="18160" y="1296"/>
                    </a:lnTo>
                    <a:lnTo>
                      <a:pt x="17864" y="1037"/>
                    </a:lnTo>
                    <a:lnTo>
                      <a:pt x="17033" y="1037"/>
                    </a:lnTo>
                    <a:lnTo>
                      <a:pt x="17033" y="734"/>
                    </a:lnTo>
                    <a:lnTo>
                      <a:pt x="16795" y="734"/>
                    </a:lnTo>
                    <a:lnTo>
                      <a:pt x="16558" y="389"/>
                    </a:lnTo>
                    <a:lnTo>
                      <a:pt x="16380" y="389"/>
                    </a:lnTo>
                    <a:lnTo>
                      <a:pt x="14955" y="130"/>
                    </a:lnTo>
                    <a:lnTo>
                      <a:pt x="13056" y="0"/>
                    </a:lnTo>
                    <a:lnTo>
                      <a:pt x="12463" y="130"/>
                    </a:lnTo>
                    <a:lnTo>
                      <a:pt x="9852" y="130"/>
                    </a:lnTo>
                    <a:lnTo>
                      <a:pt x="8487" y="130"/>
                    </a:lnTo>
                    <a:lnTo>
                      <a:pt x="6944" y="734"/>
                    </a:lnTo>
                    <a:lnTo>
                      <a:pt x="6469" y="1037"/>
                    </a:lnTo>
                    <a:lnTo>
                      <a:pt x="5697" y="1901"/>
                    </a:lnTo>
                    <a:lnTo>
                      <a:pt x="4095" y="2462"/>
                    </a:lnTo>
                    <a:lnTo>
                      <a:pt x="4095" y="2765"/>
                    </a:lnTo>
                    <a:lnTo>
                      <a:pt x="3858" y="3067"/>
                    </a:lnTo>
                    <a:lnTo>
                      <a:pt x="2315" y="2765"/>
                    </a:lnTo>
                    <a:lnTo>
                      <a:pt x="1958" y="2765"/>
                    </a:lnTo>
                    <a:lnTo>
                      <a:pt x="1958" y="3067"/>
                    </a:lnTo>
                    <a:lnTo>
                      <a:pt x="1780" y="3326"/>
                    </a:lnTo>
                    <a:lnTo>
                      <a:pt x="1780" y="3629"/>
                    </a:lnTo>
                    <a:lnTo>
                      <a:pt x="1484" y="3629"/>
                    </a:lnTo>
                    <a:lnTo>
                      <a:pt x="1484" y="4190"/>
                    </a:lnTo>
                    <a:lnTo>
                      <a:pt x="950" y="4190"/>
                    </a:lnTo>
                    <a:lnTo>
                      <a:pt x="950" y="5097"/>
                    </a:lnTo>
                    <a:lnTo>
                      <a:pt x="712" y="5702"/>
                    </a:lnTo>
                    <a:lnTo>
                      <a:pt x="0" y="8510"/>
                    </a:lnTo>
                    <a:lnTo>
                      <a:pt x="0" y="11361"/>
                    </a:lnTo>
                    <a:lnTo>
                      <a:pt x="950" y="14428"/>
                    </a:lnTo>
                    <a:lnTo>
                      <a:pt x="1306" y="15032"/>
                    </a:lnTo>
                    <a:lnTo>
                      <a:pt x="1306" y="15335"/>
                    </a:lnTo>
                    <a:lnTo>
                      <a:pt x="1484" y="15594"/>
                    </a:lnTo>
                    <a:lnTo>
                      <a:pt x="1780" y="15594"/>
                    </a:lnTo>
                    <a:lnTo>
                      <a:pt x="1780" y="16242"/>
                    </a:lnTo>
                    <a:lnTo>
                      <a:pt x="1958" y="16242"/>
                    </a:lnTo>
                    <a:lnTo>
                      <a:pt x="1958" y="16458"/>
                    </a:lnTo>
                    <a:lnTo>
                      <a:pt x="2552" y="16458"/>
                    </a:lnTo>
                    <a:lnTo>
                      <a:pt x="3027" y="16760"/>
                    </a:lnTo>
                    <a:lnTo>
                      <a:pt x="3858" y="16760"/>
                    </a:lnTo>
                    <a:lnTo>
                      <a:pt x="4095" y="17063"/>
                    </a:lnTo>
                    <a:lnTo>
                      <a:pt x="4985" y="16933"/>
                    </a:lnTo>
                    <a:lnTo>
                      <a:pt x="7478" y="16933"/>
                    </a:lnTo>
                    <a:lnTo>
                      <a:pt x="8071" y="17365"/>
                    </a:lnTo>
                    <a:lnTo>
                      <a:pt x="8783" y="17365"/>
                    </a:lnTo>
                    <a:lnTo>
                      <a:pt x="9080" y="17624"/>
                    </a:lnTo>
                    <a:lnTo>
                      <a:pt x="9614" y="17927"/>
                    </a:lnTo>
                    <a:lnTo>
                      <a:pt x="9852" y="18531"/>
                    </a:lnTo>
                    <a:lnTo>
                      <a:pt x="10267" y="18531"/>
                    </a:lnTo>
                    <a:lnTo>
                      <a:pt x="10623" y="19136"/>
                    </a:lnTo>
                    <a:lnTo>
                      <a:pt x="10861" y="19136"/>
                    </a:lnTo>
                    <a:lnTo>
                      <a:pt x="10861" y="19395"/>
                    </a:lnTo>
                    <a:lnTo>
                      <a:pt x="11098" y="19395"/>
                    </a:lnTo>
                    <a:lnTo>
                      <a:pt x="11632" y="19698"/>
                    </a:lnTo>
                    <a:lnTo>
                      <a:pt x="12641" y="19698"/>
                    </a:lnTo>
                    <a:lnTo>
                      <a:pt x="12878" y="19957"/>
                    </a:lnTo>
                    <a:lnTo>
                      <a:pt x="16024" y="19395"/>
                    </a:lnTo>
                    <a:lnTo>
                      <a:pt x="18398" y="18790"/>
                    </a:lnTo>
                    <a:lnTo>
                      <a:pt x="18932" y="17927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241"/>
              <p:cNvSpPr>
                <a:spLocks/>
              </p:cNvSpPr>
              <p:nvPr/>
            </p:nvSpPr>
            <p:spPr bwMode="auto">
              <a:xfrm>
                <a:off x="2949" y="2241"/>
                <a:ext cx="94" cy="111"/>
              </a:xfrm>
              <a:custGeom>
                <a:avLst/>
                <a:gdLst>
                  <a:gd name="T0" fmla="*/ 766 w 20000"/>
                  <a:gd name="T1" fmla="*/ 17609 h 20000"/>
                  <a:gd name="T2" fmla="*/ 511 w 20000"/>
                  <a:gd name="T3" fmla="*/ 17391 h 20000"/>
                  <a:gd name="T4" fmla="*/ 0 w 20000"/>
                  <a:gd name="T5" fmla="*/ 11377 h 20000"/>
                  <a:gd name="T6" fmla="*/ 0 w 20000"/>
                  <a:gd name="T7" fmla="*/ 5797 h 20000"/>
                  <a:gd name="T8" fmla="*/ 766 w 20000"/>
                  <a:gd name="T9" fmla="*/ 2754 h 20000"/>
                  <a:gd name="T10" fmla="*/ 1362 w 20000"/>
                  <a:gd name="T11" fmla="*/ 1884 h 20000"/>
                  <a:gd name="T12" fmla="*/ 1787 w 20000"/>
                  <a:gd name="T13" fmla="*/ 1304 h 20000"/>
                  <a:gd name="T14" fmla="*/ 2894 w 20000"/>
                  <a:gd name="T15" fmla="*/ 1014 h 20000"/>
                  <a:gd name="T16" fmla="*/ 3149 w 20000"/>
                  <a:gd name="T17" fmla="*/ 725 h 20000"/>
                  <a:gd name="T18" fmla="*/ 3660 w 20000"/>
                  <a:gd name="T19" fmla="*/ 435 h 20000"/>
                  <a:gd name="T20" fmla="*/ 6894 w 20000"/>
                  <a:gd name="T21" fmla="*/ 0 h 20000"/>
                  <a:gd name="T22" fmla="*/ 10128 w 20000"/>
                  <a:gd name="T23" fmla="*/ 145 h 20000"/>
                  <a:gd name="T24" fmla="*/ 12936 w 20000"/>
                  <a:gd name="T25" fmla="*/ 725 h 20000"/>
                  <a:gd name="T26" fmla="*/ 14298 w 20000"/>
                  <a:gd name="T27" fmla="*/ 1884 h 20000"/>
                  <a:gd name="T28" fmla="*/ 15915 w 20000"/>
                  <a:gd name="T29" fmla="*/ 2754 h 20000"/>
                  <a:gd name="T30" fmla="*/ 17702 w 20000"/>
                  <a:gd name="T31" fmla="*/ 2754 h 20000"/>
                  <a:gd name="T32" fmla="*/ 17957 w 20000"/>
                  <a:gd name="T33" fmla="*/ 3043 h 20000"/>
                  <a:gd name="T34" fmla="*/ 18213 w 20000"/>
                  <a:gd name="T35" fmla="*/ 3623 h 20000"/>
                  <a:gd name="T36" fmla="*/ 18468 w 20000"/>
                  <a:gd name="T37" fmla="*/ 4203 h 20000"/>
                  <a:gd name="T38" fmla="*/ 18979 w 20000"/>
                  <a:gd name="T39" fmla="*/ 5072 h 20000"/>
                  <a:gd name="T40" fmla="*/ 19915 w 20000"/>
                  <a:gd name="T41" fmla="*/ 8551 h 20000"/>
                  <a:gd name="T42" fmla="*/ 19915 w 20000"/>
                  <a:gd name="T43" fmla="*/ 11377 h 20000"/>
                  <a:gd name="T44" fmla="*/ 18723 w 20000"/>
                  <a:gd name="T45" fmla="*/ 15000 h 20000"/>
                  <a:gd name="T46" fmla="*/ 18468 w 20000"/>
                  <a:gd name="T47" fmla="*/ 15580 h 20000"/>
                  <a:gd name="T48" fmla="*/ 18213 w 20000"/>
                  <a:gd name="T49" fmla="*/ 16232 h 20000"/>
                  <a:gd name="T50" fmla="*/ 17957 w 20000"/>
                  <a:gd name="T51" fmla="*/ 16449 h 20000"/>
                  <a:gd name="T52" fmla="*/ 16851 w 20000"/>
                  <a:gd name="T53" fmla="*/ 16739 h 20000"/>
                  <a:gd name="T54" fmla="*/ 15915 w 20000"/>
                  <a:gd name="T55" fmla="*/ 17101 h 20000"/>
                  <a:gd name="T56" fmla="*/ 12426 w 20000"/>
                  <a:gd name="T57" fmla="*/ 16957 h 20000"/>
                  <a:gd name="T58" fmla="*/ 11234 w 20000"/>
                  <a:gd name="T59" fmla="*/ 17391 h 20000"/>
                  <a:gd name="T60" fmla="*/ 10383 w 20000"/>
                  <a:gd name="T61" fmla="*/ 17971 h 20000"/>
                  <a:gd name="T62" fmla="*/ 9617 w 20000"/>
                  <a:gd name="T63" fmla="*/ 18551 h 20000"/>
                  <a:gd name="T64" fmla="*/ 9106 w 20000"/>
                  <a:gd name="T65" fmla="*/ 19130 h 20000"/>
                  <a:gd name="T66" fmla="*/ 8766 w 20000"/>
                  <a:gd name="T67" fmla="*/ 19420 h 20000"/>
                  <a:gd name="T68" fmla="*/ 7319 w 20000"/>
                  <a:gd name="T69" fmla="*/ 19710 h 20000"/>
                  <a:gd name="T70" fmla="*/ 3915 w 20000"/>
                  <a:gd name="T71" fmla="*/ 19420 h 20000"/>
                  <a:gd name="T72" fmla="*/ 1532 w 20000"/>
                  <a:gd name="T73" fmla="*/ 187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1" y="17971"/>
                    </a:moveTo>
                    <a:lnTo>
                      <a:pt x="766" y="17609"/>
                    </a:lnTo>
                    <a:lnTo>
                      <a:pt x="766" y="17101"/>
                    </a:lnTo>
                    <a:lnTo>
                      <a:pt x="511" y="17391"/>
                    </a:lnTo>
                    <a:lnTo>
                      <a:pt x="255" y="14348"/>
                    </a:lnTo>
                    <a:lnTo>
                      <a:pt x="0" y="11377"/>
                    </a:lnTo>
                    <a:lnTo>
                      <a:pt x="0" y="8551"/>
                    </a:lnTo>
                    <a:lnTo>
                      <a:pt x="0" y="5797"/>
                    </a:lnTo>
                    <a:lnTo>
                      <a:pt x="766" y="2754"/>
                    </a:lnTo>
                    <a:lnTo>
                      <a:pt x="1021" y="2174"/>
                    </a:lnTo>
                    <a:lnTo>
                      <a:pt x="1362" y="1884"/>
                    </a:lnTo>
                    <a:lnTo>
                      <a:pt x="1362" y="1304"/>
                    </a:lnTo>
                    <a:lnTo>
                      <a:pt x="1787" y="1304"/>
                    </a:lnTo>
                    <a:lnTo>
                      <a:pt x="2043" y="1014"/>
                    </a:lnTo>
                    <a:lnTo>
                      <a:pt x="2894" y="1014"/>
                    </a:lnTo>
                    <a:lnTo>
                      <a:pt x="2894" y="725"/>
                    </a:lnTo>
                    <a:lnTo>
                      <a:pt x="3149" y="725"/>
                    </a:lnTo>
                    <a:lnTo>
                      <a:pt x="3404" y="435"/>
                    </a:lnTo>
                    <a:lnTo>
                      <a:pt x="3660" y="435"/>
                    </a:lnTo>
                    <a:lnTo>
                      <a:pt x="5021" y="145"/>
                    </a:lnTo>
                    <a:lnTo>
                      <a:pt x="6894" y="0"/>
                    </a:lnTo>
                    <a:lnTo>
                      <a:pt x="7489" y="145"/>
                    </a:lnTo>
                    <a:lnTo>
                      <a:pt x="10128" y="145"/>
                    </a:lnTo>
                    <a:lnTo>
                      <a:pt x="11489" y="145"/>
                    </a:lnTo>
                    <a:lnTo>
                      <a:pt x="12936" y="725"/>
                    </a:lnTo>
                    <a:lnTo>
                      <a:pt x="13532" y="1014"/>
                    </a:lnTo>
                    <a:lnTo>
                      <a:pt x="14298" y="1884"/>
                    </a:lnTo>
                    <a:lnTo>
                      <a:pt x="15915" y="2464"/>
                    </a:lnTo>
                    <a:lnTo>
                      <a:pt x="15915" y="2754"/>
                    </a:lnTo>
                    <a:lnTo>
                      <a:pt x="16085" y="3043"/>
                    </a:lnTo>
                    <a:lnTo>
                      <a:pt x="17702" y="2754"/>
                    </a:lnTo>
                    <a:lnTo>
                      <a:pt x="17957" y="2754"/>
                    </a:lnTo>
                    <a:lnTo>
                      <a:pt x="17957" y="3043"/>
                    </a:lnTo>
                    <a:lnTo>
                      <a:pt x="18213" y="3333"/>
                    </a:lnTo>
                    <a:lnTo>
                      <a:pt x="18213" y="3623"/>
                    </a:lnTo>
                    <a:lnTo>
                      <a:pt x="18468" y="3623"/>
                    </a:lnTo>
                    <a:lnTo>
                      <a:pt x="18468" y="4203"/>
                    </a:lnTo>
                    <a:lnTo>
                      <a:pt x="18979" y="4203"/>
                    </a:lnTo>
                    <a:lnTo>
                      <a:pt x="18979" y="5072"/>
                    </a:lnTo>
                    <a:lnTo>
                      <a:pt x="19234" y="5652"/>
                    </a:lnTo>
                    <a:lnTo>
                      <a:pt x="19915" y="8551"/>
                    </a:lnTo>
                    <a:lnTo>
                      <a:pt x="19915" y="11377"/>
                    </a:lnTo>
                    <a:lnTo>
                      <a:pt x="18979" y="14420"/>
                    </a:lnTo>
                    <a:lnTo>
                      <a:pt x="18723" y="15000"/>
                    </a:lnTo>
                    <a:lnTo>
                      <a:pt x="18723" y="15290"/>
                    </a:lnTo>
                    <a:lnTo>
                      <a:pt x="18468" y="15580"/>
                    </a:lnTo>
                    <a:lnTo>
                      <a:pt x="18213" y="15580"/>
                    </a:lnTo>
                    <a:lnTo>
                      <a:pt x="18213" y="16232"/>
                    </a:lnTo>
                    <a:lnTo>
                      <a:pt x="17957" y="16232"/>
                    </a:lnTo>
                    <a:lnTo>
                      <a:pt x="17957" y="16449"/>
                    </a:lnTo>
                    <a:lnTo>
                      <a:pt x="17362" y="16449"/>
                    </a:lnTo>
                    <a:lnTo>
                      <a:pt x="16851" y="16739"/>
                    </a:lnTo>
                    <a:lnTo>
                      <a:pt x="16085" y="16739"/>
                    </a:lnTo>
                    <a:lnTo>
                      <a:pt x="15915" y="17101"/>
                    </a:lnTo>
                    <a:lnTo>
                      <a:pt x="14979" y="16957"/>
                    </a:lnTo>
                    <a:lnTo>
                      <a:pt x="12426" y="16957"/>
                    </a:lnTo>
                    <a:lnTo>
                      <a:pt x="12000" y="17391"/>
                    </a:lnTo>
                    <a:lnTo>
                      <a:pt x="11234" y="17391"/>
                    </a:lnTo>
                    <a:lnTo>
                      <a:pt x="10894" y="17609"/>
                    </a:lnTo>
                    <a:lnTo>
                      <a:pt x="10383" y="17971"/>
                    </a:lnTo>
                    <a:lnTo>
                      <a:pt x="10128" y="18551"/>
                    </a:lnTo>
                    <a:lnTo>
                      <a:pt x="9617" y="18551"/>
                    </a:lnTo>
                    <a:lnTo>
                      <a:pt x="9362" y="19130"/>
                    </a:lnTo>
                    <a:lnTo>
                      <a:pt x="9106" y="19130"/>
                    </a:lnTo>
                    <a:lnTo>
                      <a:pt x="9106" y="19420"/>
                    </a:lnTo>
                    <a:lnTo>
                      <a:pt x="8766" y="19420"/>
                    </a:lnTo>
                    <a:lnTo>
                      <a:pt x="8340" y="19710"/>
                    </a:lnTo>
                    <a:lnTo>
                      <a:pt x="7319" y="19710"/>
                    </a:lnTo>
                    <a:lnTo>
                      <a:pt x="7064" y="19928"/>
                    </a:lnTo>
                    <a:lnTo>
                      <a:pt x="3915" y="19420"/>
                    </a:lnTo>
                    <a:lnTo>
                      <a:pt x="1532" y="18768"/>
                    </a:lnTo>
                    <a:lnTo>
                      <a:pt x="1021" y="17971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242"/>
              <p:cNvSpPr>
                <a:spLocks/>
              </p:cNvSpPr>
              <p:nvPr/>
            </p:nvSpPr>
            <p:spPr bwMode="auto">
              <a:xfrm>
                <a:off x="2761" y="1875"/>
                <a:ext cx="63" cy="53"/>
              </a:xfrm>
              <a:custGeom>
                <a:avLst/>
                <a:gdLst>
                  <a:gd name="T0" fmla="*/ 3567 w 20000"/>
                  <a:gd name="T1" fmla="*/ 17557 h 20000"/>
                  <a:gd name="T2" fmla="*/ 2675 w 20000"/>
                  <a:gd name="T3" fmla="*/ 19847 h 20000"/>
                  <a:gd name="T4" fmla="*/ 16433 w 20000"/>
                  <a:gd name="T5" fmla="*/ 19847 h 20000"/>
                  <a:gd name="T6" fmla="*/ 17452 w 20000"/>
                  <a:gd name="T7" fmla="*/ 18779 h 20000"/>
                  <a:gd name="T8" fmla="*/ 17707 w 20000"/>
                  <a:gd name="T9" fmla="*/ 19084 h 20000"/>
                  <a:gd name="T10" fmla="*/ 17962 w 20000"/>
                  <a:gd name="T11" fmla="*/ 19084 h 20000"/>
                  <a:gd name="T12" fmla="*/ 17962 w 20000"/>
                  <a:gd name="T13" fmla="*/ 18779 h 20000"/>
                  <a:gd name="T14" fmla="*/ 18344 w 20000"/>
                  <a:gd name="T15" fmla="*/ 18626 h 20000"/>
                  <a:gd name="T16" fmla="*/ 18344 w 20000"/>
                  <a:gd name="T17" fmla="*/ 18168 h 20000"/>
                  <a:gd name="T18" fmla="*/ 18599 w 20000"/>
                  <a:gd name="T19" fmla="*/ 18015 h 20000"/>
                  <a:gd name="T20" fmla="*/ 18599 w 20000"/>
                  <a:gd name="T21" fmla="*/ 15420 h 20000"/>
                  <a:gd name="T22" fmla="*/ 18854 w 20000"/>
                  <a:gd name="T23" fmla="*/ 14962 h 20000"/>
                  <a:gd name="T24" fmla="*/ 18854 w 20000"/>
                  <a:gd name="T25" fmla="*/ 10076 h 20000"/>
                  <a:gd name="T26" fmla="*/ 19363 w 20000"/>
                  <a:gd name="T27" fmla="*/ 9771 h 20000"/>
                  <a:gd name="T28" fmla="*/ 19363 w 20000"/>
                  <a:gd name="T29" fmla="*/ 9160 h 20000"/>
                  <a:gd name="T30" fmla="*/ 19490 w 20000"/>
                  <a:gd name="T31" fmla="*/ 9008 h 20000"/>
                  <a:gd name="T32" fmla="*/ 19490 w 20000"/>
                  <a:gd name="T33" fmla="*/ 8550 h 20000"/>
                  <a:gd name="T34" fmla="*/ 19745 w 20000"/>
                  <a:gd name="T35" fmla="*/ 8397 h 20000"/>
                  <a:gd name="T36" fmla="*/ 19745 w 20000"/>
                  <a:gd name="T37" fmla="*/ 6260 h 20000"/>
                  <a:gd name="T38" fmla="*/ 19873 w 20000"/>
                  <a:gd name="T39" fmla="*/ 5802 h 20000"/>
                  <a:gd name="T40" fmla="*/ 19873 w 20000"/>
                  <a:gd name="T41" fmla="*/ 3511 h 20000"/>
                  <a:gd name="T42" fmla="*/ 19745 w 20000"/>
                  <a:gd name="T43" fmla="*/ 3053 h 20000"/>
                  <a:gd name="T44" fmla="*/ 19490 w 20000"/>
                  <a:gd name="T45" fmla="*/ 2748 h 20000"/>
                  <a:gd name="T46" fmla="*/ 18344 w 20000"/>
                  <a:gd name="T47" fmla="*/ 2748 h 20000"/>
                  <a:gd name="T48" fmla="*/ 17962 w 20000"/>
                  <a:gd name="T49" fmla="*/ 1221 h 20000"/>
                  <a:gd name="T50" fmla="*/ 17452 w 20000"/>
                  <a:gd name="T51" fmla="*/ 1221 h 20000"/>
                  <a:gd name="T52" fmla="*/ 16943 w 20000"/>
                  <a:gd name="T53" fmla="*/ 916 h 20000"/>
                  <a:gd name="T54" fmla="*/ 16051 w 20000"/>
                  <a:gd name="T55" fmla="*/ 916 h 20000"/>
                  <a:gd name="T56" fmla="*/ 15541 w 20000"/>
                  <a:gd name="T57" fmla="*/ 611 h 20000"/>
                  <a:gd name="T58" fmla="*/ 15159 w 20000"/>
                  <a:gd name="T59" fmla="*/ 305 h 20000"/>
                  <a:gd name="T60" fmla="*/ 14650 w 20000"/>
                  <a:gd name="T61" fmla="*/ 305 h 20000"/>
                  <a:gd name="T62" fmla="*/ 14140 w 20000"/>
                  <a:gd name="T63" fmla="*/ 0 h 20000"/>
                  <a:gd name="T64" fmla="*/ 3185 w 20000"/>
                  <a:gd name="T65" fmla="*/ 0 h 20000"/>
                  <a:gd name="T66" fmla="*/ 3185 w 20000"/>
                  <a:gd name="T67" fmla="*/ 305 h 20000"/>
                  <a:gd name="T68" fmla="*/ 1911 w 20000"/>
                  <a:gd name="T69" fmla="*/ 305 h 20000"/>
                  <a:gd name="T70" fmla="*/ 1911 w 20000"/>
                  <a:gd name="T71" fmla="*/ 1985 h 20000"/>
                  <a:gd name="T72" fmla="*/ 0 w 20000"/>
                  <a:gd name="T73" fmla="*/ 1985 h 20000"/>
                  <a:gd name="T74" fmla="*/ 0 w 20000"/>
                  <a:gd name="T75" fmla="*/ 8397 h 20000"/>
                  <a:gd name="T76" fmla="*/ 255 w 20000"/>
                  <a:gd name="T77" fmla="*/ 10687 h 20000"/>
                  <a:gd name="T78" fmla="*/ 255 w 20000"/>
                  <a:gd name="T79" fmla="*/ 11298 h 20000"/>
                  <a:gd name="T80" fmla="*/ 510 w 20000"/>
                  <a:gd name="T81" fmla="*/ 11756 h 20000"/>
                  <a:gd name="T82" fmla="*/ 510 w 20000"/>
                  <a:gd name="T83" fmla="*/ 12977 h 20000"/>
                  <a:gd name="T84" fmla="*/ 637 w 20000"/>
                  <a:gd name="T85" fmla="*/ 13282 h 20000"/>
                  <a:gd name="T86" fmla="*/ 892 w 20000"/>
                  <a:gd name="T87" fmla="*/ 13893 h 20000"/>
                  <a:gd name="T88" fmla="*/ 892 w 20000"/>
                  <a:gd name="T89" fmla="*/ 14504 h 20000"/>
                  <a:gd name="T90" fmla="*/ 1401 w 20000"/>
                  <a:gd name="T91" fmla="*/ 14809 h 20000"/>
                  <a:gd name="T92" fmla="*/ 1401 w 20000"/>
                  <a:gd name="T93" fmla="*/ 15878 h 20000"/>
                  <a:gd name="T94" fmla="*/ 1656 w 20000"/>
                  <a:gd name="T95" fmla="*/ 16183 h 20000"/>
                  <a:gd name="T96" fmla="*/ 1656 w 20000"/>
                  <a:gd name="T97" fmla="*/ 16489 h 20000"/>
                  <a:gd name="T98" fmla="*/ 2038 w 20000"/>
                  <a:gd name="T99" fmla="*/ 16489 h 20000"/>
                  <a:gd name="T100" fmla="*/ 2293 w 20000"/>
                  <a:gd name="T101" fmla="*/ 16794 h 20000"/>
                  <a:gd name="T102" fmla="*/ 2293 w 20000"/>
                  <a:gd name="T103" fmla="*/ 18015 h 20000"/>
                  <a:gd name="T104" fmla="*/ 2548 w 20000"/>
                  <a:gd name="T105" fmla="*/ 18015 h 20000"/>
                  <a:gd name="T106" fmla="*/ 2548 w 20000"/>
                  <a:gd name="T107" fmla="*/ 18168 h 20000"/>
                  <a:gd name="T108" fmla="*/ 2675 w 20000"/>
                  <a:gd name="T109" fmla="*/ 18168 h 20000"/>
                  <a:gd name="T110" fmla="*/ 2675 w 20000"/>
                  <a:gd name="T111" fmla="*/ 19084 h 20000"/>
                  <a:gd name="T112" fmla="*/ 3567 w 20000"/>
                  <a:gd name="T113" fmla="*/ 175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67" y="17557"/>
                    </a:moveTo>
                    <a:lnTo>
                      <a:pt x="2675" y="19847"/>
                    </a:lnTo>
                    <a:lnTo>
                      <a:pt x="16433" y="19847"/>
                    </a:lnTo>
                    <a:lnTo>
                      <a:pt x="17452" y="18779"/>
                    </a:lnTo>
                    <a:lnTo>
                      <a:pt x="17707" y="19084"/>
                    </a:lnTo>
                    <a:lnTo>
                      <a:pt x="17962" y="19084"/>
                    </a:lnTo>
                    <a:lnTo>
                      <a:pt x="17962" y="18779"/>
                    </a:lnTo>
                    <a:lnTo>
                      <a:pt x="18344" y="18626"/>
                    </a:lnTo>
                    <a:lnTo>
                      <a:pt x="18344" y="18168"/>
                    </a:lnTo>
                    <a:lnTo>
                      <a:pt x="18599" y="18015"/>
                    </a:lnTo>
                    <a:lnTo>
                      <a:pt x="18599" y="15420"/>
                    </a:lnTo>
                    <a:lnTo>
                      <a:pt x="18854" y="14962"/>
                    </a:lnTo>
                    <a:lnTo>
                      <a:pt x="18854" y="10076"/>
                    </a:lnTo>
                    <a:lnTo>
                      <a:pt x="19363" y="9771"/>
                    </a:lnTo>
                    <a:lnTo>
                      <a:pt x="19363" y="9160"/>
                    </a:lnTo>
                    <a:lnTo>
                      <a:pt x="19490" y="9008"/>
                    </a:lnTo>
                    <a:lnTo>
                      <a:pt x="19490" y="8550"/>
                    </a:lnTo>
                    <a:lnTo>
                      <a:pt x="19745" y="8397"/>
                    </a:lnTo>
                    <a:lnTo>
                      <a:pt x="19745" y="6260"/>
                    </a:lnTo>
                    <a:lnTo>
                      <a:pt x="19873" y="5802"/>
                    </a:lnTo>
                    <a:lnTo>
                      <a:pt x="19873" y="3511"/>
                    </a:lnTo>
                    <a:lnTo>
                      <a:pt x="19745" y="3053"/>
                    </a:lnTo>
                    <a:lnTo>
                      <a:pt x="19490" y="2748"/>
                    </a:lnTo>
                    <a:lnTo>
                      <a:pt x="18344" y="2748"/>
                    </a:lnTo>
                    <a:lnTo>
                      <a:pt x="17962" y="1221"/>
                    </a:lnTo>
                    <a:lnTo>
                      <a:pt x="17452" y="1221"/>
                    </a:lnTo>
                    <a:lnTo>
                      <a:pt x="16943" y="916"/>
                    </a:lnTo>
                    <a:lnTo>
                      <a:pt x="16051" y="916"/>
                    </a:lnTo>
                    <a:lnTo>
                      <a:pt x="15541" y="611"/>
                    </a:lnTo>
                    <a:lnTo>
                      <a:pt x="15159" y="305"/>
                    </a:lnTo>
                    <a:lnTo>
                      <a:pt x="14650" y="305"/>
                    </a:lnTo>
                    <a:lnTo>
                      <a:pt x="14140" y="0"/>
                    </a:lnTo>
                    <a:lnTo>
                      <a:pt x="3185" y="0"/>
                    </a:lnTo>
                    <a:lnTo>
                      <a:pt x="3185" y="305"/>
                    </a:lnTo>
                    <a:lnTo>
                      <a:pt x="1911" y="305"/>
                    </a:lnTo>
                    <a:lnTo>
                      <a:pt x="1911" y="1985"/>
                    </a:lnTo>
                    <a:lnTo>
                      <a:pt x="0" y="1985"/>
                    </a:lnTo>
                    <a:lnTo>
                      <a:pt x="0" y="8397"/>
                    </a:lnTo>
                    <a:lnTo>
                      <a:pt x="255" y="10687"/>
                    </a:lnTo>
                    <a:lnTo>
                      <a:pt x="255" y="11298"/>
                    </a:lnTo>
                    <a:lnTo>
                      <a:pt x="510" y="11756"/>
                    </a:lnTo>
                    <a:lnTo>
                      <a:pt x="510" y="12977"/>
                    </a:lnTo>
                    <a:lnTo>
                      <a:pt x="637" y="13282"/>
                    </a:lnTo>
                    <a:lnTo>
                      <a:pt x="892" y="13893"/>
                    </a:lnTo>
                    <a:lnTo>
                      <a:pt x="892" y="14504"/>
                    </a:lnTo>
                    <a:lnTo>
                      <a:pt x="1401" y="14809"/>
                    </a:lnTo>
                    <a:lnTo>
                      <a:pt x="1401" y="15878"/>
                    </a:lnTo>
                    <a:lnTo>
                      <a:pt x="1656" y="16183"/>
                    </a:lnTo>
                    <a:lnTo>
                      <a:pt x="1656" y="16489"/>
                    </a:lnTo>
                    <a:lnTo>
                      <a:pt x="2038" y="16489"/>
                    </a:lnTo>
                    <a:lnTo>
                      <a:pt x="2293" y="16794"/>
                    </a:lnTo>
                    <a:lnTo>
                      <a:pt x="2293" y="18015"/>
                    </a:lnTo>
                    <a:lnTo>
                      <a:pt x="2548" y="18015"/>
                    </a:lnTo>
                    <a:lnTo>
                      <a:pt x="2548" y="18168"/>
                    </a:lnTo>
                    <a:lnTo>
                      <a:pt x="2675" y="18168"/>
                    </a:lnTo>
                    <a:lnTo>
                      <a:pt x="2675" y="19084"/>
                    </a:lnTo>
                    <a:lnTo>
                      <a:pt x="3567" y="1755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243"/>
              <p:cNvSpPr>
                <a:spLocks/>
              </p:cNvSpPr>
              <p:nvPr/>
            </p:nvSpPr>
            <p:spPr bwMode="auto">
              <a:xfrm>
                <a:off x="2449" y="2168"/>
                <a:ext cx="117" cy="183"/>
              </a:xfrm>
              <a:custGeom>
                <a:avLst/>
                <a:gdLst>
                  <a:gd name="T0" fmla="*/ 14364 w 20000"/>
                  <a:gd name="T1" fmla="*/ 13493 h 20000"/>
                  <a:gd name="T2" fmla="*/ 15601 w 20000"/>
                  <a:gd name="T3" fmla="*/ 13057 h 20000"/>
                  <a:gd name="T4" fmla="*/ 16014 w 20000"/>
                  <a:gd name="T5" fmla="*/ 12926 h 20000"/>
                  <a:gd name="T6" fmla="*/ 16289 w 20000"/>
                  <a:gd name="T7" fmla="*/ 12576 h 20000"/>
                  <a:gd name="T8" fmla="*/ 16770 w 20000"/>
                  <a:gd name="T9" fmla="*/ 12445 h 20000"/>
                  <a:gd name="T10" fmla="*/ 16976 w 20000"/>
                  <a:gd name="T11" fmla="*/ 12009 h 20000"/>
                  <a:gd name="T12" fmla="*/ 17526 w 20000"/>
                  <a:gd name="T13" fmla="*/ 11834 h 20000"/>
                  <a:gd name="T14" fmla="*/ 17801 w 20000"/>
                  <a:gd name="T15" fmla="*/ 11528 h 20000"/>
                  <a:gd name="T16" fmla="*/ 18488 w 20000"/>
                  <a:gd name="T17" fmla="*/ 11397 h 20000"/>
                  <a:gd name="T18" fmla="*/ 18763 w 20000"/>
                  <a:gd name="T19" fmla="*/ 10786 h 20000"/>
                  <a:gd name="T20" fmla="*/ 19175 w 20000"/>
                  <a:gd name="T21" fmla="*/ 9738 h 20000"/>
                  <a:gd name="T22" fmla="*/ 19931 w 20000"/>
                  <a:gd name="T23" fmla="*/ 7904 h 20000"/>
                  <a:gd name="T24" fmla="*/ 19656 w 20000"/>
                  <a:gd name="T25" fmla="*/ 4541 h 20000"/>
                  <a:gd name="T26" fmla="*/ 19656 w 20000"/>
                  <a:gd name="T27" fmla="*/ 3013 h 20000"/>
                  <a:gd name="T28" fmla="*/ 19175 w 20000"/>
                  <a:gd name="T29" fmla="*/ 2751 h 20000"/>
                  <a:gd name="T30" fmla="*/ 18763 w 20000"/>
                  <a:gd name="T31" fmla="*/ 2096 h 20000"/>
                  <a:gd name="T32" fmla="*/ 17801 w 20000"/>
                  <a:gd name="T33" fmla="*/ 1834 h 20000"/>
                  <a:gd name="T34" fmla="*/ 17251 w 20000"/>
                  <a:gd name="T35" fmla="*/ 1528 h 20000"/>
                  <a:gd name="T36" fmla="*/ 16770 w 20000"/>
                  <a:gd name="T37" fmla="*/ 1354 h 20000"/>
                  <a:gd name="T38" fmla="*/ 16289 w 20000"/>
                  <a:gd name="T39" fmla="*/ 1048 h 20000"/>
                  <a:gd name="T40" fmla="*/ 15808 w 20000"/>
                  <a:gd name="T41" fmla="*/ 786 h 20000"/>
                  <a:gd name="T42" fmla="*/ 14845 w 20000"/>
                  <a:gd name="T43" fmla="*/ 437 h 20000"/>
                  <a:gd name="T44" fmla="*/ 12921 w 20000"/>
                  <a:gd name="T45" fmla="*/ 306 h 20000"/>
                  <a:gd name="T46" fmla="*/ 4330 w 20000"/>
                  <a:gd name="T47" fmla="*/ 175 h 20000"/>
                  <a:gd name="T48" fmla="*/ 3918 w 20000"/>
                  <a:gd name="T49" fmla="*/ 306 h 20000"/>
                  <a:gd name="T50" fmla="*/ 3643 w 20000"/>
                  <a:gd name="T51" fmla="*/ 1223 h 20000"/>
                  <a:gd name="T52" fmla="*/ 3368 w 20000"/>
                  <a:gd name="T53" fmla="*/ 2445 h 20000"/>
                  <a:gd name="T54" fmla="*/ 2887 w 20000"/>
                  <a:gd name="T55" fmla="*/ 3013 h 20000"/>
                  <a:gd name="T56" fmla="*/ 2474 w 20000"/>
                  <a:gd name="T57" fmla="*/ 3537 h 20000"/>
                  <a:gd name="T58" fmla="*/ 1924 w 20000"/>
                  <a:gd name="T59" fmla="*/ 3799 h 20000"/>
                  <a:gd name="T60" fmla="*/ 1168 w 20000"/>
                  <a:gd name="T61" fmla="*/ 4236 h 20000"/>
                  <a:gd name="T62" fmla="*/ 962 w 20000"/>
                  <a:gd name="T63" fmla="*/ 5022 h 20000"/>
                  <a:gd name="T64" fmla="*/ 412 w 20000"/>
                  <a:gd name="T65" fmla="*/ 5328 h 20000"/>
                  <a:gd name="T66" fmla="*/ 206 w 20000"/>
                  <a:gd name="T67" fmla="*/ 8515 h 20000"/>
                  <a:gd name="T68" fmla="*/ 412 w 20000"/>
                  <a:gd name="T69" fmla="*/ 16419 h 20000"/>
                  <a:gd name="T70" fmla="*/ 962 w 20000"/>
                  <a:gd name="T71" fmla="*/ 16725 h 20000"/>
                  <a:gd name="T72" fmla="*/ 1924 w 20000"/>
                  <a:gd name="T73" fmla="*/ 16900 h 20000"/>
                  <a:gd name="T74" fmla="*/ 2131 w 20000"/>
                  <a:gd name="T75" fmla="*/ 17162 h 20000"/>
                  <a:gd name="T76" fmla="*/ 2887 w 20000"/>
                  <a:gd name="T77" fmla="*/ 17598 h 20000"/>
                  <a:gd name="T78" fmla="*/ 3643 w 20000"/>
                  <a:gd name="T79" fmla="*/ 18253 h 20000"/>
                  <a:gd name="T80" fmla="*/ 3918 w 20000"/>
                  <a:gd name="T81" fmla="*/ 18515 h 20000"/>
                  <a:gd name="T82" fmla="*/ 7216 w 20000"/>
                  <a:gd name="T83" fmla="*/ 19956 h 20000"/>
                  <a:gd name="T84" fmla="*/ 9003 w 20000"/>
                  <a:gd name="T85" fmla="*/ 18996 h 20000"/>
                  <a:gd name="T86" fmla="*/ 11134 w 20000"/>
                  <a:gd name="T87" fmla="*/ 18996 h 20000"/>
                  <a:gd name="T88" fmla="*/ 12921 w 20000"/>
                  <a:gd name="T89" fmla="*/ 19170 h 20000"/>
                  <a:gd name="T90" fmla="*/ 14570 w 20000"/>
                  <a:gd name="T91" fmla="*/ 18996 h 20000"/>
                  <a:gd name="T92" fmla="*/ 14570 w 20000"/>
                  <a:gd name="T93" fmla="*/ 15633 h 20000"/>
                  <a:gd name="T94" fmla="*/ 14364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64" y="13843"/>
                    </a:moveTo>
                    <a:lnTo>
                      <a:pt x="14089" y="13493"/>
                    </a:lnTo>
                    <a:lnTo>
                      <a:pt x="14364" y="13493"/>
                    </a:lnTo>
                    <a:lnTo>
                      <a:pt x="14364" y="13231"/>
                    </a:lnTo>
                    <a:lnTo>
                      <a:pt x="15601" y="13231"/>
                    </a:lnTo>
                    <a:lnTo>
                      <a:pt x="15601" y="13057"/>
                    </a:lnTo>
                    <a:lnTo>
                      <a:pt x="15808" y="13057"/>
                    </a:lnTo>
                    <a:lnTo>
                      <a:pt x="15808" y="12926"/>
                    </a:lnTo>
                    <a:lnTo>
                      <a:pt x="16014" y="12926"/>
                    </a:lnTo>
                    <a:lnTo>
                      <a:pt x="16014" y="12751"/>
                    </a:lnTo>
                    <a:lnTo>
                      <a:pt x="16289" y="12751"/>
                    </a:lnTo>
                    <a:lnTo>
                      <a:pt x="16289" y="12576"/>
                    </a:lnTo>
                    <a:lnTo>
                      <a:pt x="16564" y="12576"/>
                    </a:lnTo>
                    <a:lnTo>
                      <a:pt x="16564" y="12445"/>
                    </a:lnTo>
                    <a:lnTo>
                      <a:pt x="16770" y="12445"/>
                    </a:lnTo>
                    <a:lnTo>
                      <a:pt x="16770" y="12140"/>
                    </a:lnTo>
                    <a:lnTo>
                      <a:pt x="16976" y="12140"/>
                    </a:lnTo>
                    <a:lnTo>
                      <a:pt x="16976" y="12009"/>
                    </a:lnTo>
                    <a:lnTo>
                      <a:pt x="17251" y="12009"/>
                    </a:lnTo>
                    <a:lnTo>
                      <a:pt x="17251" y="11834"/>
                    </a:lnTo>
                    <a:lnTo>
                      <a:pt x="17526" y="11834"/>
                    </a:lnTo>
                    <a:lnTo>
                      <a:pt x="17526" y="11703"/>
                    </a:lnTo>
                    <a:lnTo>
                      <a:pt x="17801" y="11703"/>
                    </a:lnTo>
                    <a:lnTo>
                      <a:pt x="17801" y="11528"/>
                    </a:lnTo>
                    <a:lnTo>
                      <a:pt x="18007" y="11528"/>
                    </a:lnTo>
                    <a:lnTo>
                      <a:pt x="18007" y="11397"/>
                    </a:lnTo>
                    <a:lnTo>
                      <a:pt x="18488" y="11397"/>
                    </a:lnTo>
                    <a:lnTo>
                      <a:pt x="18488" y="11223"/>
                    </a:lnTo>
                    <a:lnTo>
                      <a:pt x="18763" y="11223"/>
                    </a:lnTo>
                    <a:lnTo>
                      <a:pt x="18763" y="10786"/>
                    </a:lnTo>
                    <a:lnTo>
                      <a:pt x="18969" y="10655"/>
                    </a:lnTo>
                    <a:lnTo>
                      <a:pt x="19175" y="10306"/>
                    </a:lnTo>
                    <a:lnTo>
                      <a:pt x="19175" y="9738"/>
                    </a:lnTo>
                    <a:lnTo>
                      <a:pt x="19656" y="9563"/>
                    </a:lnTo>
                    <a:lnTo>
                      <a:pt x="19656" y="8035"/>
                    </a:lnTo>
                    <a:lnTo>
                      <a:pt x="19931" y="7904"/>
                    </a:lnTo>
                    <a:lnTo>
                      <a:pt x="19931" y="7293"/>
                    </a:lnTo>
                    <a:lnTo>
                      <a:pt x="19656" y="7293"/>
                    </a:lnTo>
                    <a:lnTo>
                      <a:pt x="19656" y="4541"/>
                    </a:lnTo>
                    <a:lnTo>
                      <a:pt x="19931" y="4410"/>
                    </a:lnTo>
                    <a:lnTo>
                      <a:pt x="19931" y="3013"/>
                    </a:lnTo>
                    <a:lnTo>
                      <a:pt x="19656" y="3013"/>
                    </a:lnTo>
                    <a:lnTo>
                      <a:pt x="19450" y="2882"/>
                    </a:lnTo>
                    <a:lnTo>
                      <a:pt x="19450" y="2751"/>
                    </a:lnTo>
                    <a:lnTo>
                      <a:pt x="19175" y="2751"/>
                    </a:lnTo>
                    <a:lnTo>
                      <a:pt x="19175" y="2445"/>
                    </a:lnTo>
                    <a:lnTo>
                      <a:pt x="18763" y="2445"/>
                    </a:lnTo>
                    <a:lnTo>
                      <a:pt x="18763" y="2096"/>
                    </a:lnTo>
                    <a:lnTo>
                      <a:pt x="18213" y="2096"/>
                    </a:lnTo>
                    <a:lnTo>
                      <a:pt x="18213" y="1965"/>
                    </a:lnTo>
                    <a:lnTo>
                      <a:pt x="17801" y="1834"/>
                    </a:lnTo>
                    <a:lnTo>
                      <a:pt x="17526" y="1834"/>
                    </a:lnTo>
                    <a:lnTo>
                      <a:pt x="17251" y="1703"/>
                    </a:lnTo>
                    <a:lnTo>
                      <a:pt x="17251" y="1528"/>
                    </a:lnTo>
                    <a:lnTo>
                      <a:pt x="16976" y="1528"/>
                    </a:lnTo>
                    <a:lnTo>
                      <a:pt x="16976" y="1354"/>
                    </a:lnTo>
                    <a:lnTo>
                      <a:pt x="16770" y="1354"/>
                    </a:lnTo>
                    <a:lnTo>
                      <a:pt x="16770" y="1223"/>
                    </a:lnTo>
                    <a:lnTo>
                      <a:pt x="16564" y="1223"/>
                    </a:lnTo>
                    <a:lnTo>
                      <a:pt x="16289" y="1048"/>
                    </a:lnTo>
                    <a:lnTo>
                      <a:pt x="16289" y="917"/>
                    </a:lnTo>
                    <a:lnTo>
                      <a:pt x="15808" y="917"/>
                    </a:lnTo>
                    <a:lnTo>
                      <a:pt x="15808" y="786"/>
                    </a:lnTo>
                    <a:lnTo>
                      <a:pt x="15326" y="611"/>
                    </a:lnTo>
                    <a:lnTo>
                      <a:pt x="15120" y="611"/>
                    </a:lnTo>
                    <a:lnTo>
                      <a:pt x="14845" y="437"/>
                    </a:lnTo>
                    <a:lnTo>
                      <a:pt x="14364" y="437"/>
                    </a:lnTo>
                    <a:lnTo>
                      <a:pt x="14364" y="306"/>
                    </a:lnTo>
                    <a:lnTo>
                      <a:pt x="12921" y="306"/>
                    </a:lnTo>
                    <a:lnTo>
                      <a:pt x="12921" y="0"/>
                    </a:lnTo>
                    <a:lnTo>
                      <a:pt x="4330" y="0"/>
                    </a:lnTo>
                    <a:lnTo>
                      <a:pt x="4330" y="175"/>
                    </a:lnTo>
                    <a:lnTo>
                      <a:pt x="4124" y="175"/>
                    </a:lnTo>
                    <a:lnTo>
                      <a:pt x="4124" y="306"/>
                    </a:lnTo>
                    <a:lnTo>
                      <a:pt x="3918" y="306"/>
                    </a:lnTo>
                    <a:lnTo>
                      <a:pt x="3918" y="1048"/>
                    </a:lnTo>
                    <a:lnTo>
                      <a:pt x="3643" y="1048"/>
                    </a:lnTo>
                    <a:lnTo>
                      <a:pt x="3643" y="1223"/>
                    </a:lnTo>
                    <a:lnTo>
                      <a:pt x="3918" y="1223"/>
                    </a:lnTo>
                    <a:lnTo>
                      <a:pt x="3918" y="2445"/>
                    </a:lnTo>
                    <a:lnTo>
                      <a:pt x="3368" y="2445"/>
                    </a:lnTo>
                    <a:lnTo>
                      <a:pt x="3162" y="2751"/>
                    </a:lnTo>
                    <a:lnTo>
                      <a:pt x="3162" y="3013"/>
                    </a:lnTo>
                    <a:lnTo>
                      <a:pt x="2887" y="3013"/>
                    </a:lnTo>
                    <a:lnTo>
                      <a:pt x="2887" y="3188"/>
                    </a:lnTo>
                    <a:lnTo>
                      <a:pt x="2474" y="3319"/>
                    </a:lnTo>
                    <a:lnTo>
                      <a:pt x="2474" y="3537"/>
                    </a:lnTo>
                    <a:lnTo>
                      <a:pt x="2131" y="3668"/>
                    </a:lnTo>
                    <a:lnTo>
                      <a:pt x="2131" y="3799"/>
                    </a:lnTo>
                    <a:lnTo>
                      <a:pt x="1924" y="3799"/>
                    </a:lnTo>
                    <a:lnTo>
                      <a:pt x="1924" y="4105"/>
                    </a:lnTo>
                    <a:lnTo>
                      <a:pt x="1649" y="4236"/>
                    </a:lnTo>
                    <a:lnTo>
                      <a:pt x="1168" y="4236"/>
                    </a:lnTo>
                    <a:lnTo>
                      <a:pt x="1168" y="4716"/>
                    </a:lnTo>
                    <a:lnTo>
                      <a:pt x="962" y="4847"/>
                    </a:lnTo>
                    <a:lnTo>
                      <a:pt x="962" y="5022"/>
                    </a:lnTo>
                    <a:lnTo>
                      <a:pt x="687" y="5153"/>
                    </a:lnTo>
                    <a:lnTo>
                      <a:pt x="687" y="5328"/>
                    </a:lnTo>
                    <a:lnTo>
                      <a:pt x="412" y="5328"/>
                    </a:lnTo>
                    <a:lnTo>
                      <a:pt x="412" y="8035"/>
                    </a:lnTo>
                    <a:lnTo>
                      <a:pt x="206" y="8210"/>
                    </a:lnTo>
                    <a:lnTo>
                      <a:pt x="206" y="8515"/>
                    </a:lnTo>
                    <a:lnTo>
                      <a:pt x="0" y="8646"/>
                    </a:lnTo>
                    <a:lnTo>
                      <a:pt x="0" y="16419"/>
                    </a:lnTo>
                    <a:lnTo>
                      <a:pt x="412" y="16419"/>
                    </a:lnTo>
                    <a:lnTo>
                      <a:pt x="412" y="16550"/>
                    </a:lnTo>
                    <a:lnTo>
                      <a:pt x="962" y="16550"/>
                    </a:lnTo>
                    <a:lnTo>
                      <a:pt x="962" y="16725"/>
                    </a:lnTo>
                    <a:lnTo>
                      <a:pt x="1649" y="16725"/>
                    </a:lnTo>
                    <a:lnTo>
                      <a:pt x="1649" y="16900"/>
                    </a:lnTo>
                    <a:lnTo>
                      <a:pt x="1924" y="16900"/>
                    </a:lnTo>
                    <a:lnTo>
                      <a:pt x="1924" y="16987"/>
                    </a:lnTo>
                    <a:lnTo>
                      <a:pt x="2131" y="16987"/>
                    </a:lnTo>
                    <a:lnTo>
                      <a:pt x="2131" y="17162"/>
                    </a:lnTo>
                    <a:lnTo>
                      <a:pt x="2612" y="17162"/>
                    </a:lnTo>
                    <a:lnTo>
                      <a:pt x="2612" y="17424"/>
                    </a:lnTo>
                    <a:lnTo>
                      <a:pt x="2887" y="17598"/>
                    </a:lnTo>
                    <a:lnTo>
                      <a:pt x="2887" y="17904"/>
                    </a:lnTo>
                    <a:lnTo>
                      <a:pt x="3162" y="18079"/>
                    </a:lnTo>
                    <a:lnTo>
                      <a:pt x="3643" y="18253"/>
                    </a:lnTo>
                    <a:lnTo>
                      <a:pt x="3643" y="18341"/>
                    </a:lnTo>
                    <a:lnTo>
                      <a:pt x="3918" y="18341"/>
                    </a:lnTo>
                    <a:lnTo>
                      <a:pt x="3918" y="18515"/>
                    </a:lnTo>
                    <a:lnTo>
                      <a:pt x="7216" y="19956"/>
                    </a:lnTo>
                    <a:lnTo>
                      <a:pt x="8316" y="18821"/>
                    </a:lnTo>
                    <a:lnTo>
                      <a:pt x="8729" y="18821"/>
                    </a:lnTo>
                    <a:lnTo>
                      <a:pt x="9003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0928" y="19170"/>
                    </a:lnTo>
                    <a:lnTo>
                      <a:pt x="12921" y="19170"/>
                    </a:lnTo>
                    <a:lnTo>
                      <a:pt x="12646" y="19170"/>
                    </a:lnTo>
                    <a:lnTo>
                      <a:pt x="14570" y="19170"/>
                    </a:lnTo>
                    <a:lnTo>
                      <a:pt x="14570" y="18996"/>
                    </a:lnTo>
                    <a:lnTo>
                      <a:pt x="15120" y="15808"/>
                    </a:lnTo>
                    <a:lnTo>
                      <a:pt x="14845" y="15808"/>
                    </a:lnTo>
                    <a:lnTo>
                      <a:pt x="14570" y="15633"/>
                    </a:lnTo>
                    <a:lnTo>
                      <a:pt x="14570" y="15502"/>
                    </a:lnTo>
                    <a:lnTo>
                      <a:pt x="14089" y="13668"/>
                    </a:lnTo>
                    <a:lnTo>
                      <a:pt x="14364" y="138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44"/>
              <p:cNvSpPr>
                <a:spLocks/>
              </p:cNvSpPr>
              <p:nvPr/>
            </p:nvSpPr>
            <p:spPr bwMode="auto">
              <a:xfrm>
                <a:off x="2449" y="2095"/>
                <a:ext cx="173" cy="117"/>
              </a:xfrm>
              <a:custGeom>
                <a:avLst/>
                <a:gdLst>
                  <a:gd name="T0" fmla="*/ 18661 w 20000"/>
                  <a:gd name="T1" fmla="*/ 18976 h 20000"/>
                  <a:gd name="T2" fmla="*/ 18984 w 20000"/>
                  <a:gd name="T3" fmla="*/ 19932 h 20000"/>
                  <a:gd name="T4" fmla="*/ 7113 w 20000"/>
                  <a:gd name="T5" fmla="*/ 19932 h 20000"/>
                  <a:gd name="T6" fmla="*/ 6697 w 20000"/>
                  <a:gd name="T7" fmla="*/ 19522 h 20000"/>
                  <a:gd name="T8" fmla="*/ 5543 w 20000"/>
                  <a:gd name="T9" fmla="*/ 19113 h 20000"/>
                  <a:gd name="T10" fmla="*/ 4249 w 20000"/>
                  <a:gd name="T11" fmla="*/ 18294 h 20000"/>
                  <a:gd name="T12" fmla="*/ 3095 w 20000"/>
                  <a:gd name="T13" fmla="*/ 17884 h 20000"/>
                  <a:gd name="T14" fmla="*/ 2633 w 20000"/>
                  <a:gd name="T15" fmla="*/ 17133 h 20000"/>
                  <a:gd name="T16" fmla="*/ 2263 w 20000"/>
                  <a:gd name="T17" fmla="*/ 16655 h 20000"/>
                  <a:gd name="T18" fmla="*/ 1663 w 20000"/>
                  <a:gd name="T19" fmla="*/ 15358 h 20000"/>
                  <a:gd name="T20" fmla="*/ 1663 w 20000"/>
                  <a:gd name="T21" fmla="*/ 14539 h 20000"/>
                  <a:gd name="T22" fmla="*/ 1247 w 20000"/>
                  <a:gd name="T23" fmla="*/ 14130 h 20000"/>
                  <a:gd name="T24" fmla="*/ 1016 w 20000"/>
                  <a:gd name="T25" fmla="*/ 14539 h 20000"/>
                  <a:gd name="T26" fmla="*/ 831 w 20000"/>
                  <a:gd name="T27" fmla="*/ 14130 h 20000"/>
                  <a:gd name="T28" fmla="*/ 831 w 20000"/>
                  <a:gd name="T29" fmla="*/ 12901 h 20000"/>
                  <a:gd name="T30" fmla="*/ 370 w 20000"/>
                  <a:gd name="T31" fmla="*/ 12901 h 20000"/>
                  <a:gd name="T32" fmla="*/ 370 w 20000"/>
                  <a:gd name="T33" fmla="*/ 12560 h 20000"/>
                  <a:gd name="T34" fmla="*/ 185 w 20000"/>
                  <a:gd name="T35" fmla="*/ 12082 h 20000"/>
                  <a:gd name="T36" fmla="*/ 0 w 20000"/>
                  <a:gd name="T37" fmla="*/ 11263 h 20000"/>
                  <a:gd name="T38" fmla="*/ 0 w 20000"/>
                  <a:gd name="T39" fmla="*/ 1638 h 20000"/>
                  <a:gd name="T40" fmla="*/ 185 w 20000"/>
                  <a:gd name="T41" fmla="*/ 1638 h 20000"/>
                  <a:gd name="T42" fmla="*/ 370 w 20000"/>
                  <a:gd name="T43" fmla="*/ 1229 h 20000"/>
                  <a:gd name="T44" fmla="*/ 1432 w 20000"/>
                  <a:gd name="T45" fmla="*/ 1229 h 20000"/>
                  <a:gd name="T46" fmla="*/ 1848 w 20000"/>
                  <a:gd name="T47" fmla="*/ 887 h 20000"/>
                  <a:gd name="T48" fmla="*/ 2079 w 20000"/>
                  <a:gd name="T49" fmla="*/ 887 h 20000"/>
                  <a:gd name="T50" fmla="*/ 2448 w 20000"/>
                  <a:gd name="T51" fmla="*/ 410 h 20000"/>
                  <a:gd name="T52" fmla="*/ 2910 w 20000"/>
                  <a:gd name="T53" fmla="*/ 410 h 20000"/>
                  <a:gd name="T54" fmla="*/ 3095 w 20000"/>
                  <a:gd name="T55" fmla="*/ 0 h 20000"/>
                  <a:gd name="T56" fmla="*/ 17921 w 20000"/>
                  <a:gd name="T57" fmla="*/ 0 h 20000"/>
                  <a:gd name="T58" fmla="*/ 18152 w 20000"/>
                  <a:gd name="T59" fmla="*/ 410 h 20000"/>
                  <a:gd name="T60" fmla="*/ 18337 w 20000"/>
                  <a:gd name="T61" fmla="*/ 410 h 20000"/>
                  <a:gd name="T62" fmla="*/ 18476 w 20000"/>
                  <a:gd name="T63" fmla="*/ 887 h 20000"/>
                  <a:gd name="T64" fmla="*/ 18707 w 20000"/>
                  <a:gd name="T65" fmla="*/ 887 h 20000"/>
                  <a:gd name="T66" fmla="*/ 18707 w 20000"/>
                  <a:gd name="T67" fmla="*/ 1638 h 20000"/>
                  <a:gd name="T68" fmla="*/ 19122 w 20000"/>
                  <a:gd name="T69" fmla="*/ 1638 h 20000"/>
                  <a:gd name="T70" fmla="*/ 19307 w 20000"/>
                  <a:gd name="T71" fmla="*/ 2116 h 20000"/>
                  <a:gd name="T72" fmla="*/ 19307 w 20000"/>
                  <a:gd name="T73" fmla="*/ 2526 h 20000"/>
                  <a:gd name="T74" fmla="*/ 19769 w 20000"/>
                  <a:gd name="T75" fmla="*/ 2526 h 20000"/>
                  <a:gd name="T76" fmla="*/ 19954 w 20000"/>
                  <a:gd name="T77" fmla="*/ 2867 h 20000"/>
                  <a:gd name="T78" fmla="*/ 19954 w 20000"/>
                  <a:gd name="T79" fmla="*/ 14539 h 20000"/>
                  <a:gd name="T80" fmla="*/ 19769 w 20000"/>
                  <a:gd name="T81" fmla="*/ 14539 h 20000"/>
                  <a:gd name="T82" fmla="*/ 19769 w 20000"/>
                  <a:gd name="T83" fmla="*/ 14949 h 20000"/>
                  <a:gd name="T84" fmla="*/ 19538 w 20000"/>
                  <a:gd name="T85" fmla="*/ 14949 h 20000"/>
                  <a:gd name="T86" fmla="*/ 19538 w 20000"/>
                  <a:gd name="T87" fmla="*/ 15358 h 20000"/>
                  <a:gd name="T88" fmla="*/ 19307 w 20000"/>
                  <a:gd name="T89" fmla="*/ 15358 h 20000"/>
                  <a:gd name="T90" fmla="*/ 19307 w 20000"/>
                  <a:gd name="T91" fmla="*/ 17133 h 20000"/>
                  <a:gd name="T92" fmla="*/ 19122 w 20000"/>
                  <a:gd name="T93" fmla="*/ 17133 h 20000"/>
                  <a:gd name="T94" fmla="*/ 19122 w 20000"/>
                  <a:gd name="T95" fmla="*/ 19113 h 20000"/>
                  <a:gd name="T96" fmla="*/ 18984 w 20000"/>
                  <a:gd name="T97" fmla="*/ 19113 h 20000"/>
                  <a:gd name="T98" fmla="*/ 18984 w 20000"/>
                  <a:gd name="T99" fmla="*/ 19522 h 20000"/>
                  <a:gd name="T100" fmla="*/ 18661 w 20000"/>
                  <a:gd name="T101" fmla="*/ 189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661" y="18976"/>
                    </a:moveTo>
                    <a:lnTo>
                      <a:pt x="18984" y="19932"/>
                    </a:lnTo>
                    <a:lnTo>
                      <a:pt x="7113" y="19932"/>
                    </a:lnTo>
                    <a:lnTo>
                      <a:pt x="6697" y="19522"/>
                    </a:lnTo>
                    <a:lnTo>
                      <a:pt x="5543" y="19113"/>
                    </a:lnTo>
                    <a:lnTo>
                      <a:pt x="4249" y="18294"/>
                    </a:lnTo>
                    <a:lnTo>
                      <a:pt x="3095" y="17884"/>
                    </a:lnTo>
                    <a:lnTo>
                      <a:pt x="2633" y="17133"/>
                    </a:lnTo>
                    <a:lnTo>
                      <a:pt x="2263" y="16655"/>
                    </a:lnTo>
                    <a:lnTo>
                      <a:pt x="1663" y="15358"/>
                    </a:lnTo>
                    <a:lnTo>
                      <a:pt x="1663" y="14539"/>
                    </a:lnTo>
                    <a:lnTo>
                      <a:pt x="1247" y="14130"/>
                    </a:lnTo>
                    <a:lnTo>
                      <a:pt x="1016" y="14539"/>
                    </a:lnTo>
                    <a:lnTo>
                      <a:pt x="831" y="14130"/>
                    </a:lnTo>
                    <a:lnTo>
                      <a:pt x="831" y="12901"/>
                    </a:lnTo>
                    <a:lnTo>
                      <a:pt x="370" y="12901"/>
                    </a:lnTo>
                    <a:lnTo>
                      <a:pt x="370" y="12560"/>
                    </a:lnTo>
                    <a:lnTo>
                      <a:pt x="185" y="12082"/>
                    </a:lnTo>
                    <a:lnTo>
                      <a:pt x="0" y="11263"/>
                    </a:lnTo>
                    <a:lnTo>
                      <a:pt x="0" y="1638"/>
                    </a:lnTo>
                    <a:lnTo>
                      <a:pt x="185" y="1638"/>
                    </a:lnTo>
                    <a:lnTo>
                      <a:pt x="370" y="1229"/>
                    </a:lnTo>
                    <a:lnTo>
                      <a:pt x="1432" y="1229"/>
                    </a:lnTo>
                    <a:lnTo>
                      <a:pt x="1848" y="887"/>
                    </a:lnTo>
                    <a:lnTo>
                      <a:pt x="2079" y="887"/>
                    </a:lnTo>
                    <a:lnTo>
                      <a:pt x="2448" y="410"/>
                    </a:lnTo>
                    <a:lnTo>
                      <a:pt x="2910" y="410"/>
                    </a:lnTo>
                    <a:lnTo>
                      <a:pt x="3095" y="0"/>
                    </a:lnTo>
                    <a:lnTo>
                      <a:pt x="17921" y="0"/>
                    </a:lnTo>
                    <a:lnTo>
                      <a:pt x="18152" y="410"/>
                    </a:lnTo>
                    <a:lnTo>
                      <a:pt x="18337" y="410"/>
                    </a:lnTo>
                    <a:lnTo>
                      <a:pt x="18476" y="887"/>
                    </a:lnTo>
                    <a:lnTo>
                      <a:pt x="18707" y="887"/>
                    </a:lnTo>
                    <a:lnTo>
                      <a:pt x="18707" y="1638"/>
                    </a:lnTo>
                    <a:lnTo>
                      <a:pt x="19122" y="1638"/>
                    </a:lnTo>
                    <a:lnTo>
                      <a:pt x="19307" y="2116"/>
                    </a:lnTo>
                    <a:lnTo>
                      <a:pt x="19307" y="2526"/>
                    </a:lnTo>
                    <a:lnTo>
                      <a:pt x="19769" y="2526"/>
                    </a:lnTo>
                    <a:lnTo>
                      <a:pt x="19954" y="2867"/>
                    </a:lnTo>
                    <a:lnTo>
                      <a:pt x="19954" y="14539"/>
                    </a:lnTo>
                    <a:lnTo>
                      <a:pt x="19769" y="14539"/>
                    </a:lnTo>
                    <a:lnTo>
                      <a:pt x="19769" y="14949"/>
                    </a:lnTo>
                    <a:lnTo>
                      <a:pt x="19538" y="14949"/>
                    </a:lnTo>
                    <a:lnTo>
                      <a:pt x="19538" y="15358"/>
                    </a:lnTo>
                    <a:lnTo>
                      <a:pt x="19307" y="15358"/>
                    </a:lnTo>
                    <a:lnTo>
                      <a:pt x="19307" y="17133"/>
                    </a:lnTo>
                    <a:lnTo>
                      <a:pt x="19122" y="17133"/>
                    </a:lnTo>
                    <a:lnTo>
                      <a:pt x="19122" y="19113"/>
                    </a:lnTo>
                    <a:lnTo>
                      <a:pt x="18984" y="19113"/>
                    </a:lnTo>
                    <a:lnTo>
                      <a:pt x="18984" y="19522"/>
                    </a:lnTo>
                    <a:lnTo>
                      <a:pt x="18661" y="18976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45"/>
              <p:cNvSpPr>
                <a:spLocks/>
              </p:cNvSpPr>
              <p:nvPr/>
            </p:nvSpPr>
            <p:spPr bwMode="auto">
              <a:xfrm>
                <a:off x="2449" y="1948"/>
                <a:ext cx="157" cy="149"/>
              </a:xfrm>
              <a:custGeom>
                <a:avLst/>
                <a:gdLst>
                  <a:gd name="T0" fmla="*/ 818 w 20000"/>
                  <a:gd name="T1" fmla="*/ 2318 h 20000"/>
                  <a:gd name="T2" fmla="*/ 512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818 w 20000"/>
                  <a:gd name="T9" fmla="*/ 17197 h 20000"/>
                  <a:gd name="T10" fmla="*/ 1279 w 20000"/>
                  <a:gd name="T11" fmla="*/ 18113 h 20000"/>
                  <a:gd name="T12" fmla="*/ 1841 w 20000"/>
                  <a:gd name="T13" fmla="*/ 18652 h 20000"/>
                  <a:gd name="T14" fmla="*/ 2916 w 20000"/>
                  <a:gd name="T15" fmla="*/ 18976 h 20000"/>
                  <a:gd name="T16" fmla="*/ 3069 w 20000"/>
                  <a:gd name="T17" fmla="*/ 19245 h 20000"/>
                  <a:gd name="T18" fmla="*/ 3632 w 20000"/>
                  <a:gd name="T19" fmla="*/ 19569 h 20000"/>
                  <a:gd name="T20" fmla="*/ 6905 w 20000"/>
                  <a:gd name="T21" fmla="*/ 19946 h 20000"/>
                  <a:gd name="T22" fmla="*/ 10128 w 20000"/>
                  <a:gd name="T23" fmla="*/ 19838 h 20000"/>
                  <a:gd name="T24" fmla="*/ 12992 w 20000"/>
                  <a:gd name="T25" fmla="*/ 19245 h 20000"/>
                  <a:gd name="T26" fmla="*/ 14322 w 20000"/>
                  <a:gd name="T27" fmla="*/ 18113 h 20000"/>
                  <a:gd name="T28" fmla="*/ 15857 w 20000"/>
                  <a:gd name="T29" fmla="*/ 17197 h 20000"/>
                  <a:gd name="T30" fmla="*/ 17647 w 20000"/>
                  <a:gd name="T31" fmla="*/ 17197 h 20000"/>
                  <a:gd name="T32" fmla="*/ 17954 w 20000"/>
                  <a:gd name="T33" fmla="*/ 16927 h 20000"/>
                  <a:gd name="T34" fmla="*/ 18210 w 20000"/>
                  <a:gd name="T35" fmla="*/ 16334 h 20000"/>
                  <a:gd name="T36" fmla="*/ 18465 w 20000"/>
                  <a:gd name="T37" fmla="*/ 15741 h 20000"/>
                  <a:gd name="T38" fmla="*/ 18977 w 20000"/>
                  <a:gd name="T39" fmla="*/ 14825 h 20000"/>
                  <a:gd name="T40" fmla="*/ 19949 w 20000"/>
                  <a:gd name="T41" fmla="*/ 11429 h 20000"/>
                  <a:gd name="T42" fmla="*/ 19949 w 20000"/>
                  <a:gd name="T43" fmla="*/ 8625 h 20000"/>
                  <a:gd name="T44" fmla="*/ 18721 w 20000"/>
                  <a:gd name="T45" fmla="*/ 4906 h 20000"/>
                  <a:gd name="T46" fmla="*/ 18465 w 20000"/>
                  <a:gd name="T47" fmla="*/ 4367 h 20000"/>
                  <a:gd name="T48" fmla="*/ 18210 w 20000"/>
                  <a:gd name="T49" fmla="*/ 3774 h 20000"/>
                  <a:gd name="T50" fmla="*/ 17954 w 20000"/>
                  <a:gd name="T51" fmla="*/ 3504 h 20000"/>
                  <a:gd name="T52" fmla="*/ 16931 w 20000"/>
                  <a:gd name="T53" fmla="*/ 3181 h 20000"/>
                  <a:gd name="T54" fmla="*/ 15857 w 20000"/>
                  <a:gd name="T55" fmla="*/ 2911 h 20000"/>
                  <a:gd name="T56" fmla="*/ 12481 w 20000"/>
                  <a:gd name="T57" fmla="*/ 3019 h 20000"/>
                  <a:gd name="T58" fmla="*/ 11202 w 20000"/>
                  <a:gd name="T59" fmla="*/ 2642 h 20000"/>
                  <a:gd name="T60" fmla="*/ 10435 w 20000"/>
                  <a:gd name="T61" fmla="*/ 2049 h 20000"/>
                  <a:gd name="T62" fmla="*/ 9616 w 20000"/>
                  <a:gd name="T63" fmla="*/ 1456 h 20000"/>
                  <a:gd name="T64" fmla="*/ 9105 w 20000"/>
                  <a:gd name="T65" fmla="*/ 863 h 20000"/>
                  <a:gd name="T66" fmla="*/ 8849 w 20000"/>
                  <a:gd name="T67" fmla="*/ 593 h 20000"/>
                  <a:gd name="T68" fmla="*/ 7263 w 20000"/>
                  <a:gd name="T69" fmla="*/ 270 h 20000"/>
                  <a:gd name="T70" fmla="*/ 3939 w 20000"/>
                  <a:gd name="T71" fmla="*/ 593 h 20000"/>
                  <a:gd name="T72" fmla="*/ 1586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3" y="2049"/>
                    </a:moveTo>
                    <a:lnTo>
                      <a:pt x="818" y="2318"/>
                    </a:lnTo>
                    <a:lnTo>
                      <a:pt x="818" y="2911"/>
                    </a:lnTo>
                    <a:lnTo>
                      <a:pt x="512" y="2642"/>
                    </a:lnTo>
                    <a:lnTo>
                      <a:pt x="256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818" y="17197"/>
                    </a:lnTo>
                    <a:lnTo>
                      <a:pt x="1023" y="17790"/>
                    </a:lnTo>
                    <a:lnTo>
                      <a:pt x="1279" y="18113"/>
                    </a:lnTo>
                    <a:lnTo>
                      <a:pt x="1279" y="18652"/>
                    </a:lnTo>
                    <a:lnTo>
                      <a:pt x="1841" y="18652"/>
                    </a:lnTo>
                    <a:lnTo>
                      <a:pt x="2097" y="18976"/>
                    </a:lnTo>
                    <a:lnTo>
                      <a:pt x="2916" y="18976"/>
                    </a:lnTo>
                    <a:lnTo>
                      <a:pt x="2916" y="19245"/>
                    </a:lnTo>
                    <a:lnTo>
                      <a:pt x="3069" y="19245"/>
                    </a:lnTo>
                    <a:lnTo>
                      <a:pt x="3376" y="19569"/>
                    </a:lnTo>
                    <a:lnTo>
                      <a:pt x="3632" y="19569"/>
                    </a:lnTo>
                    <a:lnTo>
                      <a:pt x="5013" y="19838"/>
                    </a:lnTo>
                    <a:lnTo>
                      <a:pt x="6905" y="19946"/>
                    </a:lnTo>
                    <a:lnTo>
                      <a:pt x="7468" y="19838"/>
                    </a:lnTo>
                    <a:lnTo>
                      <a:pt x="10128" y="19838"/>
                    </a:lnTo>
                    <a:lnTo>
                      <a:pt x="11407" y="19838"/>
                    </a:lnTo>
                    <a:lnTo>
                      <a:pt x="12992" y="19245"/>
                    </a:lnTo>
                    <a:lnTo>
                      <a:pt x="13504" y="18976"/>
                    </a:lnTo>
                    <a:lnTo>
                      <a:pt x="14322" y="18113"/>
                    </a:lnTo>
                    <a:lnTo>
                      <a:pt x="15857" y="17520"/>
                    </a:lnTo>
                    <a:lnTo>
                      <a:pt x="15857" y="17197"/>
                    </a:lnTo>
                    <a:lnTo>
                      <a:pt x="16113" y="16927"/>
                    </a:lnTo>
                    <a:lnTo>
                      <a:pt x="17647" y="17197"/>
                    </a:lnTo>
                    <a:lnTo>
                      <a:pt x="17954" y="17197"/>
                    </a:lnTo>
                    <a:lnTo>
                      <a:pt x="17954" y="16927"/>
                    </a:lnTo>
                    <a:lnTo>
                      <a:pt x="18210" y="16604"/>
                    </a:lnTo>
                    <a:lnTo>
                      <a:pt x="18210" y="16334"/>
                    </a:lnTo>
                    <a:lnTo>
                      <a:pt x="18465" y="16334"/>
                    </a:lnTo>
                    <a:lnTo>
                      <a:pt x="18465" y="15741"/>
                    </a:lnTo>
                    <a:lnTo>
                      <a:pt x="18977" y="15741"/>
                    </a:lnTo>
                    <a:lnTo>
                      <a:pt x="18977" y="14825"/>
                    </a:lnTo>
                    <a:lnTo>
                      <a:pt x="19233" y="14286"/>
                    </a:lnTo>
                    <a:lnTo>
                      <a:pt x="19949" y="11429"/>
                    </a:lnTo>
                    <a:lnTo>
                      <a:pt x="19949" y="8625"/>
                    </a:lnTo>
                    <a:lnTo>
                      <a:pt x="18977" y="5499"/>
                    </a:lnTo>
                    <a:lnTo>
                      <a:pt x="18721" y="4906"/>
                    </a:lnTo>
                    <a:lnTo>
                      <a:pt x="18721" y="4636"/>
                    </a:lnTo>
                    <a:lnTo>
                      <a:pt x="18465" y="4367"/>
                    </a:lnTo>
                    <a:lnTo>
                      <a:pt x="18210" y="4367"/>
                    </a:lnTo>
                    <a:lnTo>
                      <a:pt x="18210" y="3774"/>
                    </a:lnTo>
                    <a:lnTo>
                      <a:pt x="17954" y="3774"/>
                    </a:lnTo>
                    <a:lnTo>
                      <a:pt x="17954" y="3504"/>
                    </a:lnTo>
                    <a:lnTo>
                      <a:pt x="17442" y="3504"/>
                    </a:lnTo>
                    <a:lnTo>
                      <a:pt x="16931" y="3181"/>
                    </a:lnTo>
                    <a:lnTo>
                      <a:pt x="16113" y="3181"/>
                    </a:lnTo>
                    <a:lnTo>
                      <a:pt x="15857" y="2911"/>
                    </a:lnTo>
                    <a:lnTo>
                      <a:pt x="14987" y="3019"/>
                    </a:lnTo>
                    <a:lnTo>
                      <a:pt x="12481" y="3019"/>
                    </a:lnTo>
                    <a:lnTo>
                      <a:pt x="11918" y="2642"/>
                    </a:lnTo>
                    <a:lnTo>
                      <a:pt x="11202" y="2642"/>
                    </a:lnTo>
                    <a:lnTo>
                      <a:pt x="10895" y="2318"/>
                    </a:lnTo>
                    <a:lnTo>
                      <a:pt x="10435" y="2049"/>
                    </a:lnTo>
                    <a:lnTo>
                      <a:pt x="10128" y="1456"/>
                    </a:lnTo>
                    <a:lnTo>
                      <a:pt x="9616" y="1456"/>
                    </a:lnTo>
                    <a:lnTo>
                      <a:pt x="9361" y="863"/>
                    </a:lnTo>
                    <a:lnTo>
                      <a:pt x="9105" y="863"/>
                    </a:lnTo>
                    <a:lnTo>
                      <a:pt x="9105" y="593"/>
                    </a:lnTo>
                    <a:lnTo>
                      <a:pt x="8849" y="593"/>
                    </a:lnTo>
                    <a:lnTo>
                      <a:pt x="8338" y="270"/>
                    </a:lnTo>
                    <a:lnTo>
                      <a:pt x="7263" y="270"/>
                    </a:lnTo>
                    <a:lnTo>
                      <a:pt x="7059" y="0"/>
                    </a:lnTo>
                    <a:lnTo>
                      <a:pt x="3939" y="593"/>
                    </a:lnTo>
                    <a:lnTo>
                      <a:pt x="1586" y="1186"/>
                    </a:lnTo>
                    <a:lnTo>
                      <a:pt x="1023" y="2049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46"/>
              <p:cNvSpPr>
                <a:spLocks/>
              </p:cNvSpPr>
              <p:nvPr/>
            </p:nvSpPr>
            <p:spPr bwMode="auto">
              <a:xfrm>
                <a:off x="2574" y="2351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47"/>
              <p:cNvSpPr>
                <a:spLocks/>
              </p:cNvSpPr>
              <p:nvPr/>
            </p:nvSpPr>
            <p:spPr bwMode="auto">
              <a:xfrm>
                <a:off x="3074" y="2351"/>
                <a:ext cx="94" cy="147"/>
              </a:xfrm>
              <a:custGeom>
                <a:avLst/>
                <a:gdLst>
                  <a:gd name="T0" fmla="*/ 13532 w 20000"/>
                  <a:gd name="T1" fmla="*/ 5613 h 20000"/>
                  <a:gd name="T2" fmla="*/ 13106 w 20000"/>
                  <a:gd name="T3" fmla="*/ 4360 h 20000"/>
                  <a:gd name="T4" fmla="*/ 12936 w 20000"/>
                  <a:gd name="T5" fmla="*/ 3924 h 20000"/>
                  <a:gd name="T6" fmla="*/ 12681 w 20000"/>
                  <a:gd name="T7" fmla="*/ 3651 h 20000"/>
                  <a:gd name="T8" fmla="*/ 12426 w 20000"/>
                  <a:gd name="T9" fmla="*/ 3215 h 20000"/>
                  <a:gd name="T10" fmla="*/ 12000 w 20000"/>
                  <a:gd name="T11" fmla="*/ 2943 h 20000"/>
                  <a:gd name="T12" fmla="*/ 11830 w 20000"/>
                  <a:gd name="T13" fmla="*/ 2452 h 20000"/>
                  <a:gd name="T14" fmla="*/ 11489 w 20000"/>
                  <a:gd name="T15" fmla="*/ 2180 h 20000"/>
                  <a:gd name="T16" fmla="*/ 11404 w 20000"/>
                  <a:gd name="T17" fmla="*/ 1471 h 20000"/>
                  <a:gd name="T18" fmla="*/ 10809 w 20000"/>
                  <a:gd name="T19" fmla="*/ 1253 h 20000"/>
                  <a:gd name="T20" fmla="*/ 9702 w 20000"/>
                  <a:gd name="T21" fmla="*/ 763 h 20000"/>
                  <a:gd name="T22" fmla="*/ 7915 w 20000"/>
                  <a:gd name="T23" fmla="*/ 0 h 20000"/>
                  <a:gd name="T24" fmla="*/ 4511 w 20000"/>
                  <a:gd name="T25" fmla="*/ 218 h 20000"/>
                  <a:gd name="T26" fmla="*/ 3064 w 20000"/>
                  <a:gd name="T27" fmla="*/ 218 h 20000"/>
                  <a:gd name="T28" fmla="*/ 2723 w 20000"/>
                  <a:gd name="T29" fmla="*/ 763 h 20000"/>
                  <a:gd name="T30" fmla="*/ 2128 w 20000"/>
                  <a:gd name="T31" fmla="*/ 1253 h 20000"/>
                  <a:gd name="T32" fmla="*/ 1787 w 20000"/>
                  <a:gd name="T33" fmla="*/ 2180 h 20000"/>
                  <a:gd name="T34" fmla="*/ 1532 w 20000"/>
                  <a:gd name="T35" fmla="*/ 2725 h 20000"/>
                  <a:gd name="T36" fmla="*/ 1362 w 20000"/>
                  <a:gd name="T37" fmla="*/ 3215 h 20000"/>
                  <a:gd name="T38" fmla="*/ 1106 w 20000"/>
                  <a:gd name="T39" fmla="*/ 3651 h 20000"/>
                  <a:gd name="T40" fmla="*/ 766 w 20000"/>
                  <a:gd name="T41" fmla="*/ 4142 h 20000"/>
                  <a:gd name="T42" fmla="*/ 426 w 20000"/>
                  <a:gd name="T43" fmla="*/ 5123 h 20000"/>
                  <a:gd name="T44" fmla="*/ 340 w 20000"/>
                  <a:gd name="T45" fmla="*/ 7084 h 20000"/>
                  <a:gd name="T46" fmla="*/ 170 w 20000"/>
                  <a:gd name="T47" fmla="*/ 15586 h 20000"/>
                  <a:gd name="T48" fmla="*/ 340 w 20000"/>
                  <a:gd name="T49" fmla="*/ 16076 h 20000"/>
                  <a:gd name="T50" fmla="*/ 1277 w 20000"/>
                  <a:gd name="T51" fmla="*/ 16349 h 20000"/>
                  <a:gd name="T52" fmla="*/ 2468 w 20000"/>
                  <a:gd name="T53" fmla="*/ 16512 h 20000"/>
                  <a:gd name="T54" fmla="*/ 3064 w 20000"/>
                  <a:gd name="T55" fmla="*/ 17057 h 20000"/>
                  <a:gd name="T56" fmla="*/ 3489 w 20000"/>
                  <a:gd name="T57" fmla="*/ 17493 h 20000"/>
                  <a:gd name="T58" fmla="*/ 3745 w 20000"/>
                  <a:gd name="T59" fmla="*/ 18038 h 20000"/>
                  <a:gd name="T60" fmla="*/ 4255 w 20000"/>
                  <a:gd name="T61" fmla="*/ 18747 h 20000"/>
                  <a:gd name="T62" fmla="*/ 5021 w 20000"/>
                  <a:gd name="T63" fmla="*/ 19019 h 20000"/>
                  <a:gd name="T64" fmla="*/ 5362 w 20000"/>
                  <a:gd name="T65" fmla="*/ 19510 h 20000"/>
                  <a:gd name="T66" fmla="*/ 8511 w 20000"/>
                  <a:gd name="T67" fmla="*/ 19782 h 20000"/>
                  <a:gd name="T68" fmla="*/ 16426 w 20000"/>
                  <a:gd name="T69" fmla="*/ 19510 h 20000"/>
                  <a:gd name="T70" fmla="*/ 16766 w 20000"/>
                  <a:gd name="T71" fmla="*/ 19019 h 20000"/>
                  <a:gd name="T72" fmla="*/ 16851 w 20000"/>
                  <a:gd name="T73" fmla="*/ 18038 h 20000"/>
                  <a:gd name="T74" fmla="*/ 17191 w 20000"/>
                  <a:gd name="T75" fmla="*/ 17820 h 20000"/>
                  <a:gd name="T76" fmla="*/ 17617 w 20000"/>
                  <a:gd name="T77" fmla="*/ 17057 h 20000"/>
                  <a:gd name="T78" fmla="*/ 18213 w 20000"/>
                  <a:gd name="T79" fmla="*/ 16349 h 20000"/>
                  <a:gd name="T80" fmla="*/ 18468 w 20000"/>
                  <a:gd name="T81" fmla="*/ 16076 h 20000"/>
                  <a:gd name="T82" fmla="*/ 19915 w 20000"/>
                  <a:gd name="T83" fmla="*/ 12752 h 20000"/>
                  <a:gd name="T84" fmla="*/ 18979 w 20000"/>
                  <a:gd name="T85" fmla="*/ 10954 h 20000"/>
                  <a:gd name="T86" fmla="*/ 18979 w 20000"/>
                  <a:gd name="T87" fmla="*/ 8774 h 20000"/>
                  <a:gd name="T88" fmla="*/ 19149 w 20000"/>
                  <a:gd name="T89" fmla="*/ 7084 h 20000"/>
                  <a:gd name="T90" fmla="*/ 18979 w 20000"/>
                  <a:gd name="T91" fmla="*/ 5341 h 20000"/>
                  <a:gd name="T92" fmla="*/ 15660 w 20000"/>
                  <a:gd name="T93" fmla="*/ 5341 h 20000"/>
                  <a:gd name="T94" fmla="*/ 13787 w 20000"/>
                  <a:gd name="T95" fmla="*/ 56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787" y="5613"/>
                    </a:moveTo>
                    <a:lnTo>
                      <a:pt x="13532" y="5831"/>
                    </a:lnTo>
                    <a:lnTo>
                      <a:pt x="13532" y="5613"/>
                    </a:lnTo>
                    <a:lnTo>
                      <a:pt x="13191" y="5613"/>
                    </a:lnTo>
                    <a:lnTo>
                      <a:pt x="13191" y="4360"/>
                    </a:lnTo>
                    <a:lnTo>
                      <a:pt x="13106" y="4360"/>
                    </a:lnTo>
                    <a:lnTo>
                      <a:pt x="13106" y="4142"/>
                    </a:lnTo>
                    <a:lnTo>
                      <a:pt x="12936" y="4142"/>
                    </a:lnTo>
                    <a:lnTo>
                      <a:pt x="12936" y="3924"/>
                    </a:lnTo>
                    <a:lnTo>
                      <a:pt x="12766" y="3924"/>
                    </a:lnTo>
                    <a:lnTo>
                      <a:pt x="12766" y="3651"/>
                    </a:lnTo>
                    <a:lnTo>
                      <a:pt x="12681" y="3651"/>
                    </a:lnTo>
                    <a:lnTo>
                      <a:pt x="12681" y="3379"/>
                    </a:lnTo>
                    <a:lnTo>
                      <a:pt x="12426" y="3379"/>
                    </a:lnTo>
                    <a:lnTo>
                      <a:pt x="12426" y="3215"/>
                    </a:lnTo>
                    <a:lnTo>
                      <a:pt x="12085" y="3215"/>
                    </a:lnTo>
                    <a:lnTo>
                      <a:pt x="12085" y="2943"/>
                    </a:lnTo>
                    <a:lnTo>
                      <a:pt x="12000" y="2943"/>
                    </a:lnTo>
                    <a:lnTo>
                      <a:pt x="12000" y="2725"/>
                    </a:lnTo>
                    <a:lnTo>
                      <a:pt x="11830" y="2725"/>
                    </a:lnTo>
                    <a:lnTo>
                      <a:pt x="11830" y="2452"/>
                    </a:lnTo>
                    <a:lnTo>
                      <a:pt x="11745" y="2452"/>
                    </a:lnTo>
                    <a:lnTo>
                      <a:pt x="11745" y="2180"/>
                    </a:lnTo>
                    <a:lnTo>
                      <a:pt x="11489" y="2180"/>
                    </a:lnTo>
                    <a:lnTo>
                      <a:pt x="11489" y="1907"/>
                    </a:lnTo>
                    <a:lnTo>
                      <a:pt x="11404" y="1907"/>
                    </a:lnTo>
                    <a:lnTo>
                      <a:pt x="11404" y="1471"/>
                    </a:lnTo>
                    <a:lnTo>
                      <a:pt x="11234" y="1471"/>
                    </a:lnTo>
                    <a:lnTo>
                      <a:pt x="11234" y="1253"/>
                    </a:lnTo>
                    <a:lnTo>
                      <a:pt x="10809" y="1253"/>
                    </a:lnTo>
                    <a:lnTo>
                      <a:pt x="10638" y="981"/>
                    </a:lnTo>
                    <a:lnTo>
                      <a:pt x="10298" y="763"/>
                    </a:lnTo>
                    <a:lnTo>
                      <a:pt x="9702" y="763"/>
                    </a:lnTo>
                    <a:lnTo>
                      <a:pt x="9617" y="218"/>
                    </a:lnTo>
                    <a:lnTo>
                      <a:pt x="8000" y="218"/>
                    </a:lnTo>
                    <a:lnTo>
                      <a:pt x="7915" y="0"/>
                    </a:lnTo>
                    <a:lnTo>
                      <a:pt x="7319" y="0"/>
                    </a:lnTo>
                    <a:lnTo>
                      <a:pt x="7319" y="218"/>
                    </a:lnTo>
                    <a:lnTo>
                      <a:pt x="4511" y="218"/>
                    </a:lnTo>
                    <a:lnTo>
                      <a:pt x="4340" y="0"/>
                    </a:lnTo>
                    <a:lnTo>
                      <a:pt x="3064" y="0"/>
                    </a:lnTo>
                    <a:lnTo>
                      <a:pt x="3064" y="218"/>
                    </a:lnTo>
                    <a:lnTo>
                      <a:pt x="2894" y="490"/>
                    </a:lnTo>
                    <a:lnTo>
                      <a:pt x="2723" y="490"/>
                    </a:lnTo>
                    <a:lnTo>
                      <a:pt x="2723" y="763"/>
                    </a:lnTo>
                    <a:lnTo>
                      <a:pt x="2468" y="763"/>
                    </a:lnTo>
                    <a:lnTo>
                      <a:pt x="2468" y="1253"/>
                    </a:lnTo>
                    <a:lnTo>
                      <a:pt x="2128" y="1253"/>
                    </a:lnTo>
                    <a:lnTo>
                      <a:pt x="2128" y="1744"/>
                    </a:lnTo>
                    <a:lnTo>
                      <a:pt x="1957" y="1744"/>
                    </a:lnTo>
                    <a:lnTo>
                      <a:pt x="1787" y="2180"/>
                    </a:lnTo>
                    <a:lnTo>
                      <a:pt x="1787" y="2452"/>
                    </a:lnTo>
                    <a:lnTo>
                      <a:pt x="1702" y="2725"/>
                    </a:lnTo>
                    <a:lnTo>
                      <a:pt x="1532" y="2725"/>
                    </a:lnTo>
                    <a:lnTo>
                      <a:pt x="1532" y="2943"/>
                    </a:lnTo>
                    <a:lnTo>
                      <a:pt x="1362" y="2943"/>
                    </a:lnTo>
                    <a:lnTo>
                      <a:pt x="1362" y="3215"/>
                    </a:lnTo>
                    <a:lnTo>
                      <a:pt x="1277" y="3215"/>
                    </a:lnTo>
                    <a:lnTo>
                      <a:pt x="1277" y="3379"/>
                    </a:lnTo>
                    <a:lnTo>
                      <a:pt x="1106" y="3651"/>
                    </a:lnTo>
                    <a:lnTo>
                      <a:pt x="936" y="3651"/>
                    </a:lnTo>
                    <a:lnTo>
                      <a:pt x="936" y="4142"/>
                    </a:lnTo>
                    <a:lnTo>
                      <a:pt x="766" y="4142"/>
                    </a:lnTo>
                    <a:lnTo>
                      <a:pt x="596" y="4632"/>
                    </a:lnTo>
                    <a:lnTo>
                      <a:pt x="596" y="4905"/>
                    </a:lnTo>
                    <a:lnTo>
                      <a:pt x="426" y="5123"/>
                    </a:lnTo>
                    <a:lnTo>
                      <a:pt x="426" y="5613"/>
                    </a:lnTo>
                    <a:lnTo>
                      <a:pt x="340" y="5613"/>
                    </a:lnTo>
                    <a:lnTo>
                      <a:pt x="340" y="7084"/>
                    </a:lnTo>
                    <a:lnTo>
                      <a:pt x="0" y="7084"/>
                    </a:lnTo>
                    <a:lnTo>
                      <a:pt x="0" y="15586"/>
                    </a:lnTo>
                    <a:lnTo>
                      <a:pt x="170" y="15586"/>
                    </a:lnTo>
                    <a:lnTo>
                      <a:pt x="170" y="15858"/>
                    </a:lnTo>
                    <a:lnTo>
                      <a:pt x="340" y="15858"/>
                    </a:lnTo>
                    <a:lnTo>
                      <a:pt x="340" y="16076"/>
                    </a:lnTo>
                    <a:lnTo>
                      <a:pt x="1106" y="16076"/>
                    </a:lnTo>
                    <a:lnTo>
                      <a:pt x="1106" y="16349"/>
                    </a:lnTo>
                    <a:lnTo>
                      <a:pt x="1277" y="16349"/>
                    </a:lnTo>
                    <a:lnTo>
                      <a:pt x="1277" y="16076"/>
                    </a:lnTo>
                    <a:lnTo>
                      <a:pt x="2468" y="16076"/>
                    </a:lnTo>
                    <a:lnTo>
                      <a:pt x="2468" y="16512"/>
                    </a:lnTo>
                    <a:lnTo>
                      <a:pt x="2723" y="16785"/>
                    </a:lnTo>
                    <a:lnTo>
                      <a:pt x="3064" y="16785"/>
                    </a:lnTo>
                    <a:lnTo>
                      <a:pt x="3064" y="17057"/>
                    </a:lnTo>
                    <a:lnTo>
                      <a:pt x="3234" y="17057"/>
                    </a:lnTo>
                    <a:lnTo>
                      <a:pt x="3319" y="17493"/>
                    </a:lnTo>
                    <a:lnTo>
                      <a:pt x="3489" y="17493"/>
                    </a:lnTo>
                    <a:lnTo>
                      <a:pt x="3660" y="17820"/>
                    </a:lnTo>
                    <a:lnTo>
                      <a:pt x="3745" y="17820"/>
                    </a:lnTo>
                    <a:lnTo>
                      <a:pt x="3745" y="18038"/>
                    </a:lnTo>
                    <a:lnTo>
                      <a:pt x="4085" y="18038"/>
                    </a:lnTo>
                    <a:lnTo>
                      <a:pt x="4255" y="18256"/>
                    </a:lnTo>
                    <a:lnTo>
                      <a:pt x="4255" y="18747"/>
                    </a:lnTo>
                    <a:lnTo>
                      <a:pt x="4681" y="18747"/>
                    </a:lnTo>
                    <a:lnTo>
                      <a:pt x="4851" y="19019"/>
                    </a:lnTo>
                    <a:lnTo>
                      <a:pt x="5021" y="19019"/>
                    </a:lnTo>
                    <a:lnTo>
                      <a:pt x="5106" y="19237"/>
                    </a:lnTo>
                    <a:lnTo>
                      <a:pt x="5362" y="19237"/>
                    </a:lnTo>
                    <a:lnTo>
                      <a:pt x="5362" y="19510"/>
                    </a:lnTo>
                    <a:lnTo>
                      <a:pt x="8000" y="19510"/>
                    </a:lnTo>
                    <a:lnTo>
                      <a:pt x="8170" y="19782"/>
                    </a:lnTo>
                    <a:lnTo>
                      <a:pt x="8511" y="19782"/>
                    </a:lnTo>
                    <a:lnTo>
                      <a:pt x="8681" y="19946"/>
                    </a:lnTo>
                    <a:lnTo>
                      <a:pt x="16426" y="19946"/>
                    </a:lnTo>
                    <a:lnTo>
                      <a:pt x="16426" y="19510"/>
                    </a:lnTo>
                    <a:lnTo>
                      <a:pt x="16596" y="19510"/>
                    </a:lnTo>
                    <a:lnTo>
                      <a:pt x="16596" y="19019"/>
                    </a:lnTo>
                    <a:lnTo>
                      <a:pt x="16766" y="19019"/>
                    </a:lnTo>
                    <a:lnTo>
                      <a:pt x="16766" y="18256"/>
                    </a:lnTo>
                    <a:lnTo>
                      <a:pt x="16851" y="18256"/>
                    </a:lnTo>
                    <a:lnTo>
                      <a:pt x="16851" y="18038"/>
                    </a:lnTo>
                    <a:lnTo>
                      <a:pt x="17021" y="18038"/>
                    </a:lnTo>
                    <a:lnTo>
                      <a:pt x="17021" y="17820"/>
                    </a:lnTo>
                    <a:lnTo>
                      <a:pt x="17191" y="17820"/>
                    </a:lnTo>
                    <a:lnTo>
                      <a:pt x="17191" y="17275"/>
                    </a:lnTo>
                    <a:lnTo>
                      <a:pt x="17447" y="17275"/>
                    </a:lnTo>
                    <a:lnTo>
                      <a:pt x="17617" y="17057"/>
                    </a:lnTo>
                    <a:lnTo>
                      <a:pt x="17957" y="17057"/>
                    </a:lnTo>
                    <a:lnTo>
                      <a:pt x="18128" y="16785"/>
                    </a:lnTo>
                    <a:lnTo>
                      <a:pt x="18213" y="16349"/>
                    </a:lnTo>
                    <a:lnTo>
                      <a:pt x="18383" y="16349"/>
                    </a:lnTo>
                    <a:lnTo>
                      <a:pt x="18383" y="16076"/>
                    </a:lnTo>
                    <a:lnTo>
                      <a:pt x="18468" y="16076"/>
                    </a:lnTo>
                    <a:lnTo>
                      <a:pt x="19915" y="12752"/>
                    </a:lnTo>
                    <a:lnTo>
                      <a:pt x="18809" y="11662"/>
                    </a:lnTo>
                    <a:lnTo>
                      <a:pt x="18809" y="11226"/>
                    </a:lnTo>
                    <a:lnTo>
                      <a:pt x="18979" y="10954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9149" y="9046"/>
                    </a:lnTo>
                    <a:lnTo>
                      <a:pt x="19149" y="7084"/>
                    </a:lnTo>
                    <a:lnTo>
                      <a:pt x="19149" y="7302"/>
                    </a:lnTo>
                    <a:lnTo>
                      <a:pt x="19149" y="5341"/>
                    </a:lnTo>
                    <a:lnTo>
                      <a:pt x="18979" y="5341"/>
                    </a:lnTo>
                    <a:lnTo>
                      <a:pt x="15745" y="4905"/>
                    </a:lnTo>
                    <a:lnTo>
                      <a:pt x="15745" y="5123"/>
                    </a:lnTo>
                    <a:lnTo>
                      <a:pt x="15660" y="5341"/>
                    </a:lnTo>
                    <a:lnTo>
                      <a:pt x="15489" y="5341"/>
                    </a:lnTo>
                    <a:lnTo>
                      <a:pt x="13702" y="5831"/>
                    </a:lnTo>
                    <a:lnTo>
                      <a:pt x="13787" y="561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48"/>
              <p:cNvSpPr>
                <a:spLocks/>
              </p:cNvSpPr>
              <p:nvPr/>
            </p:nvSpPr>
            <p:spPr bwMode="auto">
              <a:xfrm>
                <a:off x="2980" y="2424"/>
                <a:ext cx="125" cy="149"/>
              </a:xfrm>
              <a:custGeom>
                <a:avLst/>
                <a:gdLst>
                  <a:gd name="T0" fmla="*/ 767 w 20000"/>
                  <a:gd name="T1" fmla="*/ 2318 h 20000"/>
                  <a:gd name="T2" fmla="*/ 511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767 w 20000"/>
                  <a:gd name="T9" fmla="*/ 17197 h 20000"/>
                  <a:gd name="T10" fmla="*/ 1342 w 20000"/>
                  <a:gd name="T11" fmla="*/ 18113 h 20000"/>
                  <a:gd name="T12" fmla="*/ 1853 w 20000"/>
                  <a:gd name="T13" fmla="*/ 18652 h 20000"/>
                  <a:gd name="T14" fmla="*/ 2875 w 20000"/>
                  <a:gd name="T15" fmla="*/ 18976 h 20000"/>
                  <a:gd name="T16" fmla="*/ 3131 w 20000"/>
                  <a:gd name="T17" fmla="*/ 19245 h 20000"/>
                  <a:gd name="T18" fmla="*/ 3642 w 20000"/>
                  <a:gd name="T19" fmla="*/ 19569 h 20000"/>
                  <a:gd name="T20" fmla="*/ 6901 w 20000"/>
                  <a:gd name="T21" fmla="*/ 19946 h 20000"/>
                  <a:gd name="T22" fmla="*/ 10160 w 20000"/>
                  <a:gd name="T23" fmla="*/ 19838 h 20000"/>
                  <a:gd name="T24" fmla="*/ 13035 w 20000"/>
                  <a:gd name="T25" fmla="*/ 19245 h 20000"/>
                  <a:gd name="T26" fmla="*/ 14313 w 20000"/>
                  <a:gd name="T27" fmla="*/ 18113 h 20000"/>
                  <a:gd name="T28" fmla="*/ 15911 w 20000"/>
                  <a:gd name="T29" fmla="*/ 17197 h 20000"/>
                  <a:gd name="T30" fmla="*/ 17700 w 20000"/>
                  <a:gd name="T31" fmla="*/ 17197 h 20000"/>
                  <a:gd name="T32" fmla="*/ 17955 w 20000"/>
                  <a:gd name="T33" fmla="*/ 16927 h 20000"/>
                  <a:gd name="T34" fmla="*/ 18211 w 20000"/>
                  <a:gd name="T35" fmla="*/ 16334 h 20000"/>
                  <a:gd name="T36" fmla="*/ 18466 w 20000"/>
                  <a:gd name="T37" fmla="*/ 15741 h 20000"/>
                  <a:gd name="T38" fmla="*/ 18978 w 20000"/>
                  <a:gd name="T39" fmla="*/ 14825 h 20000"/>
                  <a:gd name="T40" fmla="*/ 19936 w 20000"/>
                  <a:gd name="T41" fmla="*/ 11429 h 20000"/>
                  <a:gd name="T42" fmla="*/ 19936 w 20000"/>
                  <a:gd name="T43" fmla="*/ 8625 h 20000"/>
                  <a:gd name="T44" fmla="*/ 18722 w 20000"/>
                  <a:gd name="T45" fmla="*/ 4906 h 20000"/>
                  <a:gd name="T46" fmla="*/ 18466 w 20000"/>
                  <a:gd name="T47" fmla="*/ 4367 h 20000"/>
                  <a:gd name="T48" fmla="*/ 18211 w 20000"/>
                  <a:gd name="T49" fmla="*/ 3774 h 20000"/>
                  <a:gd name="T50" fmla="*/ 17955 w 20000"/>
                  <a:gd name="T51" fmla="*/ 3504 h 20000"/>
                  <a:gd name="T52" fmla="*/ 16933 w 20000"/>
                  <a:gd name="T53" fmla="*/ 3181 h 20000"/>
                  <a:gd name="T54" fmla="*/ 15911 w 20000"/>
                  <a:gd name="T55" fmla="*/ 2911 h 20000"/>
                  <a:gd name="T56" fmla="*/ 12460 w 20000"/>
                  <a:gd name="T57" fmla="*/ 3019 h 20000"/>
                  <a:gd name="T58" fmla="*/ 11182 w 20000"/>
                  <a:gd name="T59" fmla="*/ 2642 h 20000"/>
                  <a:gd name="T60" fmla="*/ 10415 w 20000"/>
                  <a:gd name="T61" fmla="*/ 2049 h 20000"/>
                  <a:gd name="T62" fmla="*/ 9649 w 20000"/>
                  <a:gd name="T63" fmla="*/ 1456 h 20000"/>
                  <a:gd name="T64" fmla="*/ 9073 w 20000"/>
                  <a:gd name="T65" fmla="*/ 863 h 20000"/>
                  <a:gd name="T66" fmla="*/ 8882 w 20000"/>
                  <a:gd name="T67" fmla="*/ 593 h 20000"/>
                  <a:gd name="T68" fmla="*/ 7284 w 20000"/>
                  <a:gd name="T69" fmla="*/ 270 h 20000"/>
                  <a:gd name="T70" fmla="*/ 3898 w 20000"/>
                  <a:gd name="T71" fmla="*/ 593 h 20000"/>
                  <a:gd name="T72" fmla="*/ 1534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2049"/>
                    </a:moveTo>
                    <a:lnTo>
                      <a:pt x="767" y="2318"/>
                    </a:lnTo>
                    <a:lnTo>
                      <a:pt x="767" y="2911"/>
                    </a:lnTo>
                    <a:lnTo>
                      <a:pt x="511" y="2642"/>
                    </a:lnTo>
                    <a:lnTo>
                      <a:pt x="319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767" y="17197"/>
                    </a:lnTo>
                    <a:lnTo>
                      <a:pt x="1022" y="17790"/>
                    </a:lnTo>
                    <a:lnTo>
                      <a:pt x="1342" y="18113"/>
                    </a:lnTo>
                    <a:lnTo>
                      <a:pt x="1342" y="18652"/>
                    </a:lnTo>
                    <a:lnTo>
                      <a:pt x="1853" y="18652"/>
                    </a:lnTo>
                    <a:lnTo>
                      <a:pt x="2109" y="18976"/>
                    </a:lnTo>
                    <a:lnTo>
                      <a:pt x="2875" y="18976"/>
                    </a:lnTo>
                    <a:lnTo>
                      <a:pt x="2875" y="19245"/>
                    </a:lnTo>
                    <a:lnTo>
                      <a:pt x="3131" y="19245"/>
                    </a:lnTo>
                    <a:lnTo>
                      <a:pt x="3387" y="19569"/>
                    </a:lnTo>
                    <a:lnTo>
                      <a:pt x="3642" y="19569"/>
                    </a:lnTo>
                    <a:lnTo>
                      <a:pt x="4984" y="19838"/>
                    </a:lnTo>
                    <a:lnTo>
                      <a:pt x="6901" y="19946"/>
                    </a:lnTo>
                    <a:lnTo>
                      <a:pt x="7476" y="19838"/>
                    </a:lnTo>
                    <a:lnTo>
                      <a:pt x="10160" y="19838"/>
                    </a:lnTo>
                    <a:lnTo>
                      <a:pt x="11438" y="19838"/>
                    </a:lnTo>
                    <a:lnTo>
                      <a:pt x="13035" y="19245"/>
                    </a:lnTo>
                    <a:lnTo>
                      <a:pt x="13482" y="18976"/>
                    </a:lnTo>
                    <a:lnTo>
                      <a:pt x="14313" y="18113"/>
                    </a:lnTo>
                    <a:lnTo>
                      <a:pt x="15911" y="17520"/>
                    </a:lnTo>
                    <a:lnTo>
                      <a:pt x="15911" y="17197"/>
                    </a:lnTo>
                    <a:lnTo>
                      <a:pt x="16166" y="16927"/>
                    </a:lnTo>
                    <a:lnTo>
                      <a:pt x="17700" y="17197"/>
                    </a:lnTo>
                    <a:lnTo>
                      <a:pt x="17955" y="17197"/>
                    </a:lnTo>
                    <a:lnTo>
                      <a:pt x="17955" y="16927"/>
                    </a:lnTo>
                    <a:lnTo>
                      <a:pt x="18211" y="16604"/>
                    </a:lnTo>
                    <a:lnTo>
                      <a:pt x="18211" y="16334"/>
                    </a:lnTo>
                    <a:lnTo>
                      <a:pt x="18466" y="16334"/>
                    </a:lnTo>
                    <a:lnTo>
                      <a:pt x="18466" y="15741"/>
                    </a:lnTo>
                    <a:lnTo>
                      <a:pt x="18978" y="15741"/>
                    </a:lnTo>
                    <a:lnTo>
                      <a:pt x="18978" y="14825"/>
                    </a:lnTo>
                    <a:lnTo>
                      <a:pt x="19233" y="14286"/>
                    </a:lnTo>
                    <a:lnTo>
                      <a:pt x="19936" y="11429"/>
                    </a:lnTo>
                    <a:lnTo>
                      <a:pt x="19936" y="8625"/>
                    </a:lnTo>
                    <a:lnTo>
                      <a:pt x="18978" y="5499"/>
                    </a:lnTo>
                    <a:lnTo>
                      <a:pt x="18722" y="4906"/>
                    </a:lnTo>
                    <a:lnTo>
                      <a:pt x="18722" y="4636"/>
                    </a:lnTo>
                    <a:lnTo>
                      <a:pt x="18466" y="4367"/>
                    </a:lnTo>
                    <a:lnTo>
                      <a:pt x="18211" y="4367"/>
                    </a:lnTo>
                    <a:lnTo>
                      <a:pt x="18211" y="3774"/>
                    </a:lnTo>
                    <a:lnTo>
                      <a:pt x="17955" y="3774"/>
                    </a:lnTo>
                    <a:lnTo>
                      <a:pt x="17955" y="3504"/>
                    </a:lnTo>
                    <a:lnTo>
                      <a:pt x="17444" y="3504"/>
                    </a:lnTo>
                    <a:lnTo>
                      <a:pt x="16933" y="3181"/>
                    </a:lnTo>
                    <a:lnTo>
                      <a:pt x="16166" y="3181"/>
                    </a:lnTo>
                    <a:lnTo>
                      <a:pt x="15911" y="2911"/>
                    </a:lnTo>
                    <a:lnTo>
                      <a:pt x="14952" y="3019"/>
                    </a:lnTo>
                    <a:lnTo>
                      <a:pt x="12460" y="3019"/>
                    </a:lnTo>
                    <a:lnTo>
                      <a:pt x="11949" y="2642"/>
                    </a:lnTo>
                    <a:lnTo>
                      <a:pt x="11182" y="2642"/>
                    </a:lnTo>
                    <a:lnTo>
                      <a:pt x="10927" y="2318"/>
                    </a:lnTo>
                    <a:lnTo>
                      <a:pt x="10415" y="2049"/>
                    </a:lnTo>
                    <a:lnTo>
                      <a:pt x="10160" y="1456"/>
                    </a:lnTo>
                    <a:lnTo>
                      <a:pt x="9649" y="1456"/>
                    </a:lnTo>
                    <a:lnTo>
                      <a:pt x="9329" y="863"/>
                    </a:lnTo>
                    <a:lnTo>
                      <a:pt x="9073" y="863"/>
                    </a:lnTo>
                    <a:lnTo>
                      <a:pt x="9073" y="593"/>
                    </a:lnTo>
                    <a:lnTo>
                      <a:pt x="8882" y="593"/>
                    </a:lnTo>
                    <a:lnTo>
                      <a:pt x="8307" y="270"/>
                    </a:lnTo>
                    <a:lnTo>
                      <a:pt x="7284" y="270"/>
                    </a:lnTo>
                    <a:lnTo>
                      <a:pt x="7029" y="0"/>
                    </a:lnTo>
                    <a:lnTo>
                      <a:pt x="3898" y="593"/>
                    </a:lnTo>
                    <a:lnTo>
                      <a:pt x="1534" y="1186"/>
                    </a:lnTo>
                    <a:lnTo>
                      <a:pt x="1022" y="204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49"/>
              <p:cNvSpPr>
                <a:spLocks/>
              </p:cNvSpPr>
              <p:nvPr/>
            </p:nvSpPr>
            <p:spPr bwMode="auto">
              <a:xfrm>
                <a:off x="2574" y="2461"/>
                <a:ext cx="148" cy="94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50"/>
              <p:cNvSpPr>
                <a:spLocks/>
              </p:cNvSpPr>
              <p:nvPr/>
            </p:nvSpPr>
            <p:spPr bwMode="auto">
              <a:xfrm>
                <a:off x="2917" y="2342"/>
                <a:ext cx="101" cy="156"/>
              </a:xfrm>
              <a:custGeom>
                <a:avLst/>
                <a:gdLst>
                  <a:gd name="T0" fmla="*/ 14320 w 20000"/>
                  <a:gd name="T1" fmla="*/ 6410 h 20000"/>
                  <a:gd name="T2" fmla="*/ 15600 w 20000"/>
                  <a:gd name="T3" fmla="*/ 6923 h 20000"/>
                  <a:gd name="T4" fmla="*/ 16000 w 20000"/>
                  <a:gd name="T5" fmla="*/ 7077 h 20000"/>
                  <a:gd name="T6" fmla="*/ 16240 w 20000"/>
                  <a:gd name="T7" fmla="*/ 7333 h 20000"/>
                  <a:gd name="T8" fmla="*/ 16800 w 20000"/>
                  <a:gd name="T9" fmla="*/ 7538 h 20000"/>
                  <a:gd name="T10" fmla="*/ 17040 w 20000"/>
                  <a:gd name="T11" fmla="*/ 7949 h 20000"/>
                  <a:gd name="T12" fmla="*/ 17520 w 20000"/>
                  <a:gd name="T13" fmla="*/ 8103 h 20000"/>
                  <a:gd name="T14" fmla="*/ 17760 w 20000"/>
                  <a:gd name="T15" fmla="*/ 8462 h 20000"/>
                  <a:gd name="T16" fmla="*/ 18480 w 20000"/>
                  <a:gd name="T17" fmla="*/ 8564 h 20000"/>
                  <a:gd name="T18" fmla="*/ 18720 w 20000"/>
                  <a:gd name="T19" fmla="*/ 9231 h 20000"/>
                  <a:gd name="T20" fmla="*/ 19120 w 20000"/>
                  <a:gd name="T21" fmla="*/ 10256 h 20000"/>
                  <a:gd name="T22" fmla="*/ 19920 w 20000"/>
                  <a:gd name="T23" fmla="*/ 12103 h 20000"/>
                  <a:gd name="T24" fmla="*/ 19680 w 20000"/>
                  <a:gd name="T25" fmla="*/ 15436 h 20000"/>
                  <a:gd name="T26" fmla="*/ 19680 w 20000"/>
                  <a:gd name="T27" fmla="*/ 16923 h 20000"/>
                  <a:gd name="T28" fmla="*/ 19120 w 20000"/>
                  <a:gd name="T29" fmla="*/ 17231 h 20000"/>
                  <a:gd name="T30" fmla="*/ 18720 w 20000"/>
                  <a:gd name="T31" fmla="*/ 17897 h 20000"/>
                  <a:gd name="T32" fmla="*/ 17760 w 20000"/>
                  <a:gd name="T33" fmla="*/ 18154 h 20000"/>
                  <a:gd name="T34" fmla="*/ 17280 w 20000"/>
                  <a:gd name="T35" fmla="*/ 18410 h 20000"/>
                  <a:gd name="T36" fmla="*/ 16800 w 20000"/>
                  <a:gd name="T37" fmla="*/ 18615 h 20000"/>
                  <a:gd name="T38" fmla="*/ 16240 w 20000"/>
                  <a:gd name="T39" fmla="*/ 18923 h 20000"/>
                  <a:gd name="T40" fmla="*/ 15760 w 20000"/>
                  <a:gd name="T41" fmla="*/ 19231 h 20000"/>
                  <a:gd name="T42" fmla="*/ 14880 w 20000"/>
                  <a:gd name="T43" fmla="*/ 19487 h 20000"/>
                  <a:gd name="T44" fmla="*/ 12960 w 20000"/>
                  <a:gd name="T45" fmla="*/ 19641 h 20000"/>
                  <a:gd name="T46" fmla="*/ 4320 w 20000"/>
                  <a:gd name="T47" fmla="*/ 19795 h 20000"/>
                  <a:gd name="T48" fmla="*/ 3920 w 20000"/>
                  <a:gd name="T49" fmla="*/ 19641 h 20000"/>
                  <a:gd name="T50" fmla="*/ 3600 w 20000"/>
                  <a:gd name="T51" fmla="*/ 18769 h 20000"/>
                  <a:gd name="T52" fmla="*/ 3440 w 20000"/>
                  <a:gd name="T53" fmla="*/ 17538 h 20000"/>
                  <a:gd name="T54" fmla="*/ 2880 w 20000"/>
                  <a:gd name="T55" fmla="*/ 16923 h 20000"/>
                  <a:gd name="T56" fmla="*/ 2480 w 20000"/>
                  <a:gd name="T57" fmla="*/ 16462 h 20000"/>
                  <a:gd name="T58" fmla="*/ 1920 w 20000"/>
                  <a:gd name="T59" fmla="*/ 16205 h 20000"/>
                  <a:gd name="T60" fmla="*/ 1200 w 20000"/>
                  <a:gd name="T61" fmla="*/ 15692 h 20000"/>
                  <a:gd name="T62" fmla="*/ 960 w 20000"/>
                  <a:gd name="T63" fmla="*/ 14923 h 20000"/>
                  <a:gd name="T64" fmla="*/ 400 w 20000"/>
                  <a:gd name="T65" fmla="*/ 14667 h 20000"/>
                  <a:gd name="T66" fmla="*/ 160 w 20000"/>
                  <a:gd name="T67" fmla="*/ 11487 h 20000"/>
                  <a:gd name="T68" fmla="*/ 400 w 20000"/>
                  <a:gd name="T69" fmla="*/ 3590 h 20000"/>
                  <a:gd name="T70" fmla="*/ 960 w 20000"/>
                  <a:gd name="T71" fmla="*/ 3282 h 20000"/>
                  <a:gd name="T72" fmla="*/ 1920 w 20000"/>
                  <a:gd name="T73" fmla="*/ 3128 h 20000"/>
                  <a:gd name="T74" fmla="*/ 2160 w 20000"/>
                  <a:gd name="T75" fmla="*/ 2769 h 20000"/>
                  <a:gd name="T76" fmla="*/ 2880 w 20000"/>
                  <a:gd name="T77" fmla="*/ 2410 h 20000"/>
                  <a:gd name="T78" fmla="*/ 3600 w 20000"/>
                  <a:gd name="T79" fmla="*/ 1744 h 20000"/>
                  <a:gd name="T80" fmla="*/ 3920 w 20000"/>
                  <a:gd name="T81" fmla="*/ 1487 h 20000"/>
                  <a:gd name="T82" fmla="*/ 7200 w 20000"/>
                  <a:gd name="T83" fmla="*/ 0 h 20000"/>
                  <a:gd name="T84" fmla="*/ 9040 w 20000"/>
                  <a:gd name="T85" fmla="*/ 974 h 20000"/>
                  <a:gd name="T86" fmla="*/ 11200 w 20000"/>
                  <a:gd name="T87" fmla="*/ 974 h 20000"/>
                  <a:gd name="T88" fmla="*/ 12960 w 20000"/>
                  <a:gd name="T89" fmla="*/ 821 h 20000"/>
                  <a:gd name="T90" fmla="*/ 14560 w 20000"/>
                  <a:gd name="T91" fmla="*/ 974 h 20000"/>
                  <a:gd name="T92" fmla="*/ 14560 w 20000"/>
                  <a:gd name="T93" fmla="*/ 4308 h 20000"/>
                  <a:gd name="T94" fmla="*/ 14320 w 20000"/>
                  <a:gd name="T95" fmla="*/ 615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20" y="6154"/>
                    </a:moveTo>
                    <a:lnTo>
                      <a:pt x="14160" y="6410"/>
                    </a:lnTo>
                    <a:lnTo>
                      <a:pt x="14320" y="6410"/>
                    </a:lnTo>
                    <a:lnTo>
                      <a:pt x="14320" y="6769"/>
                    </a:lnTo>
                    <a:lnTo>
                      <a:pt x="15600" y="6769"/>
                    </a:lnTo>
                    <a:lnTo>
                      <a:pt x="15600" y="6923"/>
                    </a:lnTo>
                    <a:lnTo>
                      <a:pt x="15760" y="6923"/>
                    </a:lnTo>
                    <a:lnTo>
                      <a:pt x="15760" y="7077"/>
                    </a:lnTo>
                    <a:lnTo>
                      <a:pt x="16000" y="7077"/>
                    </a:lnTo>
                    <a:lnTo>
                      <a:pt x="16000" y="7231"/>
                    </a:lnTo>
                    <a:lnTo>
                      <a:pt x="16240" y="7231"/>
                    </a:lnTo>
                    <a:lnTo>
                      <a:pt x="16240" y="7333"/>
                    </a:lnTo>
                    <a:lnTo>
                      <a:pt x="16480" y="7333"/>
                    </a:lnTo>
                    <a:lnTo>
                      <a:pt x="16480" y="7538"/>
                    </a:lnTo>
                    <a:lnTo>
                      <a:pt x="16800" y="7538"/>
                    </a:lnTo>
                    <a:lnTo>
                      <a:pt x="16800" y="7846"/>
                    </a:lnTo>
                    <a:lnTo>
                      <a:pt x="17040" y="7846"/>
                    </a:lnTo>
                    <a:lnTo>
                      <a:pt x="17040" y="7949"/>
                    </a:lnTo>
                    <a:lnTo>
                      <a:pt x="17280" y="7949"/>
                    </a:lnTo>
                    <a:lnTo>
                      <a:pt x="17280" y="8103"/>
                    </a:lnTo>
                    <a:lnTo>
                      <a:pt x="17520" y="8103"/>
                    </a:lnTo>
                    <a:lnTo>
                      <a:pt x="17520" y="8205"/>
                    </a:lnTo>
                    <a:lnTo>
                      <a:pt x="17760" y="8205"/>
                    </a:lnTo>
                    <a:lnTo>
                      <a:pt x="17760" y="8462"/>
                    </a:lnTo>
                    <a:lnTo>
                      <a:pt x="18080" y="8462"/>
                    </a:lnTo>
                    <a:lnTo>
                      <a:pt x="18080" y="8564"/>
                    </a:lnTo>
                    <a:lnTo>
                      <a:pt x="18480" y="8564"/>
                    </a:lnTo>
                    <a:lnTo>
                      <a:pt x="18480" y="8718"/>
                    </a:lnTo>
                    <a:lnTo>
                      <a:pt x="18720" y="8718"/>
                    </a:lnTo>
                    <a:lnTo>
                      <a:pt x="18720" y="9231"/>
                    </a:lnTo>
                    <a:lnTo>
                      <a:pt x="18960" y="9333"/>
                    </a:lnTo>
                    <a:lnTo>
                      <a:pt x="19120" y="9641"/>
                    </a:lnTo>
                    <a:lnTo>
                      <a:pt x="19120" y="10256"/>
                    </a:lnTo>
                    <a:lnTo>
                      <a:pt x="19680" y="10410"/>
                    </a:lnTo>
                    <a:lnTo>
                      <a:pt x="19680" y="11949"/>
                    </a:lnTo>
                    <a:lnTo>
                      <a:pt x="19920" y="12103"/>
                    </a:lnTo>
                    <a:lnTo>
                      <a:pt x="19920" y="12718"/>
                    </a:lnTo>
                    <a:lnTo>
                      <a:pt x="19680" y="12718"/>
                    </a:lnTo>
                    <a:lnTo>
                      <a:pt x="19680" y="15436"/>
                    </a:lnTo>
                    <a:lnTo>
                      <a:pt x="19920" y="15590"/>
                    </a:lnTo>
                    <a:lnTo>
                      <a:pt x="19920" y="16923"/>
                    </a:lnTo>
                    <a:lnTo>
                      <a:pt x="19680" y="16923"/>
                    </a:lnTo>
                    <a:lnTo>
                      <a:pt x="19440" y="17077"/>
                    </a:lnTo>
                    <a:lnTo>
                      <a:pt x="19440" y="17231"/>
                    </a:lnTo>
                    <a:lnTo>
                      <a:pt x="19120" y="17231"/>
                    </a:lnTo>
                    <a:lnTo>
                      <a:pt x="19120" y="17538"/>
                    </a:lnTo>
                    <a:lnTo>
                      <a:pt x="18720" y="17538"/>
                    </a:lnTo>
                    <a:lnTo>
                      <a:pt x="18720" y="17897"/>
                    </a:lnTo>
                    <a:lnTo>
                      <a:pt x="18240" y="17897"/>
                    </a:lnTo>
                    <a:lnTo>
                      <a:pt x="18240" y="18000"/>
                    </a:lnTo>
                    <a:lnTo>
                      <a:pt x="17760" y="18154"/>
                    </a:lnTo>
                    <a:lnTo>
                      <a:pt x="17520" y="18154"/>
                    </a:lnTo>
                    <a:lnTo>
                      <a:pt x="17280" y="18308"/>
                    </a:lnTo>
                    <a:lnTo>
                      <a:pt x="17280" y="18410"/>
                    </a:lnTo>
                    <a:lnTo>
                      <a:pt x="17040" y="18410"/>
                    </a:lnTo>
                    <a:lnTo>
                      <a:pt x="17040" y="18615"/>
                    </a:lnTo>
                    <a:lnTo>
                      <a:pt x="16800" y="18615"/>
                    </a:lnTo>
                    <a:lnTo>
                      <a:pt x="16800" y="18769"/>
                    </a:lnTo>
                    <a:lnTo>
                      <a:pt x="16480" y="18769"/>
                    </a:lnTo>
                    <a:lnTo>
                      <a:pt x="16240" y="18923"/>
                    </a:lnTo>
                    <a:lnTo>
                      <a:pt x="16240" y="19077"/>
                    </a:lnTo>
                    <a:lnTo>
                      <a:pt x="15760" y="19077"/>
                    </a:lnTo>
                    <a:lnTo>
                      <a:pt x="15760" y="19231"/>
                    </a:lnTo>
                    <a:lnTo>
                      <a:pt x="15280" y="19333"/>
                    </a:lnTo>
                    <a:lnTo>
                      <a:pt x="15040" y="19333"/>
                    </a:lnTo>
                    <a:lnTo>
                      <a:pt x="14880" y="19487"/>
                    </a:lnTo>
                    <a:lnTo>
                      <a:pt x="14320" y="19487"/>
                    </a:lnTo>
                    <a:lnTo>
                      <a:pt x="14320" y="19641"/>
                    </a:lnTo>
                    <a:lnTo>
                      <a:pt x="12960" y="19641"/>
                    </a:lnTo>
                    <a:lnTo>
                      <a:pt x="12960" y="19949"/>
                    </a:lnTo>
                    <a:lnTo>
                      <a:pt x="4320" y="19949"/>
                    </a:lnTo>
                    <a:lnTo>
                      <a:pt x="4320" y="19795"/>
                    </a:lnTo>
                    <a:lnTo>
                      <a:pt x="4080" y="19795"/>
                    </a:lnTo>
                    <a:lnTo>
                      <a:pt x="4080" y="19641"/>
                    </a:lnTo>
                    <a:lnTo>
                      <a:pt x="3920" y="19641"/>
                    </a:lnTo>
                    <a:lnTo>
                      <a:pt x="3920" y="18923"/>
                    </a:lnTo>
                    <a:lnTo>
                      <a:pt x="3600" y="18923"/>
                    </a:lnTo>
                    <a:lnTo>
                      <a:pt x="3600" y="18769"/>
                    </a:lnTo>
                    <a:lnTo>
                      <a:pt x="3920" y="18769"/>
                    </a:lnTo>
                    <a:lnTo>
                      <a:pt x="3920" y="17538"/>
                    </a:lnTo>
                    <a:lnTo>
                      <a:pt x="3440" y="17538"/>
                    </a:lnTo>
                    <a:lnTo>
                      <a:pt x="3120" y="17231"/>
                    </a:lnTo>
                    <a:lnTo>
                      <a:pt x="3120" y="16923"/>
                    </a:lnTo>
                    <a:lnTo>
                      <a:pt x="2880" y="16923"/>
                    </a:lnTo>
                    <a:lnTo>
                      <a:pt x="2880" y="16769"/>
                    </a:lnTo>
                    <a:lnTo>
                      <a:pt x="2480" y="16667"/>
                    </a:lnTo>
                    <a:lnTo>
                      <a:pt x="2480" y="16462"/>
                    </a:lnTo>
                    <a:lnTo>
                      <a:pt x="2160" y="16359"/>
                    </a:lnTo>
                    <a:lnTo>
                      <a:pt x="2160" y="16205"/>
                    </a:lnTo>
                    <a:lnTo>
                      <a:pt x="1920" y="16205"/>
                    </a:lnTo>
                    <a:lnTo>
                      <a:pt x="1920" y="15846"/>
                    </a:lnTo>
                    <a:lnTo>
                      <a:pt x="1680" y="15692"/>
                    </a:lnTo>
                    <a:lnTo>
                      <a:pt x="1200" y="15692"/>
                    </a:lnTo>
                    <a:lnTo>
                      <a:pt x="1200" y="15282"/>
                    </a:lnTo>
                    <a:lnTo>
                      <a:pt x="960" y="15077"/>
                    </a:lnTo>
                    <a:lnTo>
                      <a:pt x="960" y="14923"/>
                    </a:lnTo>
                    <a:lnTo>
                      <a:pt x="720" y="14769"/>
                    </a:lnTo>
                    <a:lnTo>
                      <a:pt x="720" y="14667"/>
                    </a:lnTo>
                    <a:lnTo>
                      <a:pt x="400" y="14667"/>
                    </a:lnTo>
                    <a:lnTo>
                      <a:pt x="400" y="11949"/>
                    </a:lnTo>
                    <a:lnTo>
                      <a:pt x="160" y="11846"/>
                    </a:lnTo>
                    <a:lnTo>
                      <a:pt x="160" y="11487"/>
                    </a:lnTo>
                    <a:lnTo>
                      <a:pt x="0" y="11282"/>
                    </a:lnTo>
                    <a:lnTo>
                      <a:pt x="0" y="3590"/>
                    </a:lnTo>
                    <a:lnTo>
                      <a:pt x="400" y="3590"/>
                    </a:lnTo>
                    <a:lnTo>
                      <a:pt x="400" y="3385"/>
                    </a:lnTo>
                    <a:lnTo>
                      <a:pt x="960" y="3385"/>
                    </a:lnTo>
                    <a:lnTo>
                      <a:pt x="960" y="3282"/>
                    </a:lnTo>
                    <a:lnTo>
                      <a:pt x="1680" y="3282"/>
                    </a:lnTo>
                    <a:lnTo>
                      <a:pt x="1680" y="3128"/>
                    </a:lnTo>
                    <a:lnTo>
                      <a:pt x="1920" y="3128"/>
                    </a:lnTo>
                    <a:lnTo>
                      <a:pt x="1920" y="2974"/>
                    </a:lnTo>
                    <a:lnTo>
                      <a:pt x="2160" y="2974"/>
                    </a:lnTo>
                    <a:lnTo>
                      <a:pt x="2160" y="2769"/>
                    </a:lnTo>
                    <a:lnTo>
                      <a:pt x="2640" y="2769"/>
                    </a:lnTo>
                    <a:lnTo>
                      <a:pt x="2640" y="2513"/>
                    </a:lnTo>
                    <a:lnTo>
                      <a:pt x="2880" y="2410"/>
                    </a:lnTo>
                    <a:lnTo>
                      <a:pt x="2880" y="2051"/>
                    </a:lnTo>
                    <a:lnTo>
                      <a:pt x="3120" y="1846"/>
                    </a:lnTo>
                    <a:lnTo>
                      <a:pt x="3600" y="1744"/>
                    </a:lnTo>
                    <a:lnTo>
                      <a:pt x="3600" y="1590"/>
                    </a:lnTo>
                    <a:lnTo>
                      <a:pt x="3920" y="1590"/>
                    </a:lnTo>
                    <a:lnTo>
                      <a:pt x="3920" y="1487"/>
                    </a:lnTo>
                    <a:lnTo>
                      <a:pt x="7200" y="0"/>
                    </a:lnTo>
                    <a:lnTo>
                      <a:pt x="8240" y="1128"/>
                    </a:lnTo>
                    <a:lnTo>
                      <a:pt x="8800" y="1128"/>
                    </a:lnTo>
                    <a:lnTo>
                      <a:pt x="9040" y="974"/>
                    </a:lnTo>
                    <a:lnTo>
                      <a:pt x="11200" y="974"/>
                    </a:lnTo>
                    <a:lnTo>
                      <a:pt x="10880" y="974"/>
                    </a:lnTo>
                    <a:lnTo>
                      <a:pt x="11200" y="974"/>
                    </a:lnTo>
                    <a:lnTo>
                      <a:pt x="10880" y="974"/>
                    </a:lnTo>
                    <a:lnTo>
                      <a:pt x="10880" y="821"/>
                    </a:lnTo>
                    <a:lnTo>
                      <a:pt x="12960" y="821"/>
                    </a:lnTo>
                    <a:lnTo>
                      <a:pt x="12720" y="821"/>
                    </a:lnTo>
                    <a:lnTo>
                      <a:pt x="14560" y="821"/>
                    </a:lnTo>
                    <a:lnTo>
                      <a:pt x="14560" y="974"/>
                    </a:lnTo>
                    <a:lnTo>
                      <a:pt x="15040" y="4154"/>
                    </a:lnTo>
                    <a:lnTo>
                      <a:pt x="14880" y="4154"/>
                    </a:lnTo>
                    <a:lnTo>
                      <a:pt x="14560" y="4308"/>
                    </a:lnTo>
                    <a:lnTo>
                      <a:pt x="14560" y="4462"/>
                    </a:lnTo>
                    <a:lnTo>
                      <a:pt x="14160" y="6308"/>
                    </a:lnTo>
                    <a:lnTo>
                      <a:pt x="14320" y="615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51"/>
              <p:cNvSpPr>
                <a:spLocks/>
              </p:cNvSpPr>
              <p:nvPr/>
            </p:nvSpPr>
            <p:spPr bwMode="auto">
              <a:xfrm>
                <a:off x="2855" y="2457"/>
                <a:ext cx="148" cy="98"/>
              </a:xfrm>
              <a:custGeom>
                <a:avLst/>
                <a:gdLst>
                  <a:gd name="T0" fmla="*/ 5189 w 20000"/>
                  <a:gd name="T1" fmla="*/ 17480 h 20000"/>
                  <a:gd name="T2" fmla="*/ 5459 w 20000"/>
                  <a:gd name="T3" fmla="*/ 17642 h 20000"/>
                  <a:gd name="T4" fmla="*/ 5622 w 20000"/>
                  <a:gd name="T5" fmla="*/ 18130 h 20000"/>
                  <a:gd name="T6" fmla="*/ 6108 w 20000"/>
                  <a:gd name="T7" fmla="*/ 18537 h 20000"/>
                  <a:gd name="T8" fmla="*/ 6378 w 20000"/>
                  <a:gd name="T9" fmla="*/ 19024 h 20000"/>
                  <a:gd name="T10" fmla="*/ 6919 w 20000"/>
                  <a:gd name="T11" fmla="*/ 19350 h 20000"/>
                  <a:gd name="T12" fmla="*/ 7459 w 20000"/>
                  <a:gd name="T13" fmla="*/ 19756 h 20000"/>
                  <a:gd name="T14" fmla="*/ 16973 w 20000"/>
                  <a:gd name="T15" fmla="*/ 19919 h 20000"/>
                  <a:gd name="T16" fmla="*/ 17568 w 20000"/>
                  <a:gd name="T17" fmla="*/ 19024 h 20000"/>
                  <a:gd name="T18" fmla="*/ 18216 w 20000"/>
                  <a:gd name="T19" fmla="*/ 18780 h 20000"/>
                  <a:gd name="T20" fmla="*/ 18541 w 20000"/>
                  <a:gd name="T21" fmla="*/ 18130 h 20000"/>
                  <a:gd name="T22" fmla="*/ 18811 w 20000"/>
                  <a:gd name="T23" fmla="*/ 17642 h 20000"/>
                  <a:gd name="T24" fmla="*/ 19027 w 20000"/>
                  <a:gd name="T25" fmla="*/ 17236 h 20000"/>
                  <a:gd name="T26" fmla="*/ 19189 w 20000"/>
                  <a:gd name="T27" fmla="*/ 16260 h 20000"/>
                  <a:gd name="T28" fmla="*/ 19405 w 20000"/>
                  <a:gd name="T29" fmla="*/ 15854 h 20000"/>
                  <a:gd name="T30" fmla="*/ 19568 w 20000"/>
                  <a:gd name="T31" fmla="*/ 14797 h 20000"/>
                  <a:gd name="T32" fmla="*/ 19676 w 20000"/>
                  <a:gd name="T33" fmla="*/ 13821 h 20000"/>
                  <a:gd name="T34" fmla="*/ 19892 w 20000"/>
                  <a:gd name="T35" fmla="*/ 12520 h 20000"/>
                  <a:gd name="T36" fmla="*/ 19892 w 20000"/>
                  <a:gd name="T37" fmla="*/ 6829 h 20000"/>
                  <a:gd name="T38" fmla="*/ 19730 w 20000"/>
                  <a:gd name="T39" fmla="*/ 5935 h 20000"/>
                  <a:gd name="T40" fmla="*/ 19514 w 20000"/>
                  <a:gd name="T41" fmla="*/ 4553 h 20000"/>
                  <a:gd name="T42" fmla="*/ 19297 w 20000"/>
                  <a:gd name="T43" fmla="*/ 3821 h 20000"/>
                  <a:gd name="T44" fmla="*/ 18811 w 20000"/>
                  <a:gd name="T45" fmla="*/ 3171 h 20000"/>
                  <a:gd name="T46" fmla="*/ 18324 w 20000"/>
                  <a:gd name="T47" fmla="*/ 2439 h 20000"/>
                  <a:gd name="T48" fmla="*/ 16595 w 20000"/>
                  <a:gd name="T49" fmla="*/ 1789 h 20000"/>
                  <a:gd name="T50" fmla="*/ 15622 w 20000"/>
                  <a:gd name="T51" fmla="*/ 813 h 20000"/>
                  <a:gd name="T52" fmla="*/ 14054 w 20000"/>
                  <a:gd name="T53" fmla="*/ 407 h 20000"/>
                  <a:gd name="T54" fmla="*/ 2270 w 20000"/>
                  <a:gd name="T55" fmla="*/ 0 h 20000"/>
                  <a:gd name="T56" fmla="*/ 1459 w 20000"/>
                  <a:gd name="T57" fmla="*/ 407 h 20000"/>
                  <a:gd name="T58" fmla="*/ 1081 w 20000"/>
                  <a:gd name="T59" fmla="*/ 1057 h 20000"/>
                  <a:gd name="T60" fmla="*/ 703 w 20000"/>
                  <a:gd name="T61" fmla="*/ 1545 h 20000"/>
                  <a:gd name="T62" fmla="*/ 324 w 20000"/>
                  <a:gd name="T63" fmla="*/ 2927 h 20000"/>
                  <a:gd name="T64" fmla="*/ 108 w 20000"/>
                  <a:gd name="T65" fmla="*/ 4553 h 20000"/>
                  <a:gd name="T66" fmla="*/ 0 w 20000"/>
                  <a:gd name="T67" fmla="*/ 11301 h 20000"/>
                  <a:gd name="T68" fmla="*/ 216 w 20000"/>
                  <a:gd name="T69" fmla="*/ 12276 h 20000"/>
                  <a:gd name="T70" fmla="*/ 324 w 20000"/>
                  <a:gd name="T71" fmla="*/ 12927 h 20000"/>
                  <a:gd name="T72" fmla="*/ 595 w 20000"/>
                  <a:gd name="T73" fmla="*/ 13821 h 20000"/>
                  <a:gd name="T74" fmla="*/ 811 w 20000"/>
                  <a:gd name="T75" fmla="*/ 14228 h 20000"/>
                  <a:gd name="T76" fmla="*/ 1135 w 20000"/>
                  <a:gd name="T77" fmla="*/ 14959 h 20000"/>
                  <a:gd name="T78" fmla="*/ 1676 w 20000"/>
                  <a:gd name="T79" fmla="*/ 16098 h 20000"/>
                  <a:gd name="T80" fmla="*/ 1946 w 20000"/>
                  <a:gd name="T81" fmla="*/ 16260 h 20000"/>
                  <a:gd name="T82" fmla="*/ 2703 w 20000"/>
                  <a:gd name="T83" fmla="*/ 16829 h 20000"/>
                  <a:gd name="T84" fmla="*/ 3243 w 20000"/>
                  <a:gd name="T85" fmla="*/ 17073 h 20000"/>
                  <a:gd name="T86" fmla="*/ 3676 w 20000"/>
                  <a:gd name="T87" fmla="*/ 174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36"/>
                    </a:moveTo>
                    <a:lnTo>
                      <a:pt x="5189" y="17236"/>
                    </a:lnTo>
                    <a:lnTo>
                      <a:pt x="5189" y="17480"/>
                    </a:lnTo>
                    <a:lnTo>
                      <a:pt x="5243" y="17480"/>
                    </a:lnTo>
                    <a:lnTo>
                      <a:pt x="5351" y="17642"/>
                    </a:lnTo>
                    <a:lnTo>
                      <a:pt x="5459" y="17642"/>
                    </a:lnTo>
                    <a:lnTo>
                      <a:pt x="5459" y="17967"/>
                    </a:lnTo>
                    <a:lnTo>
                      <a:pt x="5622" y="17967"/>
                    </a:lnTo>
                    <a:lnTo>
                      <a:pt x="5622" y="18130"/>
                    </a:lnTo>
                    <a:lnTo>
                      <a:pt x="5838" y="18130"/>
                    </a:lnTo>
                    <a:lnTo>
                      <a:pt x="6054" y="18537"/>
                    </a:lnTo>
                    <a:lnTo>
                      <a:pt x="6108" y="18537"/>
                    </a:lnTo>
                    <a:lnTo>
                      <a:pt x="6216" y="18780"/>
                    </a:lnTo>
                    <a:lnTo>
                      <a:pt x="6378" y="18780"/>
                    </a:lnTo>
                    <a:lnTo>
                      <a:pt x="6378" y="19024"/>
                    </a:lnTo>
                    <a:lnTo>
                      <a:pt x="6595" y="19024"/>
                    </a:lnTo>
                    <a:lnTo>
                      <a:pt x="6703" y="19350"/>
                    </a:lnTo>
                    <a:lnTo>
                      <a:pt x="6919" y="19350"/>
                    </a:lnTo>
                    <a:lnTo>
                      <a:pt x="6973" y="19512"/>
                    </a:lnTo>
                    <a:lnTo>
                      <a:pt x="7405" y="19512"/>
                    </a:lnTo>
                    <a:lnTo>
                      <a:pt x="7459" y="19756"/>
                    </a:lnTo>
                    <a:lnTo>
                      <a:pt x="8162" y="19756"/>
                    </a:lnTo>
                    <a:lnTo>
                      <a:pt x="8270" y="19919"/>
                    </a:lnTo>
                    <a:lnTo>
                      <a:pt x="16973" y="19919"/>
                    </a:lnTo>
                    <a:lnTo>
                      <a:pt x="17135" y="19756"/>
                    </a:lnTo>
                    <a:lnTo>
                      <a:pt x="17351" y="19350"/>
                    </a:lnTo>
                    <a:lnTo>
                      <a:pt x="17568" y="19024"/>
                    </a:lnTo>
                    <a:lnTo>
                      <a:pt x="18054" y="19024"/>
                    </a:lnTo>
                    <a:lnTo>
                      <a:pt x="18162" y="18780"/>
                    </a:lnTo>
                    <a:lnTo>
                      <a:pt x="18216" y="18780"/>
                    </a:lnTo>
                    <a:lnTo>
                      <a:pt x="18324" y="18374"/>
                    </a:lnTo>
                    <a:lnTo>
                      <a:pt x="18432" y="18374"/>
                    </a:lnTo>
                    <a:lnTo>
                      <a:pt x="18541" y="18130"/>
                    </a:lnTo>
                    <a:lnTo>
                      <a:pt x="18649" y="18130"/>
                    </a:lnTo>
                    <a:lnTo>
                      <a:pt x="18703" y="17967"/>
                    </a:lnTo>
                    <a:lnTo>
                      <a:pt x="18811" y="17642"/>
                    </a:lnTo>
                    <a:lnTo>
                      <a:pt x="18811" y="17480"/>
                    </a:lnTo>
                    <a:lnTo>
                      <a:pt x="18919" y="17236"/>
                    </a:lnTo>
                    <a:lnTo>
                      <a:pt x="19027" y="17236"/>
                    </a:lnTo>
                    <a:lnTo>
                      <a:pt x="19081" y="17073"/>
                    </a:lnTo>
                    <a:lnTo>
                      <a:pt x="19081" y="16829"/>
                    </a:lnTo>
                    <a:lnTo>
                      <a:pt x="19189" y="16260"/>
                    </a:lnTo>
                    <a:lnTo>
                      <a:pt x="19297" y="16260"/>
                    </a:lnTo>
                    <a:lnTo>
                      <a:pt x="19297" y="16098"/>
                    </a:lnTo>
                    <a:lnTo>
                      <a:pt x="19405" y="15854"/>
                    </a:lnTo>
                    <a:lnTo>
                      <a:pt x="19514" y="15691"/>
                    </a:lnTo>
                    <a:lnTo>
                      <a:pt x="19514" y="15203"/>
                    </a:lnTo>
                    <a:lnTo>
                      <a:pt x="19568" y="14797"/>
                    </a:lnTo>
                    <a:lnTo>
                      <a:pt x="19568" y="14390"/>
                    </a:lnTo>
                    <a:lnTo>
                      <a:pt x="19676" y="14228"/>
                    </a:lnTo>
                    <a:lnTo>
                      <a:pt x="19676" y="13821"/>
                    </a:lnTo>
                    <a:lnTo>
                      <a:pt x="19730" y="13577"/>
                    </a:lnTo>
                    <a:lnTo>
                      <a:pt x="19892" y="13577"/>
                    </a:lnTo>
                    <a:lnTo>
                      <a:pt x="19892" y="12520"/>
                    </a:lnTo>
                    <a:lnTo>
                      <a:pt x="19946" y="12276"/>
                    </a:lnTo>
                    <a:lnTo>
                      <a:pt x="19946" y="6992"/>
                    </a:lnTo>
                    <a:lnTo>
                      <a:pt x="19892" y="6829"/>
                    </a:lnTo>
                    <a:lnTo>
                      <a:pt x="19892" y="6341"/>
                    </a:lnTo>
                    <a:lnTo>
                      <a:pt x="19730" y="6098"/>
                    </a:lnTo>
                    <a:lnTo>
                      <a:pt x="19730" y="5935"/>
                    </a:lnTo>
                    <a:lnTo>
                      <a:pt x="19676" y="5366"/>
                    </a:lnTo>
                    <a:lnTo>
                      <a:pt x="19568" y="4959"/>
                    </a:lnTo>
                    <a:lnTo>
                      <a:pt x="19514" y="4553"/>
                    </a:lnTo>
                    <a:lnTo>
                      <a:pt x="19514" y="4228"/>
                    </a:lnTo>
                    <a:lnTo>
                      <a:pt x="19297" y="4065"/>
                    </a:lnTo>
                    <a:lnTo>
                      <a:pt x="19297" y="3821"/>
                    </a:lnTo>
                    <a:lnTo>
                      <a:pt x="19081" y="3659"/>
                    </a:lnTo>
                    <a:lnTo>
                      <a:pt x="18919" y="3415"/>
                    </a:lnTo>
                    <a:lnTo>
                      <a:pt x="18811" y="3171"/>
                    </a:lnTo>
                    <a:lnTo>
                      <a:pt x="18649" y="2927"/>
                    </a:lnTo>
                    <a:lnTo>
                      <a:pt x="18432" y="2683"/>
                    </a:lnTo>
                    <a:lnTo>
                      <a:pt x="18324" y="2439"/>
                    </a:lnTo>
                    <a:lnTo>
                      <a:pt x="17730" y="2033"/>
                    </a:lnTo>
                    <a:lnTo>
                      <a:pt x="17135" y="1789"/>
                    </a:lnTo>
                    <a:lnTo>
                      <a:pt x="16595" y="1789"/>
                    </a:lnTo>
                    <a:lnTo>
                      <a:pt x="16054" y="1382"/>
                    </a:lnTo>
                    <a:lnTo>
                      <a:pt x="15838" y="1057"/>
                    </a:lnTo>
                    <a:lnTo>
                      <a:pt x="15622" y="813"/>
                    </a:lnTo>
                    <a:lnTo>
                      <a:pt x="14811" y="813"/>
                    </a:lnTo>
                    <a:lnTo>
                      <a:pt x="14270" y="650"/>
                    </a:lnTo>
                    <a:lnTo>
                      <a:pt x="14054" y="407"/>
                    </a:lnTo>
                    <a:lnTo>
                      <a:pt x="13514" y="244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44"/>
                    </a:lnTo>
                    <a:lnTo>
                      <a:pt x="1568" y="244"/>
                    </a:lnTo>
                    <a:lnTo>
                      <a:pt x="1459" y="407"/>
                    </a:lnTo>
                    <a:lnTo>
                      <a:pt x="1297" y="407"/>
                    </a:lnTo>
                    <a:lnTo>
                      <a:pt x="1135" y="813"/>
                    </a:lnTo>
                    <a:lnTo>
                      <a:pt x="1081" y="1057"/>
                    </a:lnTo>
                    <a:lnTo>
                      <a:pt x="865" y="1057"/>
                    </a:lnTo>
                    <a:lnTo>
                      <a:pt x="811" y="1382"/>
                    </a:lnTo>
                    <a:lnTo>
                      <a:pt x="703" y="1545"/>
                    </a:lnTo>
                    <a:lnTo>
                      <a:pt x="595" y="2033"/>
                    </a:lnTo>
                    <a:lnTo>
                      <a:pt x="432" y="2439"/>
                    </a:lnTo>
                    <a:lnTo>
                      <a:pt x="324" y="2927"/>
                    </a:lnTo>
                    <a:lnTo>
                      <a:pt x="324" y="3171"/>
                    </a:lnTo>
                    <a:lnTo>
                      <a:pt x="216" y="4553"/>
                    </a:lnTo>
                    <a:lnTo>
                      <a:pt x="108" y="4553"/>
                    </a:lnTo>
                    <a:lnTo>
                      <a:pt x="108" y="5935"/>
                    </a:lnTo>
                    <a:lnTo>
                      <a:pt x="0" y="6098"/>
                    </a:lnTo>
                    <a:lnTo>
                      <a:pt x="0" y="11301"/>
                    </a:lnTo>
                    <a:lnTo>
                      <a:pt x="108" y="11545"/>
                    </a:lnTo>
                    <a:lnTo>
                      <a:pt x="108" y="11951"/>
                    </a:lnTo>
                    <a:lnTo>
                      <a:pt x="216" y="12276"/>
                    </a:lnTo>
                    <a:lnTo>
                      <a:pt x="216" y="12520"/>
                    </a:lnTo>
                    <a:lnTo>
                      <a:pt x="324" y="12683"/>
                    </a:lnTo>
                    <a:lnTo>
                      <a:pt x="324" y="12927"/>
                    </a:lnTo>
                    <a:lnTo>
                      <a:pt x="486" y="13415"/>
                    </a:lnTo>
                    <a:lnTo>
                      <a:pt x="486" y="13577"/>
                    </a:lnTo>
                    <a:lnTo>
                      <a:pt x="595" y="13821"/>
                    </a:lnTo>
                    <a:lnTo>
                      <a:pt x="703" y="13821"/>
                    </a:lnTo>
                    <a:lnTo>
                      <a:pt x="703" y="13984"/>
                    </a:lnTo>
                    <a:lnTo>
                      <a:pt x="811" y="14228"/>
                    </a:lnTo>
                    <a:lnTo>
                      <a:pt x="865" y="14390"/>
                    </a:lnTo>
                    <a:lnTo>
                      <a:pt x="973" y="14797"/>
                    </a:lnTo>
                    <a:lnTo>
                      <a:pt x="1135" y="14959"/>
                    </a:lnTo>
                    <a:lnTo>
                      <a:pt x="1459" y="15691"/>
                    </a:lnTo>
                    <a:lnTo>
                      <a:pt x="1676" y="15854"/>
                    </a:lnTo>
                    <a:lnTo>
                      <a:pt x="1676" y="16098"/>
                    </a:lnTo>
                    <a:lnTo>
                      <a:pt x="1784" y="16098"/>
                    </a:lnTo>
                    <a:lnTo>
                      <a:pt x="1838" y="16260"/>
                    </a:lnTo>
                    <a:lnTo>
                      <a:pt x="1946" y="16260"/>
                    </a:lnTo>
                    <a:lnTo>
                      <a:pt x="2054" y="16585"/>
                    </a:lnTo>
                    <a:lnTo>
                      <a:pt x="2649" y="16585"/>
                    </a:lnTo>
                    <a:lnTo>
                      <a:pt x="2703" y="16829"/>
                    </a:lnTo>
                    <a:lnTo>
                      <a:pt x="3027" y="16829"/>
                    </a:lnTo>
                    <a:lnTo>
                      <a:pt x="3027" y="17073"/>
                    </a:lnTo>
                    <a:lnTo>
                      <a:pt x="3243" y="17073"/>
                    </a:lnTo>
                    <a:lnTo>
                      <a:pt x="3243" y="17236"/>
                    </a:lnTo>
                    <a:lnTo>
                      <a:pt x="3676" y="17236"/>
                    </a:lnTo>
                    <a:lnTo>
                      <a:pt x="3676" y="17480"/>
                    </a:lnTo>
                    <a:lnTo>
                      <a:pt x="4865" y="17480"/>
                    </a:lnTo>
                    <a:lnTo>
                      <a:pt x="4811" y="1723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252"/>
              <p:cNvSpPr>
                <a:spLocks/>
              </p:cNvSpPr>
              <p:nvPr/>
            </p:nvSpPr>
            <p:spPr bwMode="auto">
              <a:xfrm>
                <a:off x="3042" y="2284"/>
                <a:ext cx="100" cy="129"/>
              </a:xfrm>
              <a:custGeom>
                <a:avLst/>
                <a:gdLst>
                  <a:gd name="T0" fmla="*/ 17581 w 20000"/>
                  <a:gd name="T1" fmla="*/ 3478 h 20000"/>
                  <a:gd name="T2" fmla="*/ 19919 w 20000"/>
                  <a:gd name="T3" fmla="*/ 2733 h 20000"/>
                  <a:gd name="T4" fmla="*/ 19919 w 20000"/>
                  <a:gd name="T5" fmla="*/ 16522 h 20000"/>
                  <a:gd name="T6" fmla="*/ 18871 w 20000"/>
                  <a:gd name="T7" fmla="*/ 17391 h 20000"/>
                  <a:gd name="T8" fmla="*/ 19194 w 20000"/>
                  <a:gd name="T9" fmla="*/ 17640 h 20000"/>
                  <a:gd name="T10" fmla="*/ 19194 w 20000"/>
                  <a:gd name="T11" fmla="*/ 17888 h 20000"/>
                  <a:gd name="T12" fmla="*/ 18871 w 20000"/>
                  <a:gd name="T13" fmla="*/ 17888 h 20000"/>
                  <a:gd name="T14" fmla="*/ 18548 w 20000"/>
                  <a:gd name="T15" fmla="*/ 18385 h 20000"/>
                  <a:gd name="T16" fmla="*/ 18226 w 20000"/>
                  <a:gd name="T17" fmla="*/ 18385 h 20000"/>
                  <a:gd name="T18" fmla="*/ 17903 w 20000"/>
                  <a:gd name="T19" fmla="*/ 18571 h 20000"/>
                  <a:gd name="T20" fmla="*/ 15403 w 20000"/>
                  <a:gd name="T21" fmla="*/ 18571 h 20000"/>
                  <a:gd name="T22" fmla="*/ 15081 w 20000"/>
                  <a:gd name="T23" fmla="*/ 18882 h 20000"/>
                  <a:gd name="T24" fmla="*/ 10081 w 20000"/>
                  <a:gd name="T25" fmla="*/ 18882 h 20000"/>
                  <a:gd name="T26" fmla="*/ 9758 w 20000"/>
                  <a:gd name="T27" fmla="*/ 19255 h 20000"/>
                  <a:gd name="T28" fmla="*/ 9274 w 20000"/>
                  <a:gd name="T29" fmla="*/ 19255 h 20000"/>
                  <a:gd name="T30" fmla="*/ 8952 w 20000"/>
                  <a:gd name="T31" fmla="*/ 19441 h 20000"/>
                  <a:gd name="T32" fmla="*/ 8710 w 20000"/>
                  <a:gd name="T33" fmla="*/ 19441 h 20000"/>
                  <a:gd name="T34" fmla="*/ 8306 w 20000"/>
                  <a:gd name="T35" fmla="*/ 19752 h 20000"/>
                  <a:gd name="T36" fmla="*/ 6452 w 20000"/>
                  <a:gd name="T37" fmla="*/ 19752 h 20000"/>
                  <a:gd name="T38" fmla="*/ 5806 w 20000"/>
                  <a:gd name="T39" fmla="*/ 19938 h 20000"/>
                  <a:gd name="T40" fmla="*/ 3468 w 20000"/>
                  <a:gd name="T41" fmla="*/ 19938 h 20000"/>
                  <a:gd name="T42" fmla="*/ 3145 w 20000"/>
                  <a:gd name="T43" fmla="*/ 19752 h 20000"/>
                  <a:gd name="T44" fmla="*/ 2823 w 20000"/>
                  <a:gd name="T45" fmla="*/ 19441 h 20000"/>
                  <a:gd name="T46" fmla="*/ 2823 w 20000"/>
                  <a:gd name="T47" fmla="*/ 18385 h 20000"/>
                  <a:gd name="T48" fmla="*/ 1129 w 20000"/>
                  <a:gd name="T49" fmla="*/ 17888 h 20000"/>
                  <a:gd name="T50" fmla="*/ 1129 w 20000"/>
                  <a:gd name="T51" fmla="*/ 17391 h 20000"/>
                  <a:gd name="T52" fmla="*/ 806 w 20000"/>
                  <a:gd name="T53" fmla="*/ 16894 h 20000"/>
                  <a:gd name="T54" fmla="*/ 806 w 20000"/>
                  <a:gd name="T55" fmla="*/ 16025 h 20000"/>
                  <a:gd name="T56" fmla="*/ 565 w 20000"/>
                  <a:gd name="T57" fmla="*/ 15528 h 20000"/>
                  <a:gd name="T58" fmla="*/ 242 w 20000"/>
                  <a:gd name="T59" fmla="*/ 15031 h 20000"/>
                  <a:gd name="T60" fmla="*/ 242 w 20000"/>
                  <a:gd name="T61" fmla="*/ 14658 h 20000"/>
                  <a:gd name="T62" fmla="*/ 0 w 20000"/>
                  <a:gd name="T63" fmla="*/ 14161 h 20000"/>
                  <a:gd name="T64" fmla="*/ 0 w 20000"/>
                  <a:gd name="T65" fmla="*/ 3230 h 20000"/>
                  <a:gd name="T66" fmla="*/ 242 w 20000"/>
                  <a:gd name="T67" fmla="*/ 3230 h 20000"/>
                  <a:gd name="T68" fmla="*/ 242 w 20000"/>
                  <a:gd name="T69" fmla="*/ 1863 h 20000"/>
                  <a:gd name="T70" fmla="*/ 2016 w 20000"/>
                  <a:gd name="T71" fmla="*/ 1863 h 20000"/>
                  <a:gd name="T72" fmla="*/ 2016 w 20000"/>
                  <a:gd name="T73" fmla="*/ 0 h 20000"/>
                  <a:gd name="T74" fmla="*/ 8306 w 20000"/>
                  <a:gd name="T75" fmla="*/ 0 h 20000"/>
                  <a:gd name="T76" fmla="*/ 10726 w 20000"/>
                  <a:gd name="T77" fmla="*/ 248 h 20000"/>
                  <a:gd name="T78" fmla="*/ 11290 w 20000"/>
                  <a:gd name="T79" fmla="*/ 248 h 20000"/>
                  <a:gd name="T80" fmla="*/ 11855 w 20000"/>
                  <a:gd name="T81" fmla="*/ 497 h 20000"/>
                  <a:gd name="T82" fmla="*/ 12984 w 20000"/>
                  <a:gd name="T83" fmla="*/ 497 h 20000"/>
                  <a:gd name="T84" fmla="*/ 13226 w 20000"/>
                  <a:gd name="T85" fmla="*/ 621 h 20000"/>
                  <a:gd name="T86" fmla="*/ 13871 w 20000"/>
                  <a:gd name="T87" fmla="*/ 994 h 20000"/>
                  <a:gd name="T88" fmla="*/ 14435 w 20000"/>
                  <a:gd name="T89" fmla="*/ 994 h 20000"/>
                  <a:gd name="T90" fmla="*/ 14758 w 20000"/>
                  <a:gd name="T91" fmla="*/ 1366 h 20000"/>
                  <a:gd name="T92" fmla="*/ 15887 w 20000"/>
                  <a:gd name="T93" fmla="*/ 1366 h 20000"/>
                  <a:gd name="T94" fmla="*/ 16210 w 20000"/>
                  <a:gd name="T95" fmla="*/ 1615 h 20000"/>
                  <a:gd name="T96" fmla="*/ 16452 w 20000"/>
                  <a:gd name="T97" fmla="*/ 1615 h 20000"/>
                  <a:gd name="T98" fmla="*/ 16452 w 20000"/>
                  <a:gd name="T99" fmla="*/ 2112 h 20000"/>
                  <a:gd name="T100" fmla="*/ 16774 w 20000"/>
                  <a:gd name="T101" fmla="*/ 2360 h 20000"/>
                  <a:gd name="T102" fmla="*/ 17903 w 20000"/>
                  <a:gd name="T103" fmla="*/ 2360 h 20000"/>
                  <a:gd name="T104" fmla="*/ 17903 w 20000"/>
                  <a:gd name="T105" fmla="*/ 2609 h 20000"/>
                  <a:gd name="T106" fmla="*/ 18226 w 20000"/>
                  <a:gd name="T107" fmla="*/ 2609 h 20000"/>
                  <a:gd name="T108" fmla="*/ 18226 w 20000"/>
                  <a:gd name="T109" fmla="*/ 2733 h 20000"/>
                  <a:gd name="T110" fmla="*/ 19194 w 20000"/>
                  <a:gd name="T111" fmla="*/ 2733 h 20000"/>
                  <a:gd name="T112" fmla="*/ 17581 w 20000"/>
                  <a:gd name="T113" fmla="*/ 3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81" y="3478"/>
                    </a:moveTo>
                    <a:lnTo>
                      <a:pt x="19919" y="2733"/>
                    </a:lnTo>
                    <a:lnTo>
                      <a:pt x="19919" y="16522"/>
                    </a:lnTo>
                    <a:lnTo>
                      <a:pt x="18871" y="17391"/>
                    </a:lnTo>
                    <a:lnTo>
                      <a:pt x="19194" y="17640"/>
                    </a:lnTo>
                    <a:lnTo>
                      <a:pt x="19194" y="17888"/>
                    </a:lnTo>
                    <a:lnTo>
                      <a:pt x="18871" y="17888"/>
                    </a:lnTo>
                    <a:lnTo>
                      <a:pt x="18548" y="18385"/>
                    </a:lnTo>
                    <a:lnTo>
                      <a:pt x="18226" y="18385"/>
                    </a:lnTo>
                    <a:lnTo>
                      <a:pt x="17903" y="18571"/>
                    </a:lnTo>
                    <a:lnTo>
                      <a:pt x="15403" y="18571"/>
                    </a:lnTo>
                    <a:lnTo>
                      <a:pt x="15081" y="18882"/>
                    </a:lnTo>
                    <a:lnTo>
                      <a:pt x="10081" y="18882"/>
                    </a:lnTo>
                    <a:lnTo>
                      <a:pt x="9758" y="19255"/>
                    </a:lnTo>
                    <a:lnTo>
                      <a:pt x="9274" y="19255"/>
                    </a:lnTo>
                    <a:lnTo>
                      <a:pt x="8952" y="19441"/>
                    </a:lnTo>
                    <a:lnTo>
                      <a:pt x="8710" y="19441"/>
                    </a:lnTo>
                    <a:lnTo>
                      <a:pt x="8306" y="19752"/>
                    </a:lnTo>
                    <a:lnTo>
                      <a:pt x="6452" y="19752"/>
                    </a:lnTo>
                    <a:lnTo>
                      <a:pt x="5806" y="19938"/>
                    </a:lnTo>
                    <a:lnTo>
                      <a:pt x="3468" y="19938"/>
                    </a:lnTo>
                    <a:lnTo>
                      <a:pt x="3145" y="19752"/>
                    </a:lnTo>
                    <a:lnTo>
                      <a:pt x="2823" y="19441"/>
                    </a:lnTo>
                    <a:lnTo>
                      <a:pt x="2823" y="18385"/>
                    </a:lnTo>
                    <a:lnTo>
                      <a:pt x="1129" y="17888"/>
                    </a:lnTo>
                    <a:lnTo>
                      <a:pt x="1129" y="17391"/>
                    </a:lnTo>
                    <a:lnTo>
                      <a:pt x="806" y="16894"/>
                    </a:lnTo>
                    <a:lnTo>
                      <a:pt x="806" y="16025"/>
                    </a:lnTo>
                    <a:lnTo>
                      <a:pt x="565" y="15528"/>
                    </a:lnTo>
                    <a:lnTo>
                      <a:pt x="242" y="15031"/>
                    </a:lnTo>
                    <a:lnTo>
                      <a:pt x="242" y="14658"/>
                    </a:lnTo>
                    <a:lnTo>
                      <a:pt x="0" y="14161"/>
                    </a:lnTo>
                    <a:lnTo>
                      <a:pt x="0" y="3230"/>
                    </a:lnTo>
                    <a:lnTo>
                      <a:pt x="242" y="3230"/>
                    </a:lnTo>
                    <a:lnTo>
                      <a:pt x="242" y="1863"/>
                    </a:lnTo>
                    <a:lnTo>
                      <a:pt x="2016" y="1863"/>
                    </a:lnTo>
                    <a:lnTo>
                      <a:pt x="2016" y="0"/>
                    </a:lnTo>
                    <a:lnTo>
                      <a:pt x="8306" y="0"/>
                    </a:lnTo>
                    <a:lnTo>
                      <a:pt x="10726" y="248"/>
                    </a:lnTo>
                    <a:lnTo>
                      <a:pt x="11290" y="248"/>
                    </a:lnTo>
                    <a:lnTo>
                      <a:pt x="11855" y="497"/>
                    </a:lnTo>
                    <a:lnTo>
                      <a:pt x="12984" y="497"/>
                    </a:lnTo>
                    <a:lnTo>
                      <a:pt x="13226" y="621"/>
                    </a:lnTo>
                    <a:lnTo>
                      <a:pt x="13871" y="994"/>
                    </a:lnTo>
                    <a:lnTo>
                      <a:pt x="14435" y="994"/>
                    </a:lnTo>
                    <a:lnTo>
                      <a:pt x="14758" y="1366"/>
                    </a:lnTo>
                    <a:lnTo>
                      <a:pt x="15887" y="1366"/>
                    </a:lnTo>
                    <a:lnTo>
                      <a:pt x="16210" y="1615"/>
                    </a:lnTo>
                    <a:lnTo>
                      <a:pt x="16452" y="1615"/>
                    </a:lnTo>
                    <a:lnTo>
                      <a:pt x="16452" y="2112"/>
                    </a:lnTo>
                    <a:lnTo>
                      <a:pt x="16774" y="2360"/>
                    </a:lnTo>
                    <a:lnTo>
                      <a:pt x="17903" y="2360"/>
                    </a:lnTo>
                    <a:lnTo>
                      <a:pt x="17903" y="2609"/>
                    </a:lnTo>
                    <a:lnTo>
                      <a:pt x="18226" y="2609"/>
                    </a:lnTo>
                    <a:lnTo>
                      <a:pt x="18226" y="2733"/>
                    </a:lnTo>
                    <a:lnTo>
                      <a:pt x="19194" y="2733"/>
                    </a:lnTo>
                    <a:lnTo>
                      <a:pt x="17581" y="347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53"/>
              <p:cNvSpPr>
                <a:spLocks/>
              </p:cNvSpPr>
              <p:nvPr/>
            </p:nvSpPr>
            <p:spPr bwMode="auto">
              <a:xfrm>
                <a:off x="3105" y="2205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54"/>
              <p:cNvSpPr>
                <a:spLocks/>
              </p:cNvSpPr>
              <p:nvPr/>
            </p:nvSpPr>
            <p:spPr bwMode="auto">
              <a:xfrm>
                <a:off x="2793" y="2424"/>
                <a:ext cx="62" cy="118"/>
              </a:xfrm>
              <a:custGeom>
                <a:avLst/>
                <a:gdLst>
                  <a:gd name="T0" fmla="*/ 18981 w 20000"/>
                  <a:gd name="T1" fmla="*/ 1288 h 20000"/>
                  <a:gd name="T2" fmla="*/ 19873 w 20000"/>
                  <a:gd name="T3" fmla="*/ 1017 h 20000"/>
                  <a:gd name="T4" fmla="*/ 19873 w 20000"/>
                  <a:gd name="T5" fmla="*/ 12814 h 20000"/>
                  <a:gd name="T6" fmla="*/ 19490 w 20000"/>
                  <a:gd name="T7" fmla="*/ 13288 h 20000"/>
                  <a:gd name="T8" fmla="*/ 19108 w 20000"/>
                  <a:gd name="T9" fmla="*/ 14441 h 20000"/>
                  <a:gd name="T10" fmla="*/ 18217 w 20000"/>
                  <a:gd name="T11" fmla="*/ 15661 h 20000"/>
                  <a:gd name="T12" fmla="*/ 17834 w 20000"/>
                  <a:gd name="T13" fmla="*/ 16949 h 20000"/>
                  <a:gd name="T14" fmla="*/ 16943 w 20000"/>
                  <a:gd name="T15" fmla="*/ 17288 h 20000"/>
                  <a:gd name="T16" fmla="*/ 16561 w 20000"/>
                  <a:gd name="T17" fmla="*/ 17695 h 20000"/>
                  <a:gd name="T18" fmla="*/ 15287 w 20000"/>
                  <a:gd name="T19" fmla="*/ 18305 h 20000"/>
                  <a:gd name="T20" fmla="*/ 14522 w 20000"/>
                  <a:gd name="T21" fmla="*/ 18305 h 20000"/>
                  <a:gd name="T22" fmla="*/ 14140 w 20000"/>
                  <a:gd name="T23" fmla="*/ 18780 h 20000"/>
                  <a:gd name="T24" fmla="*/ 14522 w 20000"/>
                  <a:gd name="T25" fmla="*/ 18983 h 20000"/>
                  <a:gd name="T26" fmla="*/ 14140 w 20000"/>
                  <a:gd name="T27" fmla="*/ 19119 h 20000"/>
                  <a:gd name="T28" fmla="*/ 12866 w 20000"/>
                  <a:gd name="T29" fmla="*/ 19119 h 20000"/>
                  <a:gd name="T30" fmla="*/ 12866 w 20000"/>
                  <a:gd name="T31" fmla="*/ 19525 h 20000"/>
                  <a:gd name="T32" fmla="*/ 12484 w 20000"/>
                  <a:gd name="T33" fmla="*/ 19525 h 20000"/>
                  <a:gd name="T34" fmla="*/ 11975 w 20000"/>
                  <a:gd name="T35" fmla="*/ 19797 h 20000"/>
                  <a:gd name="T36" fmla="*/ 11210 w 20000"/>
                  <a:gd name="T37" fmla="*/ 19932 h 20000"/>
                  <a:gd name="T38" fmla="*/ 1656 w 20000"/>
                  <a:gd name="T39" fmla="*/ 19932 h 20000"/>
                  <a:gd name="T40" fmla="*/ 1656 w 20000"/>
                  <a:gd name="T41" fmla="*/ 19797 h 20000"/>
                  <a:gd name="T42" fmla="*/ 1274 w 20000"/>
                  <a:gd name="T43" fmla="*/ 19525 h 20000"/>
                  <a:gd name="T44" fmla="*/ 1274 w 20000"/>
                  <a:gd name="T45" fmla="*/ 18508 h 20000"/>
                  <a:gd name="T46" fmla="*/ 892 w 20000"/>
                  <a:gd name="T47" fmla="*/ 18102 h 20000"/>
                  <a:gd name="T48" fmla="*/ 892 w 20000"/>
                  <a:gd name="T49" fmla="*/ 17966 h 20000"/>
                  <a:gd name="T50" fmla="*/ 382 w 20000"/>
                  <a:gd name="T51" fmla="*/ 17559 h 20000"/>
                  <a:gd name="T52" fmla="*/ 382 w 20000"/>
                  <a:gd name="T53" fmla="*/ 17085 h 20000"/>
                  <a:gd name="T54" fmla="*/ 0 w 20000"/>
                  <a:gd name="T55" fmla="*/ 16949 h 20000"/>
                  <a:gd name="T56" fmla="*/ 0 w 20000"/>
                  <a:gd name="T57" fmla="*/ 2034 h 20000"/>
                  <a:gd name="T58" fmla="*/ 382 w 20000"/>
                  <a:gd name="T59" fmla="*/ 1898 h 20000"/>
                  <a:gd name="T60" fmla="*/ 382 w 20000"/>
                  <a:gd name="T61" fmla="*/ 1627 h 20000"/>
                  <a:gd name="T62" fmla="*/ 892 w 20000"/>
                  <a:gd name="T63" fmla="*/ 1492 h 20000"/>
                  <a:gd name="T64" fmla="*/ 892 w 20000"/>
                  <a:gd name="T65" fmla="*/ 1220 h 20000"/>
                  <a:gd name="T66" fmla="*/ 1656 w 20000"/>
                  <a:gd name="T67" fmla="*/ 1220 h 20000"/>
                  <a:gd name="T68" fmla="*/ 1656 w 20000"/>
                  <a:gd name="T69" fmla="*/ 814 h 20000"/>
                  <a:gd name="T70" fmla="*/ 2038 w 20000"/>
                  <a:gd name="T71" fmla="*/ 610 h 20000"/>
                  <a:gd name="T72" fmla="*/ 2548 w 20000"/>
                  <a:gd name="T73" fmla="*/ 610 h 20000"/>
                  <a:gd name="T74" fmla="*/ 2548 w 20000"/>
                  <a:gd name="T75" fmla="*/ 203 h 20000"/>
                  <a:gd name="T76" fmla="*/ 2930 w 20000"/>
                  <a:gd name="T77" fmla="*/ 0 h 20000"/>
                  <a:gd name="T78" fmla="*/ 14522 w 20000"/>
                  <a:gd name="T79" fmla="*/ 0 h 20000"/>
                  <a:gd name="T80" fmla="*/ 14522 w 20000"/>
                  <a:gd name="T81" fmla="*/ 203 h 20000"/>
                  <a:gd name="T82" fmla="*/ 14904 w 20000"/>
                  <a:gd name="T83" fmla="*/ 203 h 20000"/>
                  <a:gd name="T84" fmla="*/ 14904 w 20000"/>
                  <a:gd name="T85" fmla="*/ 475 h 20000"/>
                  <a:gd name="T86" fmla="*/ 15287 w 20000"/>
                  <a:gd name="T87" fmla="*/ 475 h 20000"/>
                  <a:gd name="T88" fmla="*/ 15287 w 20000"/>
                  <a:gd name="T89" fmla="*/ 610 h 20000"/>
                  <a:gd name="T90" fmla="*/ 16943 w 20000"/>
                  <a:gd name="T91" fmla="*/ 610 h 20000"/>
                  <a:gd name="T92" fmla="*/ 16943 w 20000"/>
                  <a:gd name="T93" fmla="*/ 814 h 20000"/>
                  <a:gd name="T94" fmla="*/ 19108 w 20000"/>
                  <a:gd name="T95" fmla="*/ 814 h 20000"/>
                  <a:gd name="T96" fmla="*/ 19108 w 20000"/>
                  <a:gd name="T97" fmla="*/ 1017 h 20000"/>
                  <a:gd name="T98" fmla="*/ 19490 w 20000"/>
                  <a:gd name="T99" fmla="*/ 1017 h 20000"/>
                  <a:gd name="T100" fmla="*/ 18981 w 20000"/>
                  <a:gd name="T101" fmla="*/ 12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81" y="1288"/>
                    </a:moveTo>
                    <a:lnTo>
                      <a:pt x="19873" y="1017"/>
                    </a:lnTo>
                    <a:lnTo>
                      <a:pt x="19873" y="12814"/>
                    </a:lnTo>
                    <a:lnTo>
                      <a:pt x="19490" y="13288"/>
                    </a:lnTo>
                    <a:lnTo>
                      <a:pt x="19108" y="14441"/>
                    </a:lnTo>
                    <a:lnTo>
                      <a:pt x="18217" y="15661"/>
                    </a:lnTo>
                    <a:lnTo>
                      <a:pt x="17834" y="16949"/>
                    </a:lnTo>
                    <a:lnTo>
                      <a:pt x="16943" y="17288"/>
                    </a:lnTo>
                    <a:lnTo>
                      <a:pt x="16561" y="17695"/>
                    </a:lnTo>
                    <a:lnTo>
                      <a:pt x="15287" y="18305"/>
                    </a:lnTo>
                    <a:lnTo>
                      <a:pt x="14522" y="18305"/>
                    </a:lnTo>
                    <a:lnTo>
                      <a:pt x="14140" y="18780"/>
                    </a:lnTo>
                    <a:lnTo>
                      <a:pt x="14522" y="18983"/>
                    </a:lnTo>
                    <a:lnTo>
                      <a:pt x="14140" y="19119"/>
                    </a:lnTo>
                    <a:lnTo>
                      <a:pt x="12866" y="19119"/>
                    </a:lnTo>
                    <a:lnTo>
                      <a:pt x="12866" y="19525"/>
                    </a:lnTo>
                    <a:lnTo>
                      <a:pt x="12484" y="19525"/>
                    </a:lnTo>
                    <a:lnTo>
                      <a:pt x="11975" y="19797"/>
                    </a:lnTo>
                    <a:lnTo>
                      <a:pt x="11210" y="19932"/>
                    </a:lnTo>
                    <a:lnTo>
                      <a:pt x="1656" y="19932"/>
                    </a:lnTo>
                    <a:lnTo>
                      <a:pt x="1656" y="19797"/>
                    </a:lnTo>
                    <a:lnTo>
                      <a:pt x="1274" y="19525"/>
                    </a:lnTo>
                    <a:lnTo>
                      <a:pt x="1274" y="18508"/>
                    </a:lnTo>
                    <a:lnTo>
                      <a:pt x="892" y="18102"/>
                    </a:lnTo>
                    <a:lnTo>
                      <a:pt x="892" y="17966"/>
                    </a:lnTo>
                    <a:lnTo>
                      <a:pt x="382" y="17559"/>
                    </a:lnTo>
                    <a:lnTo>
                      <a:pt x="382" y="17085"/>
                    </a:lnTo>
                    <a:lnTo>
                      <a:pt x="0" y="16949"/>
                    </a:lnTo>
                    <a:lnTo>
                      <a:pt x="0" y="2034"/>
                    </a:lnTo>
                    <a:lnTo>
                      <a:pt x="382" y="1898"/>
                    </a:lnTo>
                    <a:lnTo>
                      <a:pt x="382" y="1627"/>
                    </a:lnTo>
                    <a:lnTo>
                      <a:pt x="892" y="1492"/>
                    </a:lnTo>
                    <a:lnTo>
                      <a:pt x="892" y="1220"/>
                    </a:lnTo>
                    <a:lnTo>
                      <a:pt x="1656" y="1220"/>
                    </a:lnTo>
                    <a:lnTo>
                      <a:pt x="1656" y="814"/>
                    </a:lnTo>
                    <a:lnTo>
                      <a:pt x="2038" y="610"/>
                    </a:lnTo>
                    <a:lnTo>
                      <a:pt x="2548" y="610"/>
                    </a:lnTo>
                    <a:lnTo>
                      <a:pt x="2548" y="203"/>
                    </a:lnTo>
                    <a:lnTo>
                      <a:pt x="2930" y="0"/>
                    </a:lnTo>
                    <a:lnTo>
                      <a:pt x="14522" y="0"/>
                    </a:lnTo>
                    <a:lnTo>
                      <a:pt x="14522" y="203"/>
                    </a:lnTo>
                    <a:lnTo>
                      <a:pt x="14904" y="203"/>
                    </a:lnTo>
                    <a:lnTo>
                      <a:pt x="14904" y="475"/>
                    </a:lnTo>
                    <a:lnTo>
                      <a:pt x="15287" y="475"/>
                    </a:lnTo>
                    <a:lnTo>
                      <a:pt x="15287" y="610"/>
                    </a:lnTo>
                    <a:lnTo>
                      <a:pt x="16943" y="610"/>
                    </a:lnTo>
                    <a:lnTo>
                      <a:pt x="16943" y="814"/>
                    </a:lnTo>
                    <a:lnTo>
                      <a:pt x="19108" y="814"/>
                    </a:lnTo>
                    <a:lnTo>
                      <a:pt x="19108" y="1017"/>
                    </a:lnTo>
                    <a:lnTo>
                      <a:pt x="19490" y="1017"/>
                    </a:lnTo>
                    <a:lnTo>
                      <a:pt x="18981" y="128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255"/>
              <p:cNvSpPr>
                <a:spLocks/>
              </p:cNvSpPr>
              <p:nvPr/>
            </p:nvSpPr>
            <p:spPr bwMode="auto">
              <a:xfrm>
                <a:off x="2699" y="2387"/>
                <a:ext cx="125" cy="147"/>
              </a:xfrm>
              <a:custGeom>
                <a:avLst/>
                <a:gdLst>
                  <a:gd name="T0" fmla="*/ 19936 w 20000"/>
                  <a:gd name="T1" fmla="*/ 8556 h 20000"/>
                  <a:gd name="T2" fmla="*/ 19936 w 20000"/>
                  <a:gd name="T3" fmla="*/ 14223 h 20000"/>
                  <a:gd name="T4" fmla="*/ 18147 w 20000"/>
                  <a:gd name="T5" fmla="*/ 19946 h 20000"/>
                  <a:gd name="T6" fmla="*/ 15016 w 20000"/>
                  <a:gd name="T7" fmla="*/ 18747 h 20000"/>
                  <a:gd name="T8" fmla="*/ 10927 w 20000"/>
                  <a:gd name="T9" fmla="*/ 18638 h 20000"/>
                  <a:gd name="T10" fmla="*/ 9137 w 20000"/>
                  <a:gd name="T11" fmla="*/ 18638 h 20000"/>
                  <a:gd name="T12" fmla="*/ 8051 w 20000"/>
                  <a:gd name="T13" fmla="*/ 18638 h 20000"/>
                  <a:gd name="T14" fmla="*/ 5495 w 20000"/>
                  <a:gd name="T15" fmla="*/ 18638 h 20000"/>
                  <a:gd name="T16" fmla="*/ 703 w 20000"/>
                  <a:gd name="T17" fmla="*/ 19946 h 20000"/>
                  <a:gd name="T18" fmla="*/ 511 w 20000"/>
                  <a:gd name="T19" fmla="*/ 19074 h 20000"/>
                  <a:gd name="T20" fmla="*/ 319 w 20000"/>
                  <a:gd name="T21" fmla="*/ 14332 h 20000"/>
                  <a:gd name="T22" fmla="*/ 0 w 20000"/>
                  <a:gd name="T23" fmla="*/ 9264 h 20000"/>
                  <a:gd name="T24" fmla="*/ 192 w 20000"/>
                  <a:gd name="T25" fmla="*/ 8065 h 20000"/>
                  <a:gd name="T26" fmla="*/ 895 w 20000"/>
                  <a:gd name="T27" fmla="*/ 7193 h 20000"/>
                  <a:gd name="T28" fmla="*/ 1853 w 20000"/>
                  <a:gd name="T29" fmla="*/ 6267 h 20000"/>
                  <a:gd name="T30" fmla="*/ 2045 w 20000"/>
                  <a:gd name="T31" fmla="*/ 5995 h 20000"/>
                  <a:gd name="T32" fmla="*/ 3514 w 20000"/>
                  <a:gd name="T33" fmla="*/ 5395 h 20000"/>
                  <a:gd name="T34" fmla="*/ 5751 w 20000"/>
                  <a:gd name="T35" fmla="*/ 4796 h 20000"/>
                  <a:gd name="T36" fmla="*/ 6965 w 20000"/>
                  <a:gd name="T37" fmla="*/ 4469 h 20000"/>
                  <a:gd name="T38" fmla="*/ 7668 w 20000"/>
                  <a:gd name="T39" fmla="*/ 4196 h 20000"/>
                  <a:gd name="T40" fmla="*/ 9201 w 20000"/>
                  <a:gd name="T41" fmla="*/ 3924 h 20000"/>
                  <a:gd name="T42" fmla="*/ 9585 w 20000"/>
                  <a:gd name="T43" fmla="*/ 3597 h 20000"/>
                  <a:gd name="T44" fmla="*/ 9712 w 20000"/>
                  <a:gd name="T45" fmla="*/ 2997 h 20000"/>
                  <a:gd name="T46" fmla="*/ 10543 w 20000"/>
                  <a:gd name="T47" fmla="*/ 2725 h 20000"/>
                  <a:gd name="T48" fmla="*/ 10927 w 20000"/>
                  <a:gd name="T49" fmla="*/ 2452 h 20000"/>
                  <a:gd name="T50" fmla="*/ 12013 w 20000"/>
                  <a:gd name="T51" fmla="*/ 1253 h 20000"/>
                  <a:gd name="T52" fmla="*/ 13163 w 20000"/>
                  <a:gd name="T53" fmla="*/ 926 h 20000"/>
                  <a:gd name="T54" fmla="*/ 14569 w 20000"/>
                  <a:gd name="T55" fmla="*/ 0 h 20000"/>
                  <a:gd name="T56" fmla="*/ 16166 w 20000"/>
                  <a:gd name="T57" fmla="*/ 1853 h 20000"/>
                  <a:gd name="T58" fmla="*/ 16869 w 20000"/>
                  <a:gd name="T59" fmla="*/ 2125 h 20000"/>
                  <a:gd name="T60" fmla="*/ 17252 w 20000"/>
                  <a:gd name="T61" fmla="*/ 2452 h 20000"/>
                  <a:gd name="T62" fmla="*/ 17636 w 20000"/>
                  <a:gd name="T63" fmla="*/ 2725 h 20000"/>
                  <a:gd name="T64" fmla="*/ 18211 w 20000"/>
                  <a:gd name="T65" fmla="*/ 2997 h 20000"/>
                  <a:gd name="T66" fmla="*/ 18403 w 20000"/>
                  <a:gd name="T67" fmla="*/ 3324 h 20000"/>
                  <a:gd name="T68" fmla="*/ 18594 w 20000"/>
                  <a:gd name="T69" fmla="*/ 3597 h 20000"/>
                  <a:gd name="T70" fmla="*/ 18978 w 20000"/>
                  <a:gd name="T71" fmla="*/ 3924 h 20000"/>
                  <a:gd name="T72" fmla="*/ 19105 w 20000"/>
                  <a:gd name="T73" fmla="*/ 4469 h 20000"/>
                  <a:gd name="T74" fmla="*/ 19297 w 20000"/>
                  <a:gd name="T75" fmla="*/ 5068 h 20000"/>
                  <a:gd name="T76" fmla="*/ 19489 w 20000"/>
                  <a:gd name="T77" fmla="*/ 5395 h 20000"/>
                  <a:gd name="T78" fmla="*/ 19681 w 20000"/>
                  <a:gd name="T79" fmla="*/ 5995 h 20000"/>
                  <a:gd name="T80" fmla="*/ 19681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81" y="7193"/>
                    </a:moveTo>
                    <a:lnTo>
                      <a:pt x="19936" y="8556"/>
                    </a:lnTo>
                    <a:lnTo>
                      <a:pt x="19872" y="10409"/>
                    </a:lnTo>
                    <a:lnTo>
                      <a:pt x="19936" y="14223"/>
                    </a:lnTo>
                    <a:lnTo>
                      <a:pt x="19936" y="17112"/>
                    </a:lnTo>
                    <a:lnTo>
                      <a:pt x="18147" y="19946"/>
                    </a:lnTo>
                    <a:lnTo>
                      <a:pt x="16358" y="19946"/>
                    </a:lnTo>
                    <a:lnTo>
                      <a:pt x="15016" y="18747"/>
                    </a:lnTo>
                    <a:lnTo>
                      <a:pt x="12780" y="18638"/>
                    </a:lnTo>
                    <a:lnTo>
                      <a:pt x="10927" y="18638"/>
                    </a:lnTo>
                    <a:lnTo>
                      <a:pt x="9137" y="18638"/>
                    </a:lnTo>
                    <a:lnTo>
                      <a:pt x="8051" y="18638"/>
                    </a:lnTo>
                    <a:lnTo>
                      <a:pt x="6965" y="18474"/>
                    </a:lnTo>
                    <a:lnTo>
                      <a:pt x="5495" y="18638"/>
                    </a:lnTo>
                    <a:lnTo>
                      <a:pt x="2620" y="19673"/>
                    </a:lnTo>
                    <a:lnTo>
                      <a:pt x="703" y="19946"/>
                    </a:lnTo>
                    <a:lnTo>
                      <a:pt x="511" y="19619"/>
                    </a:lnTo>
                    <a:lnTo>
                      <a:pt x="511" y="19074"/>
                    </a:lnTo>
                    <a:lnTo>
                      <a:pt x="319" y="16730"/>
                    </a:lnTo>
                    <a:lnTo>
                      <a:pt x="319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2" y="8992"/>
                    </a:lnTo>
                    <a:lnTo>
                      <a:pt x="192" y="8065"/>
                    </a:lnTo>
                    <a:lnTo>
                      <a:pt x="511" y="7793"/>
                    </a:lnTo>
                    <a:lnTo>
                      <a:pt x="895" y="7193"/>
                    </a:lnTo>
                    <a:lnTo>
                      <a:pt x="1661" y="6594"/>
                    </a:lnTo>
                    <a:lnTo>
                      <a:pt x="1853" y="6267"/>
                    </a:lnTo>
                    <a:lnTo>
                      <a:pt x="1853" y="5995"/>
                    </a:lnTo>
                    <a:lnTo>
                      <a:pt x="2045" y="5995"/>
                    </a:lnTo>
                    <a:lnTo>
                      <a:pt x="2428" y="5668"/>
                    </a:lnTo>
                    <a:lnTo>
                      <a:pt x="3514" y="5395"/>
                    </a:lnTo>
                    <a:lnTo>
                      <a:pt x="4665" y="5395"/>
                    </a:lnTo>
                    <a:lnTo>
                      <a:pt x="5751" y="4796"/>
                    </a:lnTo>
                    <a:lnTo>
                      <a:pt x="6965" y="4796"/>
                    </a:lnTo>
                    <a:lnTo>
                      <a:pt x="6965" y="4469"/>
                    </a:lnTo>
                    <a:lnTo>
                      <a:pt x="7284" y="4469"/>
                    </a:lnTo>
                    <a:lnTo>
                      <a:pt x="7668" y="4196"/>
                    </a:lnTo>
                    <a:lnTo>
                      <a:pt x="8818" y="4196"/>
                    </a:lnTo>
                    <a:lnTo>
                      <a:pt x="9201" y="3924"/>
                    </a:lnTo>
                    <a:lnTo>
                      <a:pt x="9329" y="3597"/>
                    </a:lnTo>
                    <a:lnTo>
                      <a:pt x="9585" y="3597"/>
                    </a:lnTo>
                    <a:lnTo>
                      <a:pt x="9585" y="3324"/>
                    </a:lnTo>
                    <a:lnTo>
                      <a:pt x="9712" y="2997"/>
                    </a:lnTo>
                    <a:lnTo>
                      <a:pt x="10096" y="2997"/>
                    </a:lnTo>
                    <a:lnTo>
                      <a:pt x="10543" y="2725"/>
                    </a:lnTo>
                    <a:lnTo>
                      <a:pt x="10735" y="2452"/>
                    </a:lnTo>
                    <a:lnTo>
                      <a:pt x="10927" y="2452"/>
                    </a:lnTo>
                    <a:lnTo>
                      <a:pt x="11246" y="1853"/>
                    </a:lnTo>
                    <a:lnTo>
                      <a:pt x="12013" y="1253"/>
                    </a:lnTo>
                    <a:lnTo>
                      <a:pt x="13866" y="763"/>
                    </a:lnTo>
                    <a:lnTo>
                      <a:pt x="13163" y="926"/>
                    </a:lnTo>
                    <a:lnTo>
                      <a:pt x="14569" y="0"/>
                    </a:lnTo>
                    <a:lnTo>
                      <a:pt x="15911" y="1253"/>
                    </a:lnTo>
                    <a:lnTo>
                      <a:pt x="16166" y="1853"/>
                    </a:lnTo>
                    <a:lnTo>
                      <a:pt x="16869" y="1853"/>
                    </a:lnTo>
                    <a:lnTo>
                      <a:pt x="16869" y="2125"/>
                    </a:lnTo>
                    <a:lnTo>
                      <a:pt x="17061" y="2125"/>
                    </a:lnTo>
                    <a:lnTo>
                      <a:pt x="17252" y="2452"/>
                    </a:lnTo>
                    <a:lnTo>
                      <a:pt x="17444" y="2452"/>
                    </a:lnTo>
                    <a:lnTo>
                      <a:pt x="17636" y="2725"/>
                    </a:lnTo>
                    <a:lnTo>
                      <a:pt x="18019" y="2725"/>
                    </a:lnTo>
                    <a:lnTo>
                      <a:pt x="18211" y="2997"/>
                    </a:lnTo>
                    <a:lnTo>
                      <a:pt x="18403" y="2997"/>
                    </a:lnTo>
                    <a:lnTo>
                      <a:pt x="18403" y="3324"/>
                    </a:lnTo>
                    <a:lnTo>
                      <a:pt x="18594" y="3324"/>
                    </a:lnTo>
                    <a:lnTo>
                      <a:pt x="18594" y="3597"/>
                    </a:lnTo>
                    <a:lnTo>
                      <a:pt x="18722" y="3924"/>
                    </a:lnTo>
                    <a:lnTo>
                      <a:pt x="18978" y="3924"/>
                    </a:lnTo>
                    <a:lnTo>
                      <a:pt x="18978" y="4469"/>
                    </a:lnTo>
                    <a:lnTo>
                      <a:pt x="19105" y="4469"/>
                    </a:lnTo>
                    <a:lnTo>
                      <a:pt x="19105" y="5068"/>
                    </a:lnTo>
                    <a:lnTo>
                      <a:pt x="19297" y="5068"/>
                    </a:lnTo>
                    <a:lnTo>
                      <a:pt x="19297" y="5395"/>
                    </a:lnTo>
                    <a:lnTo>
                      <a:pt x="19489" y="5395"/>
                    </a:lnTo>
                    <a:lnTo>
                      <a:pt x="19489" y="5995"/>
                    </a:lnTo>
                    <a:lnTo>
                      <a:pt x="19681" y="5995"/>
                    </a:lnTo>
                    <a:lnTo>
                      <a:pt x="19681" y="719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56"/>
              <p:cNvSpPr>
                <a:spLocks/>
              </p:cNvSpPr>
              <p:nvPr/>
            </p:nvSpPr>
            <p:spPr bwMode="auto">
              <a:xfrm>
                <a:off x="2480" y="2387"/>
                <a:ext cx="126" cy="147"/>
              </a:xfrm>
              <a:custGeom>
                <a:avLst/>
                <a:gdLst>
                  <a:gd name="T0" fmla="*/ 11374 w 20000"/>
                  <a:gd name="T1" fmla="*/ 0 h 20000"/>
                  <a:gd name="T2" fmla="*/ 5751 w 20000"/>
                  <a:gd name="T3" fmla="*/ 0 h 20000"/>
                  <a:gd name="T4" fmla="*/ 0 w 20000"/>
                  <a:gd name="T5" fmla="*/ 1798 h 20000"/>
                  <a:gd name="T6" fmla="*/ 1150 w 20000"/>
                  <a:gd name="T7" fmla="*/ 4959 h 20000"/>
                  <a:gd name="T8" fmla="*/ 1342 w 20000"/>
                  <a:gd name="T9" fmla="*/ 8992 h 20000"/>
                  <a:gd name="T10" fmla="*/ 1342 w 20000"/>
                  <a:gd name="T11" fmla="*/ 10790 h 20000"/>
                  <a:gd name="T12" fmla="*/ 1342 w 20000"/>
                  <a:gd name="T13" fmla="*/ 11935 h 20000"/>
                  <a:gd name="T14" fmla="*/ 1342 w 20000"/>
                  <a:gd name="T15" fmla="*/ 14441 h 20000"/>
                  <a:gd name="T16" fmla="*/ 0 w 20000"/>
                  <a:gd name="T17" fmla="*/ 19237 h 20000"/>
                  <a:gd name="T18" fmla="*/ 895 w 20000"/>
                  <a:gd name="T19" fmla="*/ 19401 h 20000"/>
                  <a:gd name="T20" fmla="*/ 5687 w 20000"/>
                  <a:gd name="T21" fmla="*/ 19619 h 20000"/>
                  <a:gd name="T22" fmla="*/ 10735 w 20000"/>
                  <a:gd name="T23" fmla="*/ 19946 h 20000"/>
                  <a:gd name="T24" fmla="*/ 11885 w 20000"/>
                  <a:gd name="T25" fmla="*/ 19782 h 20000"/>
                  <a:gd name="T26" fmla="*/ 12843 w 20000"/>
                  <a:gd name="T27" fmla="*/ 19074 h 20000"/>
                  <a:gd name="T28" fmla="*/ 13674 w 20000"/>
                  <a:gd name="T29" fmla="*/ 18093 h 20000"/>
                  <a:gd name="T30" fmla="*/ 13994 w 20000"/>
                  <a:gd name="T31" fmla="*/ 17929 h 20000"/>
                  <a:gd name="T32" fmla="*/ 14569 w 20000"/>
                  <a:gd name="T33" fmla="*/ 16403 h 20000"/>
                  <a:gd name="T34" fmla="*/ 15144 w 20000"/>
                  <a:gd name="T35" fmla="*/ 14169 h 20000"/>
                  <a:gd name="T36" fmla="*/ 15463 w 20000"/>
                  <a:gd name="T37" fmla="*/ 13025 h 20000"/>
                  <a:gd name="T38" fmla="*/ 15783 w 20000"/>
                  <a:gd name="T39" fmla="*/ 12262 h 20000"/>
                  <a:gd name="T40" fmla="*/ 16038 w 20000"/>
                  <a:gd name="T41" fmla="*/ 10790 h 20000"/>
                  <a:gd name="T42" fmla="*/ 16358 w 20000"/>
                  <a:gd name="T43" fmla="*/ 10409 h 20000"/>
                  <a:gd name="T44" fmla="*/ 16997 w 20000"/>
                  <a:gd name="T45" fmla="*/ 10191 h 20000"/>
                  <a:gd name="T46" fmla="*/ 17252 w 20000"/>
                  <a:gd name="T47" fmla="*/ 9482 h 20000"/>
                  <a:gd name="T48" fmla="*/ 17572 w 20000"/>
                  <a:gd name="T49" fmla="*/ 9046 h 20000"/>
                  <a:gd name="T50" fmla="*/ 18722 w 20000"/>
                  <a:gd name="T51" fmla="*/ 7902 h 20000"/>
                  <a:gd name="T52" fmla="*/ 19042 w 20000"/>
                  <a:gd name="T53" fmla="*/ 6812 h 20000"/>
                  <a:gd name="T54" fmla="*/ 19936 w 20000"/>
                  <a:gd name="T55" fmla="*/ 5395 h 20000"/>
                  <a:gd name="T56" fmla="*/ 18147 w 20000"/>
                  <a:gd name="T57" fmla="*/ 3869 h 20000"/>
                  <a:gd name="T58" fmla="*/ 17827 w 20000"/>
                  <a:gd name="T59" fmla="*/ 3052 h 20000"/>
                  <a:gd name="T60" fmla="*/ 17572 w 20000"/>
                  <a:gd name="T61" fmla="*/ 2725 h 20000"/>
                  <a:gd name="T62" fmla="*/ 17252 w 20000"/>
                  <a:gd name="T63" fmla="*/ 2343 h 20000"/>
                  <a:gd name="T64" fmla="*/ 16997 w 20000"/>
                  <a:gd name="T65" fmla="*/ 1798 h 20000"/>
                  <a:gd name="T66" fmla="*/ 16613 w 20000"/>
                  <a:gd name="T67" fmla="*/ 1580 h 20000"/>
                  <a:gd name="T68" fmla="*/ 16358 w 20000"/>
                  <a:gd name="T69" fmla="*/ 1362 h 20000"/>
                  <a:gd name="T70" fmla="*/ 16038 w 20000"/>
                  <a:gd name="T71" fmla="*/ 981 h 20000"/>
                  <a:gd name="T72" fmla="*/ 15463 w 20000"/>
                  <a:gd name="T73" fmla="*/ 817 h 20000"/>
                  <a:gd name="T74" fmla="*/ 14888 w 20000"/>
                  <a:gd name="T75" fmla="*/ 654 h 20000"/>
                  <a:gd name="T76" fmla="*/ 14569 w 20000"/>
                  <a:gd name="T77" fmla="*/ 436 h 20000"/>
                  <a:gd name="T78" fmla="*/ 13994 w 20000"/>
                  <a:gd name="T79" fmla="*/ 218 h 20000"/>
                  <a:gd name="T80" fmla="*/ 12843 w 20000"/>
                  <a:gd name="T81" fmla="*/ 2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43" y="218"/>
                    </a:moveTo>
                    <a:lnTo>
                      <a:pt x="11374" y="0"/>
                    </a:lnTo>
                    <a:lnTo>
                      <a:pt x="9585" y="109"/>
                    </a:lnTo>
                    <a:lnTo>
                      <a:pt x="5751" y="0"/>
                    </a:lnTo>
                    <a:lnTo>
                      <a:pt x="2812" y="0"/>
                    </a:lnTo>
                    <a:lnTo>
                      <a:pt x="0" y="1798"/>
                    </a:lnTo>
                    <a:lnTo>
                      <a:pt x="0" y="3597"/>
                    </a:lnTo>
                    <a:lnTo>
                      <a:pt x="1150" y="4959"/>
                    </a:lnTo>
                    <a:lnTo>
                      <a:pt x="1342" y="7248"/>
                    </a:lnTo>
                    <a:lnTo>
                      <a:pt x="1342" y="8992"/>
                    </a:lnTo>
                    <a:lnTo>
                      <a:pt x="1342" y="10790"/>
                    </a:lnTo>
                    <a:lnTo>
                      <a:pt x="1342" y="11935"/>
                    </a:lnTo>
                    <a:lnTo>
                      <a:pt x="1470" y="13025"/>
                    </a:lnTo>
                    <a:lnTo>
                      <a:pt x="1342" y="14441"/>
                    </a:lnTo>
                    <a:lnTo>
                      <a:pt x="319" y="17330"/>
                    </a:lnTo>
                    <a:lnTo>
                      <a:pt x="0" y="19237"/>
                    </a:lnTo>
                    <a:lnTo>
                      <a:pt x="319" y="19401"/>
                    </a:lnTo>
                    <a:lnTo>
                      <a:pt x="895" y="19401"/>
                    </a:lnTo>
                    <a:lnTo>
                      <a:pt x="3259" y="19619"/>
                    </a:lnTo>
                    <a:lnTo>
                      <a:pt x="5687" y="19619"/>
                    </a:lnTo>
                    <a:lnTo>
                      <a:pt x="7412" y="19946"/>
                    </a:lnTo>
                    <a:lnTo>
                      <a:pt x="10735" y="19946"/>
                    </a:lnTo>
                    <a:lnTo>
                      <a:pt x="10990" y="19782"/>
                    </a:lnTo>
                    <a:lnTo>
                      <a:pt x="11885" y="19782"/>
                    </a:lnTo>
                    <a:lnTo>
                      <a:pt x="12204" y="19401"/>
                    </a:lnTo>
                    <a:lnTo>
                      <a:pt x="12843" y="19074"/>
                    </a:lnTo>
                    <a:lnTo>
                      <a:pt x="13419" y="18311"/>
                    </a:lnTo>
                    <a:lnTo>
                      <a:pt x="13674" y="18093"/>
                    </a:lnTo>
                    <a:lnTo>
                      <a:pt x="13994" y="18093"/>
                    </a:lnTo>
                    <a:lnTo>
                      <a:pt x="13994" y="17929"/>
                    </a:lnTo>
                    <a:lnTo>
                      <a:pt x="14249" y="17548"/>
                    </a:lnTo>
                    <a:lnTo>
                      <a:pt x="14569" y="16403"/>
                    </a:lnTo>
                    <a:lnTo>
                      <a:pt x="14569" y="15259"/>
                    </a:lnTo>
                    <a:lnTo>
                      <a:pt x="15144" y="14169"/>
                    </a:lnTo>
                    <a:lnTo>
                      <a:pt x="15144" y="13025"/>
                    </a:lnTo>
                    <a:lnTo>
                      <a:pt x="15463" y="13025"/>
                    </a:lnTo>
                    <a:lnTo>
                      <a:pt x="15463" y="12698"/>
                    </a:lnTo>
                    <a:lnTo>
                      <a:pt x="15783" y="12262"/>
                    </a:lnTo>
                    <a:lnTo>
                      <a:pt x="15783" y="11172"/>
                    </a:lnTo>
                    <a:lnTo>
                      <a:pt x="16038" y="10790"/>
                    </a:lnTo>
                    <a:lnTo>
                      <a:pt x="16358" y="10627"/>
                    </a:lnTo>
                    <a:lnTo>
                      <a:pt x="16358" y="10409"/>
                    </a:lnTo>
                    <a:lnTo>
                      <a:pt x="16613" y="10409"/>
                    </a:lnTo>
                    <a:lnTo>
                      <a:pt x="16997" y="10191"/>
                    </a:lnTo>
                    <a:lnTo>
                      <a:pt x="16997" y="9864"/>
                    </a:lnTo>
                    <a:lnTo>
                      <a:pt x="17252" y="9482"/>
                    </a:lnTo>
                    <a:lnTo>
                      <a:pt x="17572" y="9264"/>
                    </a:lnTo>
                    <a:lnTo>
                      <a:pt x="17572" y="9046"/>
                    </a:lnTo>
                    <a:lnTo>
                      <a:pt x="18147" y="8719"/>
                    </a:lnTo>
                    <a:lnTo>
                      <a:pt x="18722" y="7902"/>
                    </a:lnTo>
                    <a:lnTo>
                      <a:pt x="19233" y="6158"/>
                    </a:lnTo>
                    <a:lnTo>
                      <a:pt x="19042" y="6812"/>
                    </a:lnTo>
                    <a:lnTo>
                      <a:pt x="19936" y="5395"/>
                    </a:lnTo>
                    <a:lnTo>
                      <a:pt x="18722" y="4033"/>
                    </a:lnTo>
                    <a:lnTo>
                      <a:pt x="18147" y="3869"/>
                    </a:lnTo>
                    <a:lnTo>
                      <a:pt x="18147" y="3052"/>
                    </a:lnTo>
                    <a:lnTo>
                      <a:pt x="17827" y="3052"/>
                    </a:lnTo>
                    <a:lnTo>
                      <a:pt x="17827" y="2888"/>
                    </a:lnTo>
                    <a:lnTo>
                      <a:pt x="17572" y="2725"/>
                    </a:lnTo>
                    <a:lnTo>
                      <a:pt x="17572" y="2507"/>
                    </a:lnTo>
                    <a:lnTo>
                      <a:pt x="17252" y="2343"/>
                    </a:lnTo>
                    <a:lnTo>
                      <a:pt x="17252" y="1907"/>
                    </a:lnTo>
                    <a:lnTo>
                      <a:pt x="16997" y="1798"/>
                    </a:lnTo>
                    <a:lnTo>
                      <a:pt x="16997" y="1580"/>
                    </a:lnTo>
                    <a:lnTo>
                      <a:pt x="16613" y="1580"/>
                    </a:lnTo>
                    <a:lnTo>
                      <a:pt x="16613" y="1362"/>
                    </a:lnTo>
                    <a:lnTo>
                      <a:pt x="16358" y="1362"/>
                    </a:lnTo>
                    <a:lnTo>
                      <a:pt x="16038" y="1253"/>
                    </a:lnTo>
                    <a:lnTo>
                      <a:pt x="16038" y="981"/>
                    </a:lnTo>
                    <a:lnTo>
                      <a:pt x="15463" y="981"/>
                    </a:lnTo>
                    <a:lnTo>
                      <a:pt x="15463" y="817"/>
                    </a:lnTo>
                    <a:lnTo>
                      <a:pt x="14888" y="817"/>
                    </a:lnTo>
                    <a:lnTo>
                      <a:pt x="14888" y="654"/>
                    </a:lnTo>
                    <a:lnTo>
                      <a:pt x="14569" y="654"/>
                    </a:lnTo>
                    <a:lnTo>
                      <a:pt x="14569" y="436"/>
                    </a:lnTo>
                    <a:lnTo>
                      <a:pt x="13994" y="436"/>
                    </a:lnTo>
                    <a:lnTo>
                      <a:pt x="13994" y="218"/>
                    </a:lnTo>
                    <a:lnTo>
                      <a:pt x="12843" y="218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57"/>
              <p:cNvSpPr>
                <a:spLocks/>
              </p:cNvSpPr>
              <p:nvPr/>
            </p:nvSpPr>
            <p:spPr bwMode="auto">
              <a:xfrm>
                <a:off x="2605" y="2314"/>
                <a:ext cx="122" cy="143"/>
              </a:xfrm>
              <a:custGeom>
                <a:avLst/>
                <a:gdLst>
                  <a:gd name="T0" fmla="*/ 11344 w 20000"/>
                  <a:gd name="T1" fmla="*/ 19944 h 20000"/>
                  <a:gd name="T2" fmla="*/ 5770 w 20000"/>
                  <a:gd name="T3" fmla="*/ 19944 h 20000"/>
                  <a:gd name="T4" fmla="*/ 0 w 20000"/>
                  <a:gd name="T5" fmla="*/ 18156 h 20000"/>
                  <a:gd name="T6" fmla="*/ 1180 w 20000"/>
                  <a:gd name="T7" fmla="*/ 14972 h 20000"/>
                  <a:gd name="T8" fmla="*/ 1311 w 20000"/>
                  <a:gd name="T9" fmla="*/ 10950 h 20000"/>
                  <a:gd name="T10" fmla="*/ 1311 w 20000"/>
                  <a:gd name="T11" fmla="*/ 9162 h 20000"/>
                  <a:gd name="T12" fmla="*/ 1311 w 20000"/>
                  <a:gd name="T13" fmla="*/ 8045 h 20000"/>
                  <a:gd name="T14" fmla="*/ 1311 w 20000"/>
                  <a:gd name="T15" fmla="*/ 5531 h 20000"/>
                  <a:gd name="T16" fmla="*/ 0 w 20000"/>
                  <a:gd name="T17" fmla="*/ 726 h 20000"/>
                  <a:gd name="T18" fmla="*/ 918 w 20000"/>
                  <a:gd name="T19" fmla="*/ 559 h 20000"/>
                  <a:gd name="T20" fmla="*/ 5705 w 20000"/>
                  <a:gd name="T21" fmla="*/ 391 h 20000"/>
                  <a:gd name="T22" fmla="*/ 10754 w 20000"/>
                  <a:gd name="T23" fmla="*/ 0 h 20000"/>
                  <a:gd name="T24" fmla="*/ 11869 w 20000"/>
                  <a:gd name="T25" fmla="*/ 168 h 20000"/>
                  <a:gd name="T26" fmla="*/ 12852 w 20000"/>
                  <a:gd name="T27" fmla="*/ 950 h 20000"/>
                  <a:gd name="T28" fmla="*/ 13705 w 20000"/>
                  <a:gd name="T29" fmla="*/ 1844 h 20000"/>
                  <a:gd name="T30" fmla="*/ 13967 w 20000"/>
                  <a:gd name="T31" fmla="*/ 2067 h 20000"/>
                  <a:gd name="T32" fmla="*/ 14557 w 20000"/>
                  <a:gd name="T33" fmla="*/ 3520 h 20000"/>
                  <a:gd name="T34" fmla="*/ 15148 w 20000"/>
                  <a:gd name="T35" fmla="*/ 5754 h 20000"/>
                  <a:gd name="T36" fmla="*/ 15475 w 20000"/>
                  <a:gd name="T37" fmla="*/ 6927 h 20000"/>
                  <a:gd name="T38" fmla="*/ 15803 w 20000"/>
                  <a:gd name="T39" fmla="*/ 7709 h 20000"/>
                  <a:gd name="T40" fmla="*/ 16066 w 20000"/>
                  <a:gd name="T41" fmla="*/ 9218 h 20000"/>
                  <a:gd name="T42" fmla="*/ 16328 w 20000"/>
                  <a:gd name="T43" fmla="*/ 9609 h 20000"/>
                  <a:gd name="T44" fmla="*/ 16984 w 20000"/>
                  <a:gd name="T45" fmla="*/ 9777 h 20000"/>
                  <a:gd name="T46" fmla="*/ 17246 w 20000"/>
                  <a:gd name="T47" fmla="*/ 10447 h 20000"/>
                  <a:gd name="T48" fmla="*/ 17574 w 20000"/>
                  <a:gd name="T49" fmla="*/ 10894 h 20000"/>
                  <a:gd name="T50" fmla="*/ 18754 w 20000"/>
                  <a:gd name="T51" fmla="*/ 12067 h 20000"/>
                  <a:gd name="T52" fmla="*/ 19016 w 20000"/>
                  <a:gd name="T53" fmla="*/ 13128 h 20000"/>
                  <a:gd name="T54" fmla="*/ 19934 w 20000"/>
                  <a:gd name="T55" fmla="*/ 14525 h 20000"/>
                  <a:gd name="T56" fmla="*/ 18164 w 20000"/>
                  <a:gd name="T57" fmla="*/ 16145 h 20000"/>
                  <a:gd name="T58" fmla="*/ 17836 w 20000"/>
                  <a:gd name="T59" fmla="*/ 16872 h 20000"/>
                  <a:gd name="T60" fmla="*/ 17574 w 20000"/>
                  <a:gd name="T61" fmla="*/ 17263 h 20000"/>
                  <a:gd name="T62" fmla="*/ 17246 w 20000"/>
                  <a:gd name="T63" fmla="*/ 17598 h 20000"/>
                  <a:gd name="T64" fmla="*/ 16984 w 20000"/>
                  <a:gd name="T65" fmla="*/ 18212 h 20000"/>
                  <a:gd name="T66" fmla="*/ 16590 w 20000"/>
                  <a:gd name="T67" fmla="*/ 18436 h 20000"/>
                  <a:gd name="T68" fmla="*/ 16328 w 20000"/>
                  <a:gd name="T69" fmla="*/ 18603 h 20000"/>
                  <a:gd name="T70" fmla="*/ 16066 w 20000"/>
                  <a:gd name="T71" fmla="*/ 18939 h 20000"/>
                  <a:gd name="T72" fmla="*/ 15475 w 20000"/>
                  <a:gd name="T73" fmla="*/ 19106 h 20000"/>
                  <a:gd name="T74" fmla="*/ 14885 w 20000"/>
                  <a:gd name="T75" fmla="*/ 19274 h 20000"/>
                  <a:gd name="T76" fmla="*/ 14557 w 20000"/>
                  <a:gd name="T77" fmla="*/ 19497 h 20000"/>
                  <a:gd name="T78" fmla="*/ 13967 w 20000"/>
                  <a:gd name="T79" fmla="*/ 19721 h 20000"/>
                  <a:gd name="T80" fmla="*/ 12852 w 20000"/>
                  <a:gd name="T81" fmla="*/ 197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52" y="19721"/>
                    </a:moveTo>
                    <a:lnTo>
                      <a:pt x="11344" y="19944"/>
                    </a:lnTo>
                    <a:lnTo>
                      <a:pt x="9574" y="19832"/>
                    </a:lnTo>
                    <a:lnTo>
                      <a:pt x="5770" y="19944"/>
                    </a:lnTo>
                    <a:lnTo>
                      <a:pt x="2820" y="19944"/>
                    </a:lnTo>
                    <a:lnTo>
                      <a:pt x="0" y="18156"/>
                    </a:lnTo>
                    <a:lnTo>
                      <a:pt x="0" y="16369"/>
                    </a:lnTo>
                    <a:lnTo>
                      <a:pt x="1180" y="14972"/>
                    </a:lnTo>
                    <a:lnTo>
                      <a:pt x="1311" y="12737"/>
                    </a:lnTo>
                    <a:lnTo>
                      <a:pt x="1311" y="10950"/>
                    </a:lnTo>
                    <a:lnTo>
                      <a:pt x="1311" y="9162"/>
                    </a:lnTo>
                    <a:lnTo>
                      <a:pt x="1311" y="8045"/>
                    </a:lnTo>
                    <a:lnTo>
                      <a:pt x="1443" y="6927"/>
                    </a:lnTo>
                    <a:lnTo>
                      <a:pt x="1311" y="5531"/>
                    </a:lnTo>
                    <a:lnTo>
                      <a:pt x="328" y="2626"/>
                    </a:lnTo>
                    <a:lnTo>
                      <a:pt x="0" y="726"/>
                    </a:lnTo>
                    <a:lnTo>
                      <a:pt x="328" y="559"/>
                    </a:lnTo>
                    <a:lnTo>
                      <a:pt x="918" y="559"/>
                    </a:lnTo>
                    <a:lnTo>
                      <a:pt x="3279" y="391"/>
                    </a:lnTo>
                    <a:lnTo>
                      <a:pt x="5705" y="391"/>
                    </a:lnTo>
                    <a:lnTo>
                      <a:pt x="7410" y="0"/>
                    </a:lnTo>
                    <a:lnTo>
                      <a:pt x="10754" y="0"/>
                    </a:lnTo>
                    <a:lnTo>
                      <a:pt x="11016" y="168"/>
                    </a:lnTo>
                    <a:lnTo>
                      <a:pt x="11869" y="168"/>
                    </a:lnTo>
                    <a:lnTo>
                      <a:pt x="12197" y="559"/>
                    </a:lnTo>
                    <a:lnTo>
                      <a:pt x="12852" y="950"/>
                    </a:lnTo>
                    <a:lnTo>
                      <a:pt x="13443" y="1620"/>
                    </a:lnTo>
                    <a:lnTo>
                      <a:pt x="13705" y="1844"/>
                    </a:lnTo>
                    <a:lnTo>
                      <a:pt x="13967" y="1844"/>
                    </a:lnTo>
                    <a:lnTo>
                      <a:pt x="13967" y="2067"/>
                    </a:lnTo>
                    <a:lnTo>
                      <a:pt x="14230" y="2458"/>
                    </a:lnTo>
                    <a:lnTo>
                      <a:pt x="14557" y="3520"/>
                    </a:lnTo>
                    <a:lnTo>
                      <a:pt x="14557" y="4693"/>
                    </a:lnTo>
                    <a:lnTo>
                      <a:pt x="15148" y="5754"/>
                    </a:lnTo>
                    <a:lnTo>
                      <a:pt x="15148" y="6927"/>
                    </a:lnTo>
                    <a:lnTo>
                      <a:pt x="15475" y="6927"/>
                    </a:lnTo>
                    <a:lnTo>
                      <a:pt x="15475" y="7318"/>
                    </a:lnTo>
                    <a:lnTo>
                      <a:pt x="15803" y="7709"/>
                    </a:lnTo>
                    <a:lnTo>
                      <a:pt x="15803" y="8771"/>
                    </a:lnTo>
                    <a:lnTo>
                      <a:pt x="16066" y="9218"/>
                    </a:lnTo>
                    <a:lnTo>
                      <a:pt x="16328" y="9330"/>
                    </a:lnTo>
                    <a:lnTo>
                      <a:pt x="16328" y="9609"/>
                    </a:lnTo>
                    <a:lnTo>
                      <a:pt x="16590" y="9609"/>
                    </a:lnTo>
                    <a:lnTo>
                      <a:pt x="16984" y="9777"/>
                    </a:lnTo>
                    <a:lnTo>
                      <a:pt x="16984" y="10112"/>
                    </a:lnTo>
                    <a:lnTo>
                      <a:pt x="17246" y="10447"/>
                    </a:lnTo>
                    <a:lnTo>
                      <a:pt x="17574" y="10726"/>
                    </a:lnTo>
                    <a:lnTo>
                      <a:pt x="17574" y="10894"/>
                    </a:lnTo>
                    <a:lnTo>
                      <a:pt x="18164" y="11285"/>
                    </a:lnTo>
                    <a:lnTo>
                      <a:pt x="18754" y="12067"/>
                    </a:lnTo>
                    <a:lnTo>
                      <a:pt x="19213" y="13855"/>
                    </a:lnTo>
                    <a:lnTo>
                      <a:pt x="19016" y="13128"/>
                    </a:lnTo>
                    <a:lnTo>
                      <a:pt x="19934" y="14525"/>
                    </a:lnTo>
                    <a:lnTo>
                      <a:pt x="18754" y="15922"/>
                    </a:lnTo>
                    <a:lnTo>
                      <a:pt x="18164" y="16145"/>
                    </a:lnTo>
                    <a:lnTo>
                      <a:pt x="18164" y="16872"/>
                    </a:lnTo>
                    <a:lnTo>
                      <a:pt x="17836" y="16872"/>
                    </a:lnTo>
                    <a:lnTo>
                      <a:pt x="17836" y="17039"/>
                    </a:lnTo>
                    <a:lnTo>
                      <a:pt x="17574" y="17263"/>
                    </a:lnTo>
                    <a:lnTo>
                      <a:pt x="17574" y="17430"/>
                    </a:lnTo>
                    <a:lnTo>
                      <a:pt x="17246" y="17598"/>
                    </a:lnTo>
                    <a:lnTo>
                      <a:pt x="17246" y="18045"/>
                    </a:lnTo>
                    <a:lnTo>
                      <a:pt x="16984" y="18212"/>
                    </a:lnTo>
                    <a:lnTo>
                      <a:pt x="16984" y="18436"/>
                    </a:lnTo>
                    <a:lnTo>
                      <a:pt x="16590" y="18436"/>
                    </a:lnTo>
                    <a:lnTo>
                      <a:pt x="16590" y="18603"/>
                    </a:lnTo>
                    <a:lnTo>
                      <a:pt x="16328" y="18603"/>
                    </a:lnTo>
                    <a:lnTo>
                      <a:pt x="16066" y="18771"/>
                    </a:lnTo>
                    <a:lnTo>
                      <a:pt x="16066" y="18939"/>
                    </a:lnTo>
                    <a:lnTo>
                      <a:pt x="15475" y="18939"/>
                    </a:lnTo>
                    <a:lnTo>
                      <a:pt x="15475" y="19106"/>
                    </a:lnTo>
                    <a:lnTo>
                      <a:pt x="14885" y="19106"/>
                    </a:lnTo>
                    <a:lnTo>
                      <a:pt x="14885" y="19274"/>
                    </a:lnTo>
                    <a:lnTo>
                      <a:pt x="14557" y="19274"/>
                    </a:lnTo>
                    <a:lnTo>
                      <a:pt x="14557" y="19497"/>
                    </a:lnTo>
                    <a:lnTo>
                      <a:pt x="13967" y="19497"/>
                    </a:lnTo>
                    <a:lnTo>
                      <a:pt x="13967" y="19721"/>
                    </a:lnTo>
                    <a:lnTo>
                      <a:pt x="12852" y="1972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258"/>
              <p:cNvSpPr>
                <a:spLocks/>
              </p:cNvSpPr>
              <p:nvPr/>
            </p:nvSpPr>
            <p:spPr bwMode="auto">
              <a:xfrm>
                <a:off x="2699" y="2277"/>
                <a:ext cx="84" cy="90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259"/>
              <p:cNvSpPr>
                <a:spLocks/>
              </p:cNvSpPr>
              <p:nvPr/>
            </p:nvSpPr>
            <p:spPr bwMode="auto">
              <a:xfrm>
                <a:off x="3105" y="2058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60"/>
              <p:cNvSpPr>
                <a:spLocks/>
              </p:cNvSpPr>
              <p:nvPr/>
            </p:nvSpPr>
            <p:spPr bwMode="auto">
              <a:xfrm>
                <a:off x="3011" y="2169"/>
                <a:ext cx="151" cy="173"/>
              </a:xfrm>
              <a:custGeom>
                <a:avLst/>
                <a:gdLst>
                  <a:gd name="T0" fmla="*/ 2340 w 20000"/>
                  <a:gd name="T1" fmla="*/ 19169 h 20000"/>
                  <a:gd name="T2" fmla="*/ 2606 w 20000"/>
                  <a:gd name="T3" fmla="*/ 19446 h 20000"/>
                  <a:gd name="T4" fmla="*/ 8617 w 20000"/>
                  <a:gd name="T5" fmla="*/ 19954 h 20000"/>
                  <a:gd name="T6" fmla="*/ 14202 w 20000"/>
                  <a:gd name="T7" fmla="*/ 19954 h 20000"/>
                  <a:gd name="T8" fmla="*/ 17234 w 20000"/>
                  <a:gd name="T9" fmla="*/ 19169 h 20000"/>
                  <a:gd name="T10" fmla="*/ 18032 w 20000"/>
                  <a:gd name="T11" fmla="*/ 18614 h 20000"/>
                  <a:gd name="T12" fmla="*/ 18670 w 20000"/>
                  <a:gd name="T13" fmla="*/ 18152 h 20000"/>
                  <a:gd name="T14" fmla="*/ 18936 w 20000"/>
                  <a:gd name="T15" fmla="*/ 17044 h 20000"/>
                  <a:gd name="T16" fmla="*/ 19255 w 20000"/>
                  <a:gd name="T17" fmla="*/ 16813 h 20000"/>
                  <a:gd name="T18" fmla="*/ 19574 w 20000"/>
                  <a:gd name="T19" fmla="*/ 16351 h 20000"/>
                  <a:gd name="T20" fmla="*/ 19947 w 20000"/>
                  <a:gd name="T21" fmla="*/ 13072 h 20000"/>
                  <a:gd name="T22" fmla="*/ 19787 w 20000"/>
                  <a:gd name="T23" fmla="*/ 9792 h 20000"/>
                  <a:gd name="T24" fmla="*/ 19255 w 20000"/>
                  <a:gd name="T25" fmla="*/ 6975 h 20000"/>
                  <a:gd name="T26" fmla="*/ 18032 w 20000"/>
                  <a:gd name="T27" fmla="*/ 5589 h 20000"/>
                  <a:gd name="T28" fmla="*/ 17234 w 20000"/>
                  <a:gd name="T29" fmla="*/ 4111 h 20000"/>
                  <a:gd name="T30" fmla="*/ 17234 w 20000"/>
                  <a:gd name="T31" fmla="*/ 2309 h 20000"/>
                  <a:gd name="T32" fmla="*/ 16915 w 20000"/>
                  <a:gd name="T33" fmla="*/ 2032 h 20000"/>
                  <a:gd name="T34" fmla="*/ 16330 w 20000"/>
                  <a:gd name="T35" fmla="*/ 1801 h 20000"/>
                  <a:gd name="T36" fmla="*/ 15798 w 20000"/>
                  <a:gd name="T37" fmla="*/ 1524 h 20000"/>
                  <a:gd name="T38" fmla="*/ 14894 w 20000"/>
                  <a:gd name="T39" fmla="*/ 970 h 20000"/>
                  <a:gd name="T40" fmla="*/ 11436 w 20000"/>
                  <a:gd name="T41" fmla="*/ 0 h 20000"/>
                  <a:gd name="T42" fmla="*/ 8617 w 20000"/>
                  <a:gd name="T43" fmla="*/ 0 h 20000"/>
                  <a:gd name="T44" fmla="*/ 4947 w 20000"/>
                  <a:gd name="T45" fmla="*/ 1247 h 20000"/>
                  <a:gd name="T46" fmla="*/ 4362 w 20000"/>
                  <a:gd name="T47" fmla="*/ 1524 h 20000"/>
                  <a:gd name="T48" fmla="*/ 3777 w 20000"/>
                  <a:gd name="T49" fmla="*/ 1801 h 20000"/>
                  <a:gd name="T50" fmla="*/ 3457 w 20000"/>
                  <a:gd name="T51" fmla="*/ 2032 h 20000"/>
                  <a:gd name="T52" fmla="*/ 3191 w 20000"/>
                  <a:gd name="T53" fmla="*/ 3048 h 20000"/>
                  <a:gd name="T54" fmla="*/ 2926 w 20000"/>
                  <a:gd name="T55" fmla="*/ 4111 h 20000"/>
                  <a:gd name="T56" fmla="*/ 2979 w 20000"/>
                  <a:gd name="T57" fmla="*/ 7529 h 20000"/>
                  <a:gd name="T58" fmla="*/ 2606 w 20000"/>
                  <a:gd name="T59" fmla="*/ 8776 h 20000"/>
                  <a:gd name="T60" fmla="*/ 2021 w 20000"/>
                  <a:gd name="T61" fmla="*/ 9607 h 20000"/>
                  <a:gd name="T62" fmla="*/ 1436 w 20000"/>
                  <a:gd name="T63" fmla="*/ 10346 h 20000"/>
                  <a:gd name="T64" fmla="*/ 904 w 20000"/>
                  <a:gd name="T65" fmla="*/ 10855 h 20000"/>
                  <a:gd name="T66" fmla="*/ 585 w 20000"/>
                  <a:gd name="T67" fmla="*/ 11132 h 20000"/>
                  <a:gd name="T68" fmla="*/ 319 w 20000"/>
                  <a:gd name="T69" fmla="*/ 12702 h 20000"/>
                  <a:gd name="T70" fmla="*/ 585 w 20000"/>
                  <a:gd name="T71" fmla="*/ 16074 h 20000"/>
                  <a:gd name="T72" fmla="*/ 1117 w 20000"/>
                  <a:gd name="T73" fmla="*/ 184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21" y="18938"/>
                    </a:moveTo>
                    <a:lnTo>
                      <a:pt x="2340" y="19169"/>
                    </a:lnTo>
                    <a:lnTo>
                      <a:pt x="2926" y="19169"/>
                    </a:lnTo>
                    <a:lnTo>
                      <a:pt x="2606" y="19446"/>
                    </a:lnTo>
                    <a:lnTo>
                      <a:pt x="5691" y="19677"/>
                    </a:lnTo>
                    <a:lnTo>
                      <a:pt x="8617" y="19954"/>
                    </a:lnTo>
                    <a:lnTo>
                      <a:pt x="11436" y="19954"/>
                    </a:lnTo>
                    <a:lnTo>
                      <a:pt x="14202" y="19954"/>
                    </a:lnTo>
                    <a:lnTo>
                      <a:pt x="17234" y="19169"/>
                    </a:lnTo>
                    <a:lnTo>
                      <a:pt x="17766" y="18938"/>
                    </a:lnTo>
                    <a:lnTo>
                      <a:pt x="18032" y="18614"/>
                    </a:lnTo>
                    <a:lnTo>
                      <a:pt x="18670" y="18614"/>
                    </a:lnTo>
                    <a:lnTo>
                      <a:pt x="18670" y="18152"/>
                    </a:lnTo>
                    <a:lnTo>
                      <a:pt x="18936" y="17875"/>
                    </a:lnTo>
                    <a:lnTo>
                      <a:pt x="18936" y="17044"/>
                    </a:lnTo>
                    <a:lnTo>
                      <a:pt x="19255" y="17044"/>
                    </a:lnTo>
                    <a:lnTo>
                      <a:pt x="19255" y="16813"/>
                    </a:lnTo>
                    <a:lnTo>
                      <a:pt x="19574" y="16536"/>
                    </a:lnTo>
                    <a:lnTo>
                      <a:pt x="19574" y="16351"/>
                    </a:lnTo>
                    <a:lnTo>
                      <a:pt x="19787" y="15012"/>
                    </a:lnTo>
                    <a:lnTo>
                      <a:pt x="19947" y="13072"/>
                    </a:lnTo>
                    <a:lnTo>
                      <a:pt x="19787" y="12471"/>
                    </a:lnTo>
                    <a:lnTo>
                      <a:pt x="19787" y="9792"/>
                    </a:lnTo>
                    <a:lnTo>
                      <a:pt x="19787" y="8499"/>
                    </a:lnTo>
                    <a:lnTo>
                      <a:pt x="19255" y="6975"/>
                    </a:lnTo>
                    <a:lnTo>
                      <a:pt x="18936" y="6420"/>
                    </a:lnTo>
                    <a:lnTo>
                      <a:pt x="18032" y="5589"/>
                    </a:lnTo>
                    <a:lnTo>
                      <a:pt x="17500" y="4111"/>
                    </a:lnTo>
                    <a:lnTo>
                      <a:pt x="17234" y="4111"/>
                    </a:lnTo>
                    <a:lnTo>
                      <a:pt x="16915" y="3880"/>
                    </a:lnTo>
                    <a:lnTo>
                      <a:pt x="17234" y="2309"/>
                    </a:lnTo>
                    <a:lnTo>
                      <a:pt x="17234" y="2032"/>
                    </a:lnTo>
                    <a:lnTo>
                      <a:pt x="16915" y="2032"/>
                    </a:lnTo>
                    <a:lnTo>
                      <a:pt x="16596" y="1801"/>
                    </a:lnTo>
                    <a:lnTo>
                      <a:pt x="16330" y="1801"/>
                    </a:lnTo>
                    <a:lnTo>
                      <a:pt x="16330" y="1524"/>
                    </a:lnTo>
                    <a:lnTo>
                      <a:pt x="15798" y="1524"/>
                    </a:lnTo>
                    <a:lnTo>
                      <a:pt x="15798" y="970"/>
                    </a:lnTo>
                    <a:lnTo>
                      <a:pt x="14894" y="970"/>
                    </a:lnTo>
                    <a:lnTo>
                      <a:pt x="14309" y="693"/>
                    </a:lnTo>
                    <a:lnTo>
                      <a:pt x="11436" y="0"/>
                    </a:lnTo>
                    <a:lnTo>
                      <a:pt x="8617" y="0"/>
                    </a:lnTo>
                    <a:lnTo>
                      <a:pt x="5479" y="970"/>
                    </a:lnTo>
                    <a:lnTo>
                      <a:pt x="4947" y="1247"/>
                    </a:lnTo>
                    <a:lnTo>
                      <a:pt x="4681" y="1247"/>
                    </a:lnTo>
                    <a:lnTo>
                      <a:pt x="4362" y="1524"/>
                    </a:lnTo>
                    <a:lnTo>
                      <a:pt x="4362" y="1801"/>
                    </a:lnTo>
                    <a:lnTo>
                      <a:pt x="3777" y="1801"/>
                    </a:lnTo>
                    <a:lnTo>
                      <a:pt x="3777" y="2032"/>
                    </a:lnTo>
                    <a:lnTo>
                      <a:pt x="3457" y="2032"/>
                    </a:lnTo>
                    <a:lnTo>
                      <a:pt x="3457" y="2540"/>
                    </a:lnTo>
                    <a:lnTo>
                      <a:pt x="3191" y="3048"/>
                    </a:lnTo>
                    <a:lnTo>
                      <a:pt x="3191" y="3880"/>
                    </a:lnTo>
                    <a:lnTo>
                      <a:pt x="2926" y="4111"/>
                    </a:lnTo>
                    <a:lnTo>
                      <a:pt x="2979" y="4988"/>
                    </a:lnTo>
                    <a:lnTo>
                      <a:pt x="2979" y="7529"/>
                    </a:lnTo>
                    <a:lnTo>
                      <a:pt x="2606" y="7991"/>
                    </a:lnTo>
                    <a:lnTo>
                      <a:pt x="2606" y="8776"/>
                    </a:lnTo>
                    <a:lnTo>
                      <a:pt x="2340" y="9053"/>
                    </a:lnTo>
                    <a:lnTo>
                      <a:pt x="2021" y="9607"/>
                    </a:lnTo>
                    <a:lnTo>
                      <a:pt x="1436" y="9792"/>
                    </a:lnTo>
                    <a:lnTo>
                      <a:pt x="1436" y="10346"/>
                    </a:lnTo>
                    <a:lnTo>
                      <a:pt x="904" y="10624"/>
                    </a:lnTo>
                    <a:lnTo>
                      <a:pt x="904" y="10855"/>
                    </a:lnTo>
                    <a:lnTo>
                      <a:pt x="585" y="10855"/>
                    </a:lnTo>
                    <a:lnTo>
                      <a:pt x="585" y="11132"/>
                    </a:lnTo>
                    <a:lnTo>
                      <a:pt x="319" y="11594"/>
                    </a:lnTo>
                    <a:lnTo>
                      <a:pt x="319" y="12702"/>
                    </a:lnTo>
                    <a:lnTo>
                      <a:pt x="0" y="12933"/>
                    </a:lnTo>
                    <a:lnTo>
                      <a:pt x="585" y="16074"/>
                    </a:lnTo>
                    <a:lnTo>
                      <a:pt x="1117" y="18430"/>
                    </a:lnTo>
                    <a:lnTo>
                      <a:pt x="2021" y="1893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61"/>
              <p:cNvSpPr>
                <a:spLocks/>
              </p:cNvSpPr>
              <p:nvPr/>
            </p:nvSpPr>
            <p:spPr bwMode="auto">
              <a:xfrm>
                <a:off x="2824" y="2314"/>
                <a:ext cx="127" cy="147"/>
              </a:xfrm>
              <a:custGeom>
                <a:avLst/>
                <a:gdLst>
                  <a:gd name="T0" fmla="*/ 17603 w 20000"/>
                  <a:gd name="T1" fmla="*/ 763 h 20000"/>
                  <a:gd name="T2" fmla="*/ 17350 w 20000"/>
                  <a:gd name="T3" fmla="*/ 490 h 20000"/>
                  <a:gd name="T4" fmla="*/ 11356 w 20000"/>
                  <a:gd name="T5" fmla="*/ 0 h 20000"/>
                  <a:gd name="T6" fmla="*/ 5741 w 20000"/>
                  <a:gd name="T7" fmla="*/ 0 h 20000"/>
                  <a:gd name="T8" fmla="*/ 2776 w 20000"/>
                  <a:gd name="T9" fmla="*/ 763 h 20000"/>
                  <a:gd name="T10" fmla="*/ 1893 w 20000"/>
                  <a:gd name="T11" fmla="*/ 1308 h 20000"/>
                  <a:gd name="T12" fmla="*/ 1325 w 20000"/>
                  <a:gd name="T13" fmla="*/ 1853 h 20000"/>
                  <a:gd name="T14" fmla="*/ 1009 w 20000"/>
                  <a:gd name="T15" fmla="*/ 2888 h 20000"/>
                  <a:gd name="T16" fmla="*/ 694 w 20000"/>
                  <a:gd name="T17" fmla="*/ 3106 h 20000"/>
                  <a:gd name="T18" fmla="*/ 442 w 20000"/>
                  <a:gd name="T19" fmla="*/ 3651 h 20000"/>
                  <a:gd name="T20" fmla="*/ 0 w 20000"/>
                  <a:gd name="T21" fmla="*/ 6921 h 20000"/>
                  <a:gd name="T22" fmla="*/ 126 w 20000"/>
                  <a:gd name="T23" fmla="*/ 10136 h 20000"/>
                  <a:gd name="T24" fmla="*/ 694 w 20000"/>
                  <a:gd name="T25" fmla="*/ 13025 h 20000"/>
                  <a:gd name="T26" fmla="*/ 1893 w 20000"/>
                  <a:gd name="T27" fmla="*/ 14332 h 20000"/>
                  <a:gd name="T28" fmla="*/ 2776 w 20000"/>
                  <a:gd name="T29" fmla="*/ 15858 h 20000"/>
                  <a:gd name="T30" fmla="*/ 2776 w 20000"/>
                  <a:gd name="T31" fmla="*/ 17657 h 20000"/>
                  <a:gd name="T32" fmla="*/ 3028 w 20000"/>
                  <a:gd name="T33" fmla="*/ 17929 h 20000"/>
                  <a:gd name="T34" fmla="*/ 3596 w 20000"/>
                  <a:gd name="T35" fmla="*/ 18202 h 20000"/>
                  <a:gd name="T36" fmla="*/ 4227 w 20000"/>
                  <a:gd name="T37" fmla="*/ 18474 h 20000"/>
                  <a:gd name="T38" fmla="*/ 5110 w 20000"/>
                  <a:gd name="T39" fmla="*/ 19019 h 20000"/>
                  <a:gd name="T40" fmla="*/ 8580 w 20000"/>
                  <a:gd name="T41" fmla="*/ 19946 h 20000"/>
                  <a:gd name="T42" fmla="*/ 11356 w 20000"/>
                  <a:gd name="T43" fmla="*/ 19946 h 20000"/>
                  <a:gd name="T44" fmla="*/ 15016 w 20000"/>
                  <a:gd name="T45" fmla="*/ 18692 h 20000"/>
                  <a:gd name="T46" fmla="*/ 15584 w 20000"/>
                  <a:gd name="T47" fmla="*/ 18474 h 20000"/>
                  <a:gd name="T48" fmla="*/ 16215 w 20000"/>
                  <a:gd name="T49" fmla="*/ 18202 h 20000"/>
                  <a:gd name="T50" fmla="*/ 16467 w 20000"/>
                  <a:gd name="T51" fmla="*/ 17929 h 20000"/>
                  <a:gd name="T52" fmla="*/ 16782 w 20000"/>
                  <a:gd name="T53" fmla="*/ 16948 h 20000"/>
                  <a:gd name="T54" fmla="*/ 17035 w 20000"/>
                  <a:gd name="T55" fmla="*/ 15858 h 20000"/>
                  <a:gd name="T56" fmla="*/ 16972 w 20000"/>
                  <a:gd name="T57" fmla="*/ 12480 h 20000"/>
                  <a:gd name="T58" fmla="*/ 17350 w 20000"/>
                  <a:gd name="T59" fmla="*/ 11226 h 20000"/>
                  <a:gd name="T60" fmla="*/ 17918 w 20000"/>
                  <a:gd name="T61" fmla="*/ 10409 h 20000"/>
                  <a:gd name="T62" fmla="*/ 18549 w 20000"/>
                  <a:gd name="T63" fmla="*/ 9646 h 20000"/>
                  <a:gd name="T64" fmla="*/ 19117 w 20000"/>
                  <a:gd name="T65" fmla="*/ 9101 h 20000"/>
                  <a:gd name="T66" fmla="*/ 19369 w 20000"/>
                  <a:gd name="T67" fmla="*/ 8828 h 20000"/>
                  <a:gd name="T68" fmla="*/ 19685 w 20000"/>
                  <a:gd name="T69" fmla="*/ 7302 h 20000"/>
                  <a:gd name="T70" fmla="*/ 19369 w 20000"/>
                  <a:gd name="T71" fmla="*/ 3924 h 20000"/>
                  <a:gd name="T72" fmla="*/ 18801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7918" y="1035"/>
                    </a:moveTo>
                    <a:lnTo>
                      <a:pt x="17603" y="763"/>
                    </a:lnTo>
                    <a:lnTo>
                      <a:pt x="17035" y="763"/>
                    </a:lnTo>
                    <a:lnTo>
                      <a:pt x="17350" y="490"/>
                    </a:lnTo>
                    <a:lnTo>
                      <a:pt x="14322" y="272"/>
                    </a:lnTo>
                    <a:lnTo>
                      <a:pt x="11356" y="0"/>
                    </a:lnTo>
                    <a:lnTo>
                      <a:pt x="8580" y="0"/>
                    </a:lnTo>
                    <a:lnTo>
                      <a:pt x="5741" y="0"/>
                    </a:lnTo>
                    <a:lnTo>
                      <a:pt x="2776" y="763"/>
                    </a:lnTo>
                    <a:lnTo>
                      <a:pt x="2145" y="1035"/>
                    </a:lnTo>
                    <a:lnTo>
                      <a:pt x="1893" y="1308"/>
                    </a:lnTo>
                    <a:lnTo>
                      <a:pt x="1325" y="1308"/>
                    </a:lnTo>
                    <a:lnTo>
                      <a:pt x="1325" y="1853"/>
                    </a:lnTo>
                    <a:lnTo>
                      <a:pt x="1009" y="2071"/>
                    </a:lnTo>
                    <a:lnTo>
                      <a:pt x="1009" y="2888"/>
                    </a:lnTo>
                    <a:lnTo>
                      <a:pt x="694" y="2888"/>
                    </a:lnTo>
                    <a:lnTo>
                      <a:pt x="694" y="3106"/>
                    </a:lnTo>
                    <a:lnTo>
                      <a:pt x="442" y="3379"/>
                    </a:lnTo>
                    <a:lnTo>
                      <a:pt x="442" y="3651"/>
                    </a:lnTo>
                    <a:lnTo>
                      <a:pt x="126" y="5014"/>
                    </a:lnTo>
                    <a:lnTo>
                      <a:pt x="0" y="6921"/>
                    </a:lnTo>
                    <a:lnTo>
                      <a:pt x="126" y="7520"/>
                    </a:lnTo>
                    <a:lnTo>
                      <a:pt x="126" y="10136"/>
                    </a:lnTo>
                    <a:lnTo>
                      <a:pt x="126" y="11444"/>
                    </a:lnTo>
                    <a:lnTo>
                      <a:pt x="694" y="13025"/>
                    </a:lnTo>
                    <a:lnTo>
                      <a:pt x="1009" y="13515"/>
                    </a:lnTo>
                    <a:lnTo>
                      <a:pt x="1893" y="14332"/>
                    </a:lnTo>
                    <a:lnTo>
                      <a:pt x="2461" y="15858"/>
                    </a:lnTo>
                    <a:lnTo>
                      <a:pt x="2776" y="15858"/>
                    </a:lnTo>
                    <a:lnTo>
                      <a:pt x="3028" y="16131"/>
                    </a:lnTo>
                    <a:lnTo>
                      <a:pt x="2776" y="17657"/>
                    </a:lnTo>
                    <a:lnTo>
                      <a:pt x="2776" y="17929"/>
                    </a:lnTo>
                    <a:lnTo>
                      <a:pt x="3028" y="17929"/>
                    </a:lnTo>
                    <a:lnTo>
                      <a:pt x="3344" y="18202"/>
                    </a:lnTo>
                    <a:lnTo>
                      <a:pt x="3596" y="18202"/>
                    </a:lnTo>
                    <a:lnTo>
                      <a:pt x="3596" y="18474"/>
                    </a:lnTo>
                    <a:lnTo>
                      <a:pt x="4227" y="18474"/>
                    </a:lnTo>
                    <a:lnTo>
                      <a:pt x="4227" y="19019"/>
                    </a:lnTo>
                    <a:lnTo>
                      <a:pt x="5110" y="19019"/>
                    </a:lnTo>
                    <a:lnTo>
                      <a:pt x="5678" y="19237"/>
                    </a:lnTo>
                    <a:lnTo>
                      <a:pt x="8580" y="19946"/>
                    </a:lnTo>
                    <a:lnTo>
                      <a:pt x="11356" y="19946"/>
                    </a:lnTo>
                    <a:lnTo>
                      <a:pt x="14448" y="19019"/>
                    </a:lnTo>
                    <a:lnTo>
                      <a:pt x="15016" y="18692"/>
                    </a:lnTo>
                    <a:lnTo>
                      <a:pt x="15331" y="18692"/>
                    </a:lnTo>
                    <a:lnTo>
                      <a:pt x="15584" y="18474"/>
                    </a:lnTo>
                    <a:lnTo>
                      <a:pt x="15584" y="18202"/>
                    </a:lnTo>
                    <a:lnTo>
                      <a:pt x="16215" y="18202"/>
                    </a:lnTo>
                    <a:lnTo>
                      <a:pt x="16215" y="17929"/>
                    </a:lnTo>
                    <a:lnTo>
                      <a:pt x="16467" y="17929"/>
                    </a:lnTo>
                    <a:lnTo>
                      <a:pt x="16467" y="17439"/>
                    </a:lnTo>
                    <a:lnTo>
                      <a:pt x="16782" y="16948"/>
                    </a:lnTo>
                    <a:lnTo>
                      <a:pt x="16782" y="16131"/>
                    </a:lnTo>
                    <a:lnTo>
                      <a:pt x="17035" y="15858"/>
                    </a:lnTo>
                    <a:lnTo>
                      <a:pt x="16972" y="14986"/>
                    </a:lnTo>
                    <a:lnTo>
                      <a:pt x="16972" y="12480"/>
                    </a:lnTo>
                    <a:lnTo>
                      <a:pt x="17350" y="11935"/>
                    </a:lnTo>
                    <a:lnTo>
                      <a:pt x="17350" y="11226"/>
                    </a:lnTo>
                    <a:lnTo>
                      <a:pt x="17603" y="10954"/>
                    </a:lnTo>
                    <a:lnTo>
                      <a:pt x="17918" y="10409"/>
                    </a:lnTo>
                    <a:lnTo>
                      <a:pt x="18549" y="10136"/>
                    </a:lnTo>
                    <a:lnTo>
                      <a:pt x="18549" y="9646"/>
                    </a:lnTo>
                    <a:lnTo>
                      <a:pt x="19117" y="9319"/>
                    </a:lnTo>
                    <a:lnTo>
                      <a:pt x="19117" y="9101"/>
                    </a:lnTo>
                    <a:lnTo>
                      <a:pt x="19369" y="9101"/>
                    </a:lnTo>
                    <a:lnTo>
                      <a:pt x="19369" y="8828"/>
                    </a:lnTo>
                    <a:lnTo>
                      <a:pt x="19685" y="8338"/>
                    </a:lnTo>
                    <a:lnTo>
                      <a:pt x="19685" y="7302"/>
                    </a:lnTo>
                    <a:lnTo>
                      <a:pt x="19937" y="7030"/>
                    </a:lnTo>
                    <a:lnTo>
                      <a:pt x="19369" y="3924"/>
                    </a:lnTo>
                    <a:lnTo>
                      <a:pt x="18801" y="1580"/>
                    </a:lnTo>
                    <a:lnTo>
                      <a:pt x="17918" y="103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62"/>
              <p:cNvSpPr>
                <a:spLocks/>
              </p:cNvSpPr>
              <p:nvPr/>
            </p:nvSpPr>
            <p:spPr bwMode="auto">
              <a:xfrm>
                <a:off x="2855" y="2241"/>
                <a:ext cx="171" cy="95"/>
              </a:xfrm>
              <a:custGeom>
                <a:avLst/>
                <a:gdLst>
                  <a:gd name="T0" fmla="*/ 5199 w 20000"/>
                  <a:gd name="T1" fmla="*/ 17468 h 20000"/>
                  <a:gd name="T2" fmla="*/ 5480 w 20000"/>
                  <a:gd name="T3" fmla="*/ 17637 h 20000"/>
                  <a:gd name="T4" fmla="*/ 5621 w 20000"/>
                  <a:gd name="T5" fmla="*/ 18143 h 20000"/>
                  <a:gd name="T6" fmla="*/ 6089 w 20000"/>
                  <a:gd name="T7" fmla="*/ 18565 h 20000"/>
                  <a:gd name="T8" fmla="*/ 6370 w 20000"/>
                  <a:gd name="T9" fmla="*/ 18987 h 20000"/>
                  <a:gd name="T10" fmla="*/ 6932 w 20000"/>
                  <a:gd name="T11" fmla="*/ 19325 h 20000"/>
                  <a:gd name="T12" fmla="*/ 7447 w 20000"/>
                  <a:gd name="T13" fmla="*/ 19747 h 20000"/>
                  <a:gd name="T14" fmla="*/ 16956 w 20000"/>
                  <a:gd name="T15" fmla="*/ 19916 h 20000"/>
                  <a:gd name="T16" fmla="*/ 17564 w 20000"/>
                  <a:gd name="T17" fmla="*/ 18987 h 20000"/>
                  <a:gd name="T18" fmla="*/ 18220 w 20000"/>
                  <a:gd name="T19" fmla="*/ 18819 h 20000"/>
                  <a:gd name="T20" fmla="*/ 18548 w 20000"/>
                  <a:gd name="T21" fmla="*/ 18143 h 20000"/>
                  <a:gd name="T22" fmla="*/ 18829 w 20000"/>
                  <a:gd name="T23" fmla="*/ 17637 h 20000"/>
                  <a:gd name="T24" fmla="*/ 19016 w 20000"/>
                  <a:gd name="T25" fmla="*/ 17215 h 20000"/>
                  <a:gd name="T26" fmla="*/ 19204 w 20000"/>
                  <a:gd name="T27" fmla="*/ 16287 h 20000"/>
                  <a:gd name="T28" fmla="*/ 19391 w 20000"/>
                  <a:gd name="T29" fmla="*/ 15865 h 20000"/>
                  <a:gd name="T30" fmla="*/ 19578 w 20000"/>
                  <a:gd name="T31" fmla="*/ 14768 h 20000"/>
                  <a:gd name="T32" fmla="*/ 19672 w 20000"/>
                  <a:gd name="T33" fmla="*/ 13840 h 20000"/>
                  <a:gd name="T34" fmla="*/ 19906 w 20000"/>
                  <a:gd name="T35" fmla="*/ 12489 h 20000"/>
                  <a:gd name="T36" fmla="*/ 19906 w 20000"/>
                  <a:gd name="T37" fmla="*/ 6835 h 20000"/>
                  <a:gd name="T38" fmla="*/ 19719 w 20000"/>
                  <a:gd name="T39" fmla="*/ 5907 h 20000"/>
                  <a:gd name="T40" fmla="*/ 19532 w 20000"/>
                  <a:gd name="T41" fmla="*/ 4557 h 20000"/>
                  <a:gd name="T42" fmla="*/ 19297 w 20000"/>
                  <a:gd name="T43" fmla="*/ 3797 h 20000"/>
                  <a:gd name="T44" fmla="*/ 18829 w 20000"/>
                  <a:gd name="T45" fmla="*/ 3207 h 20000"/>
                  <a:gd name="T46" fmla="*/ 18314 w 20000"/>
                  <a:gd name="T47" fmla="*/ 2447 h 20000"/>
                  <a:gd name="T48" fmla="*/ 16581 w 20000"/>
                  <a:gd name="T49" fmla="*/ 1772 h 20000"/>
                  <a:gd name="T50" fmla="*/ 15644 w 20000"/>
                  <a:gd name="T51" fmla="*/ 844 h 20000"/>
                  <a:gd name="T52" fmla="*/ 14052 w 20000"/>
                  <a:gd name="T53" fmla="*/ 422 h 20000"/>
                  <a:gd name="T54" fmla="*/ 2248 w 20000"/>
                  <a:gd name="T55" fmla="*/ 0 h 20000"/>
                  <a:gd name="T56" fmla="*/ 1452 w 20000"/>
                  <a:gd name="T57" fmla="*/ 422 h 20000"/>
                  <a:gd name="T58" fmla="*/ 1077 w 20000"/>
                  <a:gd name="T59" fmla="*/ 1097 h 20000"/>
                  <a:gd name="T60" fmla="*/ 703 w 20000"/>
                  <a:gd name="T61" fmla="*/ 1519 h 20000"/>
                  <a:gd name="T62" fmla="*/ 328 w 20000"/>
                  <a:gd name="T63" fmla="*/ 2954 h 20000"/>
                  <a:gd name="T64" fmla="*/ 94 w 20000"/>
                  <a:gd name="T65" fmla="*/ 4557 h 20000"/>
                  <a:gd name="T66" fmla="*/ 0 w 20000"/>
                  <a:gd name="T67" fmla="*/ 11308 h 20000"/>
                  <a:gd name="T68" fmla="*/ 234 w 20000"/>
                  <a:gd name="T69" fmla="*/ 12236 h 20000"/>
                  <a:gd name="T70" fmla="*/ 328 w 20000"/>
                  <a:gd name="T71" fmla="*/ 12911 h 20000"/>
                  <a:gd name="T72" fmla="*/ 609 w 20000"/>
                  <a:gd name="T73" fmla="*/ 13840 h 20000"/>
                  <a:gd name="T74" fmla="*/ 796 w 20000"/>
                  <a:gd name="T75" fmla="*/ 14262 h 20000"/>
                  <a:gd name="T76" fmla="*/ 1124 w 20000"/>
                  <a:gd name="T77" fmla="*/ 14937 h 20000"/>
                  <a:gd name="T78" fmla="*/ 1686 w 20000"/>
                  <a:gd name="T79" fmla="*/ 16118 h 20000"/>
                  <a:gd name="T80" fmla="*/ 1967 w 20000"/>
                  <a:gd name="T81" fmla="*/ 16287 h 20000"/>
                  <a:gd name="T82" fmla="*/ 2717 w 20000"/>
                  <a:gd name="T83" fmla="*/ 16793 h 20000"/>
                  <a:gd name="T84" fmla="*/ 3232 w 20000"/>
                  <a:gd name="T85" fmla="*/ 17046 h 20000"/>
                  <a:gd name="T86" fmla="*/ 3653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24" y="17215"/>
                    </a:moveTo>
                    <a:lnTo>
                      <a:pt x="5199" y="17215"/>
                    </a:lnTo>
                    <a:lnTo>
                      <a:pt x="5199" y="17468"/>
                    </a:lnTo>
                    <a:lnTo>
                      <a:pt x="5246" y="17468"/>
                    </a:lnTo>
                    <a:lnTo>
                      <a:pt x="5340" y="17637"/>
                    </a:lnTo>
                    <a:lnTo>
                      <a:pt x="5480" y="17637"/>
                    </a:lnTo>
                    <a:lnTo>
                      <a:pt x="5480" y="17975"/>
                    </a:lnTo>
                    <a:lnTo>
                      <a:pt x="5621" y="17975"/>
                    </a:lnTo>
                    <a:lnTo>
                      <a:pt x="5621" y="18143"/>
                    </a:lnTo>
                    <a:lnTo>
                      <a:pt x="5855" y="18143"/>
                    </a:lnTo>
                    <a:lnTo>
                      <a:pt x="6042" y="18565"/>
                    </a:lnTo>
                    <a:lnTo>
                      <a:pt x="6089" y="18565"/>
                    </a:lnTo>
                    <a:lnTo>
                      <a:pt x="6230" y="18819"/>
                    </a:lnTo>
                    <a:lnTo>
                      <a:pt x="6370" y="18819"/>
                    </a:lnTo>
                    <a:lnTo>
                      <a:pt x="6370" y="18987"/>
                    </a:lnTo>
                    <a:lnTo>
                      <a:pt x="6604" y="18987"/>
                    </a:lnTo>
                    <a:lnTo>
                      <a:pt x="6698" y="19325"/>
                    </a:lnTo>
                    <a:lnTo>
                      <a:pt x="6932" y="19325"/>
                    </a:lnTo>
                    <a:lnTo>
                      <a:pt x="6979" y="19494"/>
                    </a:lnTo>
                    <a:lnTo>
                      <a:pt x="7400" y="19494"/>
                    </a:lnTo>
                    <a:lnTo>
                      <a:pt x="7447" y="19747"/>
                    </a:lnTo>
                    <a:lnTo>
                      <a:pt x="8150" y="19747"/>
                    </a:lnTo>
                    <a:lnTo>
                      <a:pt x="8290" y="19916"/>
                    </a:lnTo>
                    <a:lnTo>
                      <a:pt x="16956" y="19916"/>
                    </a:lnTo>
                    <a:lnTo>
                      <a:pt x="17143" y="19747"/>
                    </a:lnTo>
                    <a:lnTo>
                      <a:pt x="17330" y="19325"/>
                    </a:lnTo>
                    <a:lnTo>
                      <a:pt x="17564" y="18987"/>
                    </a:lnTo>
                    <a:lnTo>
                      <a:pt x="18033" y="18987"/>
                    </a:lnTo>
                    <a:lnTo>
                      <a:pt x="18173" y="18819"/>
                    </a:lnTo>
                    <a:lnTo>
                      <a:pt x="18220" y="18819"/>
                    </a:lnTo>
                    <a:lnTo>
                      <a:pt x="18314" y="18397"/>
                    </a:lnTo>
                    <a:lnTo>
                      <a:pt x="18454" y="18397"/>
                    </a:lnTo>
                    <a:lnTo>
                      <a:pt x="18548" y="18143"/>
                    </a:lnTo>
                    <a:lnTo>
                      <a:pt x="18642" y="18143"/>
                    </a:lnTo>
                    <a:lnTo>
                      <a:pt x="18689" y="17975"/>
                    </a:lnTo>
                    <a:lnTo>
                      <a:pt x="18829" y="17637"/>
                    </a:lnTo>
                    <a:lnTo>
                      <a:pt x="18829" y="17468"/>
                    </a:lnTo>
                    <a:lnTo>
                      <a:pt x="18923" y="17215"/>
                    </a:lnTo>
                    <a:lnTo>
                      <a:pt x="19016" y="17215"/>
                    </a:lnTo>
                    <a:lnTo>
                      <a:pt x="19063" y="17046"/>
                    </a:lnTo>
                    <a:lnTo>
                      <a:pt x="19063" y="16793"/>
                    </a:lnTo>
                    <a:lnTo>
                      <a:pt x="19204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391" y="15865"/>
                    </a:lnTo>
                    <a:lnTo>
                      <a:pt x="19532" y="15696"/>
                    </a:lnTo>
                    <a:lnTo>
                      <a:pt x="19532" y="15190"/>
                    </a:lnTo>
                    <a:lnTo>
                      <a:pt x="19578" y="14768"/>
                    </a:lnTo>
                    <a:lnTo>
                      <a:pt x="19578" y="14430"/>
                    </a:lnTo>
                    <a:lnTo>
                      <a:pt x="19672" y="14262"/>
                    </a:lnTo>
                    <a:lnTo>
                      <a:pt x="19672" y="13840"/>
                    </a:lnTo>
                    <a:lnTo>
                      <a:pt x="19719" y="13586"/>
                    </a:lnTo>
                    <a:lnTo>
                      <a:pt x="19906" y="13586"/>
                    </a:lnTo>
                    <a:lnTo>
                      <a:pt x="19906" y="12489"/>
                    </a:lnTo>
                    <a:lnTo>
                      <a:pt x="19953" y="12236"/>
                    </a:lnTo>
                    <a:lnTo>
                      <a:pt x="19953" y="7004"/>
                    </a:lnTo>
                    <a:lnTo>
                      <a:pt x="19906" y="6835"/>
                    </a:lnTo>
                    <a:lnTo>
                      <a:pt x="19906" y="6329"/>
                    </a:lnTo>
                    <a:lnTo>
                      <a:pt x="19719" y="6076"/>
                    </a:lnTo>
                    <a:lnTo>
                      <a:pt x="19719" y="5907"/>
                    </a:lnTo>
                    <a:lnTo>
                      <a:pt x="19672" y="5401"/>
                    </a:lnTo>
                    <a:lnTo>
                      <a:pt x="19578" y="4979"/>
                    </a:lnTo>
                    <a:lnTo>
                      <a:pt x="19532" y="4557"/>
                    </a:lnTo>
                    <a:lnTo>
                      <a:pt x="19532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63" y="3629"/>
                    </a:lnTo>
                    <a:lnTo>
                      <a:pt x="18923" y="3376"/>
                    </a:lnTo>
                    <a:lnTo>
                      <a:pt x="18829" y="3207"/>
                    </a:lnTo>
                    <a:lnTo>
                      <a:pt x="18642" y="2954"/>
                    </a:lnTo>
                    <a:lnTo>
                      <a:pt x="18454" y="2700"/>
                    </a:lnTo>
                    <a:lnTo>
                      <a:pt x="18314" y="2447"/>
                    </a:lnTo>
                    <a:lnTo>
                      <a:pt x="17752" y="2025"/>
                    </a:lnTo>
                    <a:lnTo>
                      <a:pt x="17143" y="1772"/>
                    </a:lnTo>
                    <a:lnTo>
                      <a:pt x="16581" y="1772"/>
                    </a:lnTo>
                    <a:lnTo>
                      <a:pt x="16066" y="1350"/>
                    </a:lnTo>
                    <a:lnTo>
                      <a:pt x="15831" y="1097"/>
                    </a:lnTo>
                    <a:lnTo>
                      <a:pt x="15644" y="844"/>
                    </a:lnTo>
                    <a:lnTo>
                      <a:pt x="14801" y="844"/>
                    </a:lnTo>
                    <a:lnTo>
                      <a:pt x="14286" y="675"/>
                    </a:lnTo>
                    <a:lnTo>
                      <a:pt x="14052" y="422"/>
                    </a:lnTo>
                    <a:lnTo>
                      <a:pt x="13536" y="253"/>
                    </a:lnTo>
                    <a:lnTo>
                      <a:pt x="12927" y="0"/>
                    </a:lnTo>
                    <a:lnTo>
                      <a:pt x="2248" y="0"/>
                    </a:lnTo>
                    <a:lnTo>
                      <a:pt x="2155" y="253"/>
                    </a:lnTo>
                    <a:lnTo>
                      <a:pt x="1546" y="253"/>
                    </a:lnTo>
                    <a:lnTo>
                      <a:pt x="1452" y="422"/>
                    </a:lnTo>
                    <a:lnTo>
                      <a:pt x="1311" y="422"/>
                    </a:lnTo>
                    <a:lnTo>
                      <a:pt x="1124" y="844"/>
                    </a:lnTo>
                    <a:lnTo>
                      <a:pt x="1077" y="1097"/>
                    </a:lnTo>
                    <a:lnTo>
                      <a:pt x="843" y="1097"/>
                    </a:lnTo>
                    <a:lnTo>
                      <a:pt x="796" y="1350"/>
                    </a:lnTo>
                    <a:lnTo>
                      <a:pt x="703" y="1519"/>
                    </a:lnTo>
                    <a:lnTo>
                      <a:pt x="609" y="2025"/>
                    </a:lnTo>
                    <a:lnTo>
                      <a:pt x="422" y="2447"/>
                    </a:lnTo>
                    <a:lnTo>
                      <a:pt x="328" y="2954"/>
                    </a:lnTo>
                    <a:lnTo>
                      <a:pt x="328" y="3207"/>
                    </a:lnTo>
                    <a:lnTo>
                      <a:pt x="234" y="4557"/>
                    </a:lnTo>
                    <a:lnTo>
                      <a:pt x="94" y="4557"/>
                    </a:lnTo>
                    <a:lnTo>
                      <a:pt x="94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94" y="11561"/>
                    </a:lnTo>
                    <a:lnTo>
                      <a:pt x="94" y="11983"/>
                    </a:lnTo>
                    <a:lnTo>
                      <a:pt x="234" y="12236"/>
                    </a:lnTo>
                    <a:lnTo>
                      <a:pt x="234" y="12489"/>
                    </a:lnTo>
                    <a:lnTo>
                      <a:pt x="328" y="12658"/>
                    </a:lnTo>
                    <a:lnTo>
                      <a:pt x="328" y="12911"/>
                    </a:lnTo>
                    <a:lnTo>
                      <a:pt x="468" y="13418"/>
                    </a:lnTo>
                    <a:lnTo>
                      <a:pt x="468" y="13586"/>
                    </a:lnTo>
                    <a:lnTo>
                      <a:pt x="609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796" y="14262"/>
                    </a:lnTo>
                    <a:lnTo>
                      <a:pt x="843" y="14430"/>
                    </a:lnTo>
                    <a:lnTo>
                      <a:pt x="984" y="14768"/>
                    </a:lnTo>
                    <a:lnTo>
                      <a:pt x="1124" y="14937"/>
                    </a:lnTo>
                    <a:lnTo>
                      <a:pt x="1452" y="15696"/>
                    </a:lnTo>
                    <a:lnTo>
                      <a:pt x="1686" y="15865"/>
                    </a:lnTo>
                    <a:lnTo>
                      <a:pt x="1686" y="16118"/>
                    </a:lnTo>
                    <a:lnTo>
                      <a:pt x="1780" y="16118"/>
                    </a:lnTo>
                    <a:lnTo>
                      <a:pt x="1827" y="16287"/>
                    </a:lnTo>
                    <a:lnTo>
                      <a:pt x="1967" y="16287"/>
                    </a:lnTo>
                    <a:lnTo>
                      <a:pt x="2061" y="16624"/>
                    </a:lnTo>
                    <a:lnTo>
                      <a:pt x="2670" y="16624"/>
                    </a:lnTo>
                    <a:lnTo>
                      <a:pt x="2717" y="16793"/>
                    </a:lnTo>
                    <a:lnTo>
                      <a:pt x="3044" y="16793"/>
                    </a:lnTo>
                    <a:lnTo>
                      <a:pt x="3044" y="17046"/>
                    </a:lnTo>
                    <a:lnTo>
                      <a:pt x="3232" y="17046"/>
                    </a:lnTo>
                    <a:lnTo>
                      <a:pt x="3232" y="17215"/>
                    </a:lnTo>
                    <a:lnTo>
                      <a:pt x="3653" y="17215"/>
                    </a:lnTo>
                    <a:lnTo>
                      <a:pt x="3653" y="17468"/>
                    </a:lnTo>
                    <a:lnTo>
                      <a:pt x="4871" y="17468"/>
                    </a:lnTo>
                    <a:lnTo>
                      <a:pt x="4824" y="1721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63"/>
              <p:cNvSpPr>
                <a:spLocks/>
              </p:cNvSpPr>
              <p:nvPr/>
            </p:nvSpPr>
            <p:spPr bwMode="auto">
              <a:xfrm>
                <a:off x="2730" y="2205"/>
                <a:ext cx="181" cy="150"/>
              </a:xfrm>
              <a:custGeom>
                <a:avLst/>
                <a:gdLst>
                  <a:gd name="T0" fmla="*/ 18714 w 20000"/>
                  <a:gd name="T1" fmla="*/ 18992 h 20000"/>
                  <a:gd name="T2" fmla="*/ 18891 w 20000"/>
                  <a:gd name="T3" fmla="*/ 19947 h 20000"/>
                  <a:gd name="T4" fmla="*/ 7140 w 20000"/>
                  <a:gd name="T5" fmla="*/ 19947 h 20000"/>
                  <a:gd name="T6" fmla="*/ 6741 w 20000"/>
                  <a:gd name="T7" fmla="*/ 19469 h 20000"/>
                  <a:gd name="T8" fmla="*/ 5455 w 20000"/>
                  <a:gd name="T9" fmla="*/ 19151 h 20000"/>
                  <a:gd name="T10" fmla="*/ 4257 w 20000"/>
                  <a:gd name="T11" fmla="*/ 18249 h 20000"/>
                  <a:gd name="T12" fmla="*/ 3104 w 20000"/>
                  <a:gd name="T13" fmla="*/ 17878 h 20000"/>
                  <a:gd name="T14" fmla="*/ 2661 w 20000"/>
                  <a:gd name="T15" fmla="*/ 17082 h 20000"/>
                  <a:gd name="T16" fmla="*/ 2262 w 20000"/>
                  <a:gd name="T17" fmla="*/ 16658 h 20000"/>
                  <a:gd name="T18" fmla="*/ 1641 w 20000"/>
                  <a:gd name="T19" fmla="*/ 15385 h 20000"/>
                  <a:gd name="T20" fmla="*/ 1641 w 20000"/>
                  <a:gd name="T21" fmla="*/ 14589 h 20000"/>
                  <a:gd name="T22" fmla="*/ 1197 w 20000"/>
                  <a:gd name="T23" fmla="*/ 14111 h 20000"/>
                  <a:gd name="T24" fmla="*/ 1020 w 20000"/>
                  <a:gd name="T25" fmla="*/ 14589 h 20000"/>
                  <a:gd name="T26" fmla="*/ 843 w 20000"/>
                  <a:gd name="T27" fmla="*/ 14111 h 20000"/>
                  <a:gd name="T28" fmla="*/ 843 w 20000"/>
                  <a:gd name="T29" fmla="*/ 12891 h 20000"/>
                  <a:gd name="T30" fmla="*/ 443 w 20000"/>
                  <a:gd name="T31" fmla="*/ 12891 h 20000"/>
                  <a:gd name="T32" fmla="*/ 443 w 20000"/>
                  <a:gd name="T33" fmla="*/ 12520 h 20000"/>
                  <a:gd name="T34" fmla="*/ 177 w 20000"/>
                  <a:gd name="T35" fmla="*/ 12095 h 20000"/>
                  <a:gd name="T36" fmla="*/ 0 w 20000"/>
                  <a:gd name="T37" fmla="*/ 11247 h 20000"/>
                  <a:gd name="T38" fmla="*/ 0 w 20000"/>
                  <a:gd name="T39" fmla="*/ 1645 h 20000"/>
                  <a:gd name="T40" fmla="*/ 177 w 20000"/>
                  <a:gd name="T41" fmla="*/ 1645 h 20000"/>
                  <a:gd name="T42" fmla="*/ 443 w 20000"/>
                  <a:gd name="T43" fmla="*/ 1220 h 20000"/>
                  <a:gd name="T44" fmla="*/ 1375 w 20000"/>
                  <a:gd name="T45" fmla="*/ 1220 h 20000"/>
                  <a:gd name="T46" fmla="*/ 1863 w 20000"/>
                  <a:gd name="T47" fmla="*/ 849 h 20000"/>
                  <a:gd name="T48" fmla="*/ 2040 w 20000"/>
                  <a:gd name="T49" fmla="*/ 849 h 20000"/>
                  <a:gd name="T50" fmla="*/ 2439 w 20000"/>
                  <a:gd name="T51" fmla="*/ 424 h 20000"/>
                  <a:gd name="T52" fmla="*/ 2838 w 20000"/>
                  <a:gd name="T53" fmla="*/ 424 h 20000"/>
                  <a:gd name="T54" fmla="*/ 3104 w 20000"/>
                  <a:gd name="T55" fmla="*/ 0 h 20000"/>
                  <a:gd name="T56" fmla="*/ 17960 w 20000"/>
                  <a:gd name="T57" fmla="*/ 0 h 20000"/>
                  <a:gd name="T58" fmla="*/ 18137 w 20000"/>
                  <a:gd name="T59" fmla="*/ 424 h 20000"/>
                  <a:gd name="T60" fmla="*/ 18315 w 20000"/>
                  <a:gd name="T61" fmla="*/ 424 h 20000"/>
                  <a:gd name="T62" fmla="*/ 18492 w 20000"/>
                  <a:gd name="T63" fmla="*/ 849 h 20000"/>
                  <a:gd name="T64" fmla="*/ 18714 w 20000"/>
                  <a:gd name="T65" fmla="*/ 849 h 20000"/>
                  <a:gd name="T66" fmla="*/ 18714 w 20000"/>
                  <a:gd name="T67" fmla="*/ 1645 h 20000"/>
                  <a:gd name="T68" fmla="*/ 19157 w 20000"/>
                  <a:gd name="T69" fmla="*/ 1645 h 20000"/>
                  <a:gd name="T70" fmla="*/ 19335 w 20000"/>
                  <a:gd name="T71" fmla="*/ 2122 h 20000"/>
                  <a:gd name="T72" fmla="*/ 19335 w 20000"/>
                  <a:gd name="T73" fmla="*/ 2546 h 20000"/>
                  <a:gd name="T74" fmla="*/ 19690 w 20000"/>
                  <a:gd name="T75" fmla="*/ 2546 h 20000"/>
                  <a:gd name="T76" fmla="*/ 19956 w 20000"/>
                  <a:gd name="T77" fmla="*/ 2918 h 20000"/>
                  <a:gd name="T78" fmla="*/ 19956 w 20000"/>
                  <a:gd name="T79" fmla="*/ 14589 h 20000"/>
                  <a:gd name="T80" fmla="*/ 19690 w 20000"/>
                  <a:gd name="T81" fmla="*/ 14589 h 20000"/>
                  <a:gd name="T82" fmla="*/ 19690 w 20000"/>
                  <a:gd name="T83" fmla="*/ 14907 h 20000"/>
                  <a:gd name="T84" fmla="*/ 19512 w 20000"/>
                  <a:gd name="T85" fmla="*/ 14907 h 20000"/>
                  <a:gd name="T86" fmla="*/ 19512 w 20000"/>
                  <a:gd name="T87" fmla="*/ 15385 h 20000"/>
                  <a:gd name="T88" fmla="*/ 19335 w 20000"/>
                  <a:gd name="T89" fmla="*/ 15385 h 20000"/>
                  <a:gd name="T90" fmla="*/ 19335 w 20000"/>
                  <a:gd name="T91" fmla="*/ 17082 h 20000"/>
                  <a:gd name="T92" fmla="*/ 19157 w 20000"/>
                  <a:gd name="T93" fmla="*/ 17082 h 20000"/>
                  <a:gd name="T94" fmla="*/ 19157 w 20000"/>
                  <a:gd name="T95" fmla="*/ 19151 h 20000"/>
                  <a:gd name="T96" fmla="*/ 18891 w 20000"/>
                  <a:gd name="T97" fmla="*/ 19151 h 20000"/>
                  <a:gd name="T98" fmla="*/ 18891 w 20000"/>
                  <a:gd name="T99" fmla="*/ 19469 h 20000"/>
                  <a:gd name="T100" fmla="*/ 18714 w 20000"/>
                  <a:gd name="T101" fmla="*/ 189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14" y="18992"/>
                    </a:moveTo>
                    <a:lnTo>
                      <a:pt x="18891" y="19947"/>
                    </a:lnTo>
                    <a:lnTo>
                      <a:pt x="7140" y="19947"/>
                    </a:lnTo>
                    <a:lnTo>
                      <a:pt x="6741" y="19469"/>
                    </a:lnTo>
                    <a:lnTo>
                      <a:pt x="5455" y="19151"/>
                    </a:lnTo>
                    <a:lnTo>
                      <a:pt x="4257" y="18249"/>
                    </a:lnTo>
                    <a:lnTo>
                      <a:pt x="3104" y="17878"/>
                    </a:lnTo>
                    <a:lnTo>
                      <a:pt x="2661" y="17082"/>
                    </a:lnTo>
                    <a:lnTo>
                      <a:pt x="2262" y="16658"/>
                    </a:lnTo>
                    <a:lnTo>
                      <a:pt x="1641" y="15385"/>
                    </a:lnTo>
                    <a:lnTo>
                      <a:pt x="1641" y="14589"/>
                    </a:lnTo>
                    <a:lnTo>
                      <a:pt x="1197" y="14111"/>
                    </a:lnTo>
                    <a:lnTo>
                      <a:pt x="1020" y="14589"/>
                    </a:lnTo>
                    <a:lnTo>
                      <a:pt x="843" y="14111"/>
                    </a:lnTo>
                    <a:lnTo>
                      <a:pt x="843" y="12891"/>
                    </a:lnTo>
                    <a:lnTo>
                      <a:pt x="443" y="12891"/>
                    </a:lnTo>
                    <a:lnTo>
                      <a:pt x="443" y="12520"/>
                    </a:lnTo>
                    <a:lnTo>
                      <a:pt x="177" y="12095"/>
                    </a:lnTo>
                    <a:lnTo>
                      <a:pt x="0" y="11247"/>
                    </a:lnTo>
                    <a:lnTo>
                      <a:pt x="0" y="1645"/>
                    </a:lnTo>
                    <a:lnTo>
                      <a:pt x="177" y="1645"/>
                    </a:lnTo>
                    <a:lnTo>
                      <a:pt x="443" y="1220"/>
                    </a:lnTo>
                    <a:lnTo>
                      <a:pt x="1375" y="1220"/>
                    </a:lnTo>
                    <a:lnTo>
                      <a:pt x="1863" y="849"/>
                    </a:lnTo>
                    <a:lnTo>
                      <a:pt x="2040" y="849"/>
                    </a:lnTo>
                    <a:lnTo>
                      <a:pt x="2439" y="424"/>
                    </a:lnTo>
                    <a:lnTo>
                      <a:pt x="2838" y="424"/>
                    </a:lnTo>
                    <a:lnTo>
                      <a:pt x="3104" y="0"/>
                    </a:lnTo>
                    <a:lnTo>
                      <a:pt x="17960" y="0"/>
                    </a:lnTo>
                    <a:lnTo>
                      <a:pt x="18137" y="424"/>
                    </a:lnTo>
                    <a:lnTo>
                      <a:pt x="18315" y="424"/>
                    </a:lnTo>
                    <a:lnTo>
                      <a:pt x="18492" y="849"/>
                    </a:lnTo>
                    <a:lnTo>
                      <a:pt x="18714" y="849"/>
                    </a:lnTo>
                    <a:lnTo>
                      <a:pt x="18714" y="1645"/>
                    </a:lnTo>
                    <a:lnTo>
                      <a:pt x="19157" y="1645"/>
                    </a:lnTo>
                    <a:lnTo>
                      <a:pt x="19335" y="2122"/>
                    </a:lnTo>
                    <a:lnTo>
                      <a:pt x="19335" y="2546"/>
                    </a:lnTo>
                    <a:lnTo>
                      <a:pt x="19690" y="2546"/>
                    </a:lnTo>
                    <a:lnTo>
                      <a:pt x="19956" y="2918"/>
                    </a:lnTo>
                    <a:lnTo>
                      <a:pt x="19956" y="14589"/>
                    </a:lnTo>
                    <a:lnTo>
                      <a:pt x="19690" y="14589"/>
                    </a:lnTo>
                    <a:lnTo>
                      <a:pt x="19690" y="14907"/>
                    </a:lnTo>
                    <a:lnTo>
                      <a:pt x="19512" y="14907"/>
                    </a:lnTo>
                    <a:lnTo>
                      <a:pt x="19512" y="15385"/>
                    </a:lnTo>
                    <a:lnTo>
                      <a:pt x="19335" y="15385"/>
                    </a:lnTo>
                    <a:lnTo>
                      <a:pt x="19335" y="17082"/>
                    </a:lnTo>
                    <a:lnTo>
                      <a:pt x="19157" y="17082"/>
                    </a:lnTo>
                    <a:lnTo>
                      <a:pt x="19157" y="19151"/>
                    </a:lnTo>
                    <a:lnTo>
                      <a:pt x="18891" y="19151"/>
                    </a:lnTo>
                    <a:lnTo>
                      <a:pt x="18891" y="19469"/>
                    </a:lnTo>
                    <a:lnTo>
                      <a:pt x="18714" y="1899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64"/>
              <p:cNvSpPr>
                <a:spLocks/>
              </p:cNvSpPr>
              <p:nvPr/>
            </p:nvSpPr>
            <p:spPr bwMode="auto">
              <a:xfrm>
                <a:off x="2699" y="2314"/>
                <a:ext cx="154" cy="99"/>
              </a:xfrm>
              <a:custGeom>
                <a:avLst/>
                <a:gdLst>
                  <a:gd name="T0" fmla="*/ 5195 w 20000"/>
                  <a:gd name="T1" fmla="*/ 2429 h 20000"/>
                  <a:gd name="T2" fmla="*/ 5455 w 20000"/>
                  <a:gd name="T3" fmla="*/ 2267 h 20000"/>
                  <a:gd name="T4" fmla="*/ 5610 w 20000"/>
                  <a:gd name="T5" fmla="*/ 1862 h 20000"/>
                  <a:gd name="T6" fmla="*/ 6130 w 20000"/>
                  <a:gd name="T7" fmla="*/ 1377 h 20000"/>
                  <a:gd name="T8" fmla="*/ 6390 w 20000"/>
                  <a:gd name="T9" fmla="*/ 891 h 20000"/>
                  <a:gd name="T10" fmla="*/ 6909 w 20000"/>
                  <a:gd name="T11" fmla="*/ 648 h 20000"/>
                  <a:gd name="T12" fmla="*/ 7481 w 20000"/>
                  <a:gd name="T13" fmla="*/ 243 h 20000"/>
                  <a:gd name="T14" fmla="*/ 16987 w 20000"/>
                  <a:gd name="T15" fmla="*/ 0 h 20000"/>
                  <a:gd name="T16" fmla="*/ 17558 w 20000"/>
                  <a:gd name="T17" fmla="*/ 891 h 20000"/>
                  <a:gd name="T18" fmla="*/ 18234 w 20000"/>
                  <a:gd name="T19" fmla="*/ 1134 h 20000"/>
                  <a:gd name="T20" fmla="*/ 18545 w 20000"/>
                  <a:gd name="T21" fmla="*/ 1862 h 20000"/>
                  <a:gd name="T22" fmla="*/ 18805 w 20000"/>
                  <a:gd name="T23" fmla="*/ 2267 h 20000"/>
                  <a:gd name="T24" fmla="*/ 19013 w 20000"/>
                  <a:gd name="T25" fmla="*/ 2753 h 20000"/>
                  <a:gd name="T26" fmla="*/ 19169 w 20000"/>
                  <a:gd name="T27" fmla="*/ 3644 h 20000"/>
                  <a:gd name="T28" fmla="*/ 19429 w 20000"/>
                  <a:gd name="T29" fmla="*/ 4049 h 20000"/>
                  <a:gd name="T30" fmla="*/ 19584 w 20000"/>
                  <a:gd name="T31" fmla="*/ 5182 h 20000"/>
                  <a:gd name="T32" fmla="*/ 19688 w 20000"/>
                  <a:gd name="T33" fmla="*/ 6073 h 20000"/>
                  <a:gd name="T34" fmla="*/ 19896 w 20000"/>
                  <a:gd name="T35" fmla="*/ 7449 h 20000"/>
                  <a:gd name="T36" fmla="*/ 19896 w 20000"/>
                  <a:gd name="T37" fmla="*/ 13117 h 20000"/>
                  <a:gd name="T38" fmla="*/ 19740 w 20000"/>
                  <a:gd name="T39" fmla="*/ 14008 h 20000"/>
                  <a:gd name="T40" fmla="*/ 19532 w 20000"/>
                  <a:gd name="T41" fmla="*/ 15466 h 20000"/>
                  <a:gd name="T42" fmla="*/ 19273 w 20000"/>
                  <a:gd name="T43" fmla="*/ 16113 h 20000"/>
                  <a:gd name="T44" fmla="*/ 18805 w 20000"/>
                  <a:gd name="T45" fmla="*/ 16761 h 20000"/>
                  <a:gd name="T46" fmla="*/ 18338 w 20000"/>
                  <a:gd name="T47" fmla="*/ 17490 h 20000"/>
                  <a:gd name="T48" fmla="*/ 16571 w 20000"/>
                  <a:gd name="T49" fmla="*/ 18138 h 20000"/>
                  <a:gd name="T50" fmla="*/ 15636 w 20000"/>
                  <a:gd name="T51" fmla="*/ 19109 h 20000"/>
                  <a:gd name="T52" fmla="*/ 14078 w 20000"/>
                  <a:gd name="T53" fmla="*/ 19514 h 20000"/>
                  <a:gd name="T54" fmla="*/ 2286 w 20000"/>
                  <a:gd name="T55" fmla="*/ 19919 h 20000"/>
                  <a:gd name="T56" fmla="*/ 1455 w 20000"/>
                  <a:gd name="T57" fmla="*/ 19514 h 20000"/>
                  <a:gd name="T58" fmla="*/ 1091 w 20000"/>
                  <a:gd name="T59" fmla="*/ 18785 h 20000"/>
                  <a:gd name="T60" fmla="*/ 727 w 20000"/>
                  <a:gd name="T61" fmla="*/ 18381 h 20000"/>
                  <a:gd name="T62" fmla="*/ 312 w 20000"/>
                  <a:gd name="T63" fmla="*/ 17085 h 20000"/>
                  <a:gd name="T64" fmla="*/ 104 w 20000"/>
                  <a:gd name="T65" fmla="*/ 15466 h 20000"/>
                  <a:gd name="T66" fmla="*/ 0 w 20000"/>
                  <a:gd name="T67" fmla="*/ 8664 h 20000"/>
                  <a:gd name="T68" fmla="*/ 208 w 20000"/>
                  <a:gd name="T69" fmla="*/ 7773 h 20000"/>
                  <a:gd name="T70" fmla="*/ 312 w 20000"/>
                  <a:gd name="T71" fmla="*/ 7045 h 20000"/>
                  <a:gd name="T72" fmla="*/ 571 w 20000"/>
                  <a:gd name="T73" fmla="*/ 6073 h 20000"/>
                  <a:gd name="T74" fmla="*/ 831 w 20000"/>
                  <a:gd name="T75" fmla="*/ 5668 h 20000"/>
                  <a:gd name="T76" fmla="*/ 1143 w 20000"/>
                  <a:gd name="T77" fmla="*/ 4939 h 20000"/>
                  <a:gd name="T78" fmla="*/ 1662 w 20000"/>
                  <a:gd name="T79" fmla="*/ 3806 h 20000"/>
                  <a:gd name="T80" fmla="*/ 1922 w 20000"/>
                  <a:gd name="T81" fmla="*/ 3644 h 20000"/>
                  <a:gd name="T82" fmla="*/ 2701 w 20000"/>
                  <a:gd name="T83" fmla="*/ 3239 h 20000"/>
                  <a:gd name="T84" fmla="*/ 3221 w 20000"/>
                  <a:gd name="T85" fmla="*/ 2915 h 20000"/>
                  <a:gd name="T86" fmla="*/ 3688 w 20000"/>
                  <a:gd name="T87" fmla="*/ 2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1" y="2753"/>
                    </a:moveTo>
                    <a:lnTo>
                      <a:pt x="5195" y="2753"/>
                    </a:lnTo>
                    <a:lnTo>
                      <a:pt x="5195" y="2429"/>
                    </a:lnTo>
                    <a:lnTo>
                      <a:pt x="5247" y="2429"/>
                    </a:lnTo>
                    <a:lnTo>
                      <a:pt x="5351" y="2267"/>
                    </a:lnTo>
                    <a:lnTo>
                      <a:pt x="5455" y="2267"/>
                    </a:lnTo>
                    <a:lnTo>
                      <a:pt x="5455" y="2024"/>
                    </a:lnTo>
                    <a:lnTo>
                      <a:pt x="5610" y="2024"/>
                    </a:lnTo>
                    <a:lnTo>
                      <a:pt x="5610" y="1862"/>
                    </a:lnTo>
                    <a:lnTo>
                      <a:pt x="5818" y="1862"/>
                    </a:lnTo>
                    <a:lnTo>
                      <a:pt x="6078" y="1377"/>
                    </a:lnTo>
                    <a:lnTo>
                      <a:pt x="6130" y="1377"/>
                    </a:lnTo>
                    <a:lnTo>
                      <a:pt x="6234" y="1134"/>
                    </a:lnTo>
                    <a:lnTo>
                      <a:pt x="6390" y="1134"/>
                    </a:lnTo>
                    <a:lnTo>
                      <a:pt x="6390" y="891"/>
                    </a:lnTo>
                    <a:lnTo>
                      <a:pt x="6597" y="891"/>
                    </a:lnTo>
                    <a:lnTo>
                      <a:pt x="6701" y="648"/>
                    </a:lnTo>
                    <a:lnTo>
                      <a:pt x="6909" y="648"/>
                    </a:lnTo>
                    <a:lnTo>
                      <a:pt x="6961" y="405"/>
                    </a:lnTo>
                    <a:lnTo>
                      <a:pt x="7429" y="405"/>
                    </a:lnTo>
                    <a:lnTo>
                      <a:pt x="7481" y="243"/>
                    </a:lnTo>
                    <a:lnTo>
                      <a:pt x="8156" y="243"/>
                    </a:lnTo>
                    <a:lnTo>
                      <a:pt x="8260" y="0"/>
                    </a:lnTo>
                    <a:lnTo>
                      <a:pt x="16987" y="0"/>
                    </a:lnTo>
                    <a:lnTo>
                      <a:pt x="17143" y="243"/>
                    </a:lnTo>
                    <a:lnTo>
                      <a:pt x="17351" y="648"/>
                    </a:lnTo>
                    <a:lnTo>
                      <a:pt x="17558" y="891"/>
                    </a:lnTo>
                    <a:lnTo>
                      <a:pt x="18078" y="891"/>
                    </a:lnTo>
                    <a:lnTo>
                      <a:pt x="18182" y="1134"/>
                    </a:lnTo>
                    <a:lnTo>
                      <a:pt x="18234" y="1134"/>
                    </a:lnTo>
                    <a:lnTo>
                      <a:pt x="18338" y="1538"/>
                    </a:lnTo>
                    <a:lnTo>
                      <a:pt x="18442" y="1538"/>
                    </a:lnTo>
                    <a:lnTo>
                      <a:pt x="18545" y="1862"/>
                    </a:lnTo>
                    <a:lnTo>
                      <a:pt x="18649" y="1862"/>
                    </a:lnTo>
                    <a:lnTo>
                      <a:pt x="18701" y="2024"/>
                    </a:lnTo>
                    <a:lnTo>
                      <a:pt x="18805" y="2267"/>
                    </a:lnTo>
                    <a:lnTo>
                      <a:pt x="18805" y="2429"/>
                    </a:lnTo>
                    <a:lnTo>
                      <a:pt x="18909" y="2753"/>
                    </a:lnTo>
                    <a:lnTo>
                      <a:pt x="19013" y="2753"/>
                    </a:lnTo>
                    <a:lnTo>
                      <a:pt x="19065" y="2915"/>
                    </a:lnTo>
                    <a:lnTo>
                      <a:pt x="19065" y="3239"/>
                    </a:lnTo>
                    <a:lnTo>
                      <a:pt x="19169" y="3644"/>
                    </a:lnTo>
                    <a:lnTo>
                      <a:pt x="19273" y="3644"/>
                    </a:lnTo>
                    <a:lnTo>
                      <a:pt x="19273" y="3806"/>
                    </a:lnTo>
                    <a:lnTo>
                      <a:pt x="19429" y="4049"/>
                    </a:lnTo>
                    <a:lnTo>
                      <a:pt x="19532" y="4211"/>
                    </a:lnTo>
                    <a:lnTo>
                      <a:pt x="19532" y="4696"/>
                    </a:lnTo>
                    <a:lnTo>
                      <a:pt x="19584" y="5182"/>
                    </a:lnTo>
                    <a:lnTo>
                      <a:pt x="19584" y="5506"/>
                    </a:lnTo>
                    <a:lnTo>
                      <a:pt x="19688" y="5668"/>
                    </a:lnTo>
                    <a:lnTo>
                      <a:pt x="19688" y="6073"/>
                    </a:lnTo>
                    <a:lnTo>
                      <a:pt x="19740" y="6397"/>
                    </a:lnTo>
                    <a:lnTo>
                      <a:pt x="19896" y="6397"/>
                    </a:lnTo>
                    <a:lnTo>
                      <a:pt x="19896" y="7449"/>
                    </a:lnTo>
                    <a:lnTo>
                      <a:pt x="19948" y="7773"/>
                    </a:lnTo>
                    <a:lnTo>
                      <a:pt x="19948" y="12874"/>
                    </a:lnTo>
                    <a:lnTo>
                      <a:pt x="19896" y="13117"/>
                    </a:lnTo>
                    <a:lnTo>
                      <a:pt x="19896" y="13603"/>
                    </a:lnTo>
                    <a:lnTo>
                      <a:pt x="19740" y="13846"/>
                    </a:lnTo>
                    <a:lnTo>
                      <a:pt x="19740" y="14008"/>
                    </a:lnTo>
                    <a:lnTo>
                      <a:pt x="19688" y="14494"/>
                    </a:lnTo>
                    <a:lnTo>
                      <a:pt x="19584" y="14899"/>
                    </a:lnTo>
                    <a:lnTo>
                      <a:pt x="19532" y="15466"/>
                    </a:lnTo>
                    <a:lnTo>
                      <a:pt x="19532" y="15709"/>
                    </a:lnTo>
                    <a:lnTo>
                      <a:pt x="19273" y="15870"/>
                    </a:lnTo>
                    <a:lnTo>
                      <a:pt x="19273" y="16113"/>
                    </a:lnTo>
                    <a:lnTo>
                      <a:pt x="19065" y="16356"/>
                    </a:lnTo>
                    <a:lnTo>
                      <a:pt x="18909" y="16599"/>
                    </a:lnTo>
                    <a:lnTo>
                      <a:pt x="18805" y="16761"/>
                    </a:lnTo>
                    <a:lnTo>
                      <a:pt x="18649" y="17085"/>
                    </a:lnTo>
                    <a:lnTo>
                      <a:pt x="18442" y="17247"/>
                    </a:lnTo>
                    <a:lnTo>
                      <a:pt x="18338" y="17490"/>
                    </a:lnTo>
                    <a:lnTo>
                      <a:pt x="17714" y="17976"/>
                    </a:lnTo>
                    <a:lnTo>
                      <a:pt x="17143" y="18138"/>
                    </a:lnTo>
                    <a:lnTo>
                      <a:pt x="16571" y="18138"/>
                    </a:lnTo>
                    <a:lnTo>
                      <a:pt x="16052" y="18543"/>
                    </a:lnTo>
                    <a:lnTo>
                      <a:pt x="15844" y="18785"/>
                    </a:lnTo>
                    <a:lnTo>
                      <a:pt x="15636" y="19109"/>
                    </a:lnTo>
                    <a:lnTo>
                      <a:pt x="14805" y="19109"/>
                    </a:lnTo>
                    <a:lnTo>
                      <a:pt x="14286" y="19271"/>
                    </a:lnTo>
                    <a:lnTo>
                      <a:pt x="14078" y="19514"/>
                    </a:lnTo>
                    <a:lnTo>
                      <a:pt x="13506" y="19757"/>
                    </a:lnTo>
                    <a:lnTo>
                      <a:pt x="12935" y="19919"/>
                    </a:lnTo>
                    <a:lnTo>
                      <a:pt x="2286" y="19919"/>
                    </a:lnTo>
                    <a:lnTo>
                      <a:pt x="2182" y="19757"/>
                    </a:lnTo>
                    <a:lnTo>
                      <a:pt x="1558" y="19757"/>
                    </a:lnTo>
                    <a:lnTo>
                      <a:pt x="1455" y="19514"/>
                    </a:lnTo>
                    <a:lnTo>
                      <a:pt x="1299" y="19514"/>
                    </a:lnTo>
                    <a:lnTo>
                      <a:pt x="1143" y="19109"/>
                    </a:lnTo>
                    <a:lnTo>
                      <a:pt x="1091" y="18785"/>
                    </a:lnTo>
                    <a:lnTo>
                      <a:pt x="883" y="18785"/>
                    </a:lnTo>
                    <a:lnTo>
                      <a:pt x="831" y="18543"/>
                    </a:lnTo>
                    <a:lnTo>
                      <a:pt x="727" y="18381"/>
                    </a:lnTo>
                    <a:lnTo>
                      <a:pt x="571" y="17976"/>
                    </a:lnTo>
                    <a:lnTo>
                      <a:pt x="416" y="17490"/>
                    </a:lnTo>
                    <a:lnTo>
                      <a:pt x="312" y="17085"/>
                    </a:lnTo>
                    <a:lnTo>
                      <a:pt x="312" y="16761"/>
                    </a:lnTo>
                    <a:lnTo>
                      <a:pt x="208" y="15466"/>
                    </a:lnTo>
                    <a:lnTo>
                      <a:pt x="104" y="15466"/>
                    </a:lnTo>
                    <a:lnTo>
                      <a:pt x="104" y="14008"/>
                    </a:lnTo>
                    <a:lnTo>
                      <a:pt x="0" y="13846"/>
                    </a:lnTo>
                    <a:lnTo>
                      <a:pt x="0" y="8664"/>
                    </a:lnTo>
                    <a:lnTo>
                      <a:pt x="104" y="8340"/>
                    </a:lnTo>
                    <a:lnTo>
                      <a:pt x="104" y="7935"/>
                    </a:lnTo>
                    <a:lnTo>
                      <a:pt x="208" y="7773"/>
                    </a:lnTo>
                    <a:lnTo>
                      <a:pt x="208" y="7449"/>
                    </a:lnTo>
                    <a:lnTo>
                      <a:pt x="312" y="7287"/>
                    </a:lnTo>
                    <a:lnTo>
                      <a:pt x="312" y="7045"/>
                    </a:lnTo>
                    <a:lnTo>
                      <a:pt x="468" y="6478"/>
                    </a:lnTo>
                    <a:lnTo>
                      <a:pt x="468" y="6397"/>
                    </a:lnTo>
                    <a:lnTo>
                      <a:pt x="571" y="6073"/>
                    </a:lnTo>
                    <a:lnTo>
                      <a:pt x="727" y="6073"/>
                    </a:lnTo>
                    <a:lnTo>
                      <a:pt x="727" y="5911"/>
                    </a:lnTo>
                    <a:lnTo>
                      <a:pt x="831" y="5668"/>
                    </a:lnTo>
                    <a:lnTo>
                      <a:pt x="883" y="5506"/>
                    </a:lnTo>
                    <a:lnTo>
                      <a:pt x="987" y="5182"/>
                    </a:lnTo>
                    <a:lnTo>
                      <a:pt x="1143" y="4939"/>
                    </a:lnTo>
                    <a:lnTo>
                      <a:pt x="1455" y="4211"/>
                    </a:lnTo>
                    <a:lnTo>
                      <a:pt x="1662" y="4049"/>
                    </a:lnTo>
                    <a:lnTo>
                      <a:pt x="1662" y="3806"/>
                    </a:lnTo>
                    <a:lnTo>
                      <a:pt x="1766" y="3806"/>
                    </a:lnTo>
                    <a:lnTo>
                      <a:pt x="1818" y="3644"/>
                    </a:lnTo>
                    <a:lnTo>
                      <a:pt x="1922" y="3644"/>
                    </a:lnTo>
                    <a:lnTo>
                      <a:pt x="2078" y="3401"/>
                    </a:lnTo>
                    <a:lnTo>
                      <a:pt x="2649" y="3401"/>
                    </a:lnTo>
                    <a:lnTo>
                      <a:pt x="2701" y="3239"/>
                    </a:lnTo>
                    <a:lnTo>
                      <a:pt x="3013" y="3239"/>
                    </a:lnTo>
                    <a:lnTo>
                      <a:pt x="3013" y="2915"/>
                    </a:lnTo>
                    <a:lnTo>
                      <a:pt x="3221" y="2915"/>
                    </a:lnTo>
                    <a:lnTo>
                      <a:pt x="3221" y="2753"/>
                    </a:lnTo>
                    <a:lnTo>
                      <a:pt x="3688" y="2753"/>
                    </a:lnTo>
                    <a:lnTo>
                      <a:pt x="3688" y="2429"/>
                    </a:lnTo>
                    <a:lnTo>
                      <a:pt x="4883" y="2429"/>
                    </a:lnTo>
                    <a:lnTo>
                      <a:pt x="4831" y="275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65"/>
              <p:cNvSpPr>
                <a:spLocks/>
              </p:cNvSpPr>
              <p:nvPr/>
            </p:nvSpPr>
            <p:spPr bwMode="auto">
              <a:xfrm>
                <a:off x="2605" y="2205"/>
                <a:ext cx="133" cy="146"/>
              </a:xfrm>
              <a:custGeom>
                <a:avLst/>
                <a:gdLst>
                  <a:gd name="T0" fmla="*/ 2356 w 20000"/>
                  <a:gd name="T1" fmla="*/ 763 h 20000"/>
                  <a:gd name="T2" fmla="*/ 2598 w 20000"/>
                  <a:gd name="T3" fmla="*/ 490 h 20000"/>
                  <a:gd name="T4" fmla="*/ 8640 w 20000"/>
                  <a:gd name="T5" fmla="*/ 0 h 20000"/>
                  <a:gd name="T6" fmla="*/ 14199 w 20000"/>
                  <a:gd name="T7" fmla="*/ 0 h 20000"/>
                  <a:gd name="T8" fmla="*/ 17221 w 20000"/>
                  <a:gd name="T9" fmla="*/ 763 h 20000"/>
                  <a:gd name="T10" fmla="*/ 18066 w 20000"/>
                  <a:gd name="T11" fmla="*/ 1308 h 20000"/>
                  <a:gd name="T12" fmla="*/ 18671 w 20000"/>
                  <a:gd name="T13" fmla="*/ 1853 h 20000"/>
                  <a:gd name="T14" fmla="*/ 18912 w 20000"/>
                  <a:gd name="T15" fmla="*/ 2888 h 20000"/>
                  <a:gd name="T16" fmla="*/ 19215 w 20000"/>
                  <a:gd name="T17" fmla="*/ 3106 h 20000"/>
                  <a:gd name="T18" fmla="*/ 19577 w 20000"/>
                  <a:gd name="T19" fmla="*/ 3651 h 20000"/>
                  <a:gd name="T20" fmla="*/ 19940 w 20000"/>
                  <a:gd name="T21" fmla="*/ 6921 h 20000"/>
                  <a:gd name="T22" fmla="*/ 19819 w 20000"/>
                  <a:gd name="T23" fmla="*/ 10136 h 20000"/>
                  <a:gd name="T24" fmla="*/ 19215 w 20000"/>
                  <a:gd name="T25" fmla="*/ 13025 h 20000"/>
                  <a:gd name="T26" fmla="*/ 18066 w 20000"/>
                  <a:gd name="T27" fmla="*/ 14332 h 20000"/>
                  <a:gd name="T28" fmla="*/ 17221 w 20000"/>
                  <a:gd name="T29" fmla="*/ 15858 h 20000"/>
                  <a:gd name="T30" fmla="*/ 17221 w 20000"/>
                  <a:gd name="T31" fmla="*/ 17657 h 20000"/>
                  <a:gd name="T32" fmla="*/ 16918 w 20000"/>
                  <a:gd name="T33" fmla="*/ 17929 h 20000"/>
                  <a:gd name="T34" fmla="*/ 16314 w 20000"/>
                  <a:gd name="T35" fmla="*/ 18202 h 20000"/>
                  <a:gd name="T36" fmla="*/ 15770 w 20000"/>
                  <a:gd name="T37" fmla="*/ 18474 h 20000"/>
                  <a:gd name="T38" fmla="*/ 14864 w 20000"/>
                  <a:gd name="T39" fmla="*/ 19019 h 20000"/>
                  <a:gd name="T40" fmla="*/ 11420 w 20000"/>
                  <a:gd name="T41" fmla="*/ 19946 h 20000"/>
                  <a:gd name="T42" fmla="*/ 8640 w 20000"/>
                  <a:gd name="T43" fmla="*/ 19946 h 20000"/>
                  <a:gd name="T44" fmla="*/ 4894 w 20000"/>
                  <a:gd name="T45" fmla="*/ 18692 h 20000"/>
                  <a:gd name="T46" fmla="*/ 4350 w 20000"/>
                  <a:gd name="T47" fmla="*/ 18474 h 20000"/>
                  <a:gd name="T48" fmla="*/ 3807 w 20000"/>
                  <a:gd name="T49" fmla="*/ 18202 h 20000"/>
                  <a:gd name="T50" fmla="*/ 3444 w 20000"/>
                  <a:gd name="T51" fmla="*/ 17929 h 20000"/>
                  <a:gd name="T52" fmla="*/ 3202 w 20000"/>
                  <a:gd name="T53" fmla="*/ 16948 h 20000"/>
                  <a:gd name="T54" fmla="*/ 2900 w 20000"/>
                  <a:gd name="T55" fmla="*/ 15858 h 20000"/>
                  <a:gd name="T56" fmla="*/ 2961 w 20000"/>
                  <a:gd name="T57" fmla="*/ 12480 h 20000"/>
                  <a:gd name="T58" fmla="*/ 2598 w 20000"/>
                  <a:gd name="T59" fmla="*/ 11226 h 20000"/>
                  <a:gd name="T60" fmla="*/ 1994 w 20000"/>
                  <a:gd name="T61" fmla="*/ 10409 h 20000"/>
                  <a:gd name="T62" fmla="*/ 1450 w 20000"/>
                  <a:gd name="T63" fmla="*/ 9646 h 20000"/>
                  <a:gd name="T64" fmla="*/ 906 w 20000"/>
                  <a:gd name="T65" fmla="*/ 9101 h 20000"/>
                  <a:gd name="T66" fmla="*/ 544 w 20000"/>
                  <a:gd name="T67" fmla="*/ 8828 h 20000"/>
                  <a:gd name="T68" fmla="*/ 302 w 20000"/>
                  <a:gd name="T69" fmla="*/ 7302 h 20000"/>
                  <a:gd name="T70" fmla="*/ 544 w 20000"/>
                  <a:gd name="T71" fmla="*/ 3924 h 20000"/>
                  <a:gd name="T72" fmla="*/ 1148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994" y="1035"/>
                    </a:moveTo>
                    <a:lnTo>
                      <a:pt x="2356" y="763"/>
                    </a:lnTo>
                    <a:lnTo>
                      <a:pt x="2900" y="763"/>
                    </a:lnTo>
                    <a:lnTo>
                      <a:pt x="2598" y="490"/>
                    </a:lnTo>
                    <a:lnTo>
                      <a:pt x="5680" y="272"/>
                    </a:lnTo>
                    <a:lnTo>
                      <a:pt x="8640" y="0"/>
                    </a:lnTo>
                    <a:lnTo>
                      <a:pt x="11420" y="0"/>
                    </a:lnTo>
                    <a:lnTo>
                      <a:pt x="14199" y="0"/>
                    </a:lnTo>
                    <a:lnTo>
                      <a:pt x="17221" y="763"/>
                    </a:lnTo>
                    <a:lnTo>
                      <a:pt x="17764" y="1035"/>
                    </a:lnTo>
                    <a:lnTo>
                      <a:pt x="18066" y="1308"/>
                    </a:lnTo>
                    <a:lnTo>
                      <a:pt x="18671" y="1308"/>
                    </a:lnTo>
                    <a:lnTo>
                      <a:pt x="18671" y="1853"/>
                    </a:lnTo>
                    <a:lnTo>
                      <a:pt x="18912" y="2071"/>
                    </a:lnTo>
                    <a:lnTo>
                      <a:pt x="18912" y="2888"/>
                    </a:lnTo>
                    <a:lnTo>
                      <a:pt x="19215" y="2888"/>
                    </a:lnTo>
                    <a:lnTo>
                      <a:pt x="19215" y="3106"/>
                    </a:lnTo>
                    <a:lnTo>
                      <a:pt x="19577" y="3379"/>
                    </a:lnTo>
                    <a:lnTo>
                      <a:pt x="19577" y="3651"/>
                    </a:lnTo>
                    <a:lnTo>
                      <a:pt x="19819" y="5014"/>
                    </a:lnTo>
                    <a:lnTo>
                      <a:pt x="19940" y="6921"/>
                    </a:lnTo>
                    <a:lnTo>
                      <a:pt x="19819" y="7520"/>
                    </a:lnTo>
                    <a:lnTo>
                      <a:pt x="19819" y="10136"/>
                    </a:lnTo>
                    <a:lnTo>
                      <a:pt x="19819" y="11444"/>
                    </a:lnTo>
                    <a:lnTo>
                      <a:pt x="19215" y="13025"/>
                    </a:lnTo>
                    <a:lnTo>
                      <a:pt x="18912" y="13515"/>
                    </a:lnTo>
                    <a:lnTo>
                      <a:pt x="18066" y="14332"/>
                    </a:lnTo>
                    <a:lnTo>
                      <a:pt x="17462" y="15858"/>
                    </a:lnTo>
                    <a:lnTo>
                      <a:pt x="17221" y="15858"/>
                    </a:lnTo>
                    <a:lnTo>
                      <a:pt x="16918" y="16131"/>
                    </a:lnTo>
                    <a:lnTo>
                      <a:pt x="17221" y="17657"/>
                    </a:lnTo>
                    <a:lnTo>
                      <a:pt x="17221" y="17929"/>
                    </a:lnTo>
                    <a:lnTo>
                      <a:pt x="16918" y="17929"/>
                    </a:lnTo>
                    <a:lnTo>
                      <a:pt x="16616" y="18202"/>
                    </a:lnTo>
                    <a:lnTo>
                      <a:pt x="16314" y="18202"/>
                    </a:lnTo>
                    <a:lnTo>
                      <a:pt x="16314" y="18474"/>
                    </a:lnTo>
                    <a:lnTo>
                      <a:pt x="15770" y="18474"/>
                    </a:lnTo>
                    <a:lnTo>
                      <a:pt x="15770" y="19019"/>
                    </a:lnTo>
                    <a:lnTo>
                      <a:pt x="14864" y="19019"/>
                    </a:lnTo>
                    <a:lnTo>
                      <a:pt x="14320" y="19237"/>
                    </a:lnTo>
                    <a:lnTo>
                      <a:pt x="11420" y="19946"/>
                    </a:lnTo>
                    <a:lnTo>
                      <a:pt x="8640" y="19946"/>
                    </a:lnTo>
                    <a:lnTo>
                      <a:pt x="5498" y="19019"/>
                    </a:lnTo>
                    <a:lnTo>
                      <a:pt x="4894" y="18692"/>
                    </a:lnTo>
                    <a:lnTo>
                      <a:pt x="4653" y="18692"/>
                    </a:lnTo>
                    <a:lnTo>
                      <a:pt x="4350" y="18474"/>
                    </a:lnTo>
                    <a:lnTo>
                      <a:pt x="4350" y="18202"/>
                    </a:lnTo>
                    <a:lnTo>
                      <a:pt x="3807" y="18202"/>
                    </a:lnTo>
                    <a:lnTo>
                      <a:pt x="3807" y="17929"/>
                    </a:lnTo>
                    <a:lnTo>
                      <a:pt x="3444" y="17929"/>
                    </a:lnTo>
                    <a:lnTo>
                      <a:pt x="3444" y="17439"/>
                    </a:lnTo>
                    <a:lnTo>
                      <a:pt x="3202" y="16948"/>
                    </a:lnTo>
                    <a:lnTo>
                      <a:pt x="3202" y="16131"/>
                    </a:lnTo>
                    <a:lnTo>
                      <a:pt x="2900" y="15858"/>
                    </a:lnTo>
                    <a:lnTo>
                      <a:pt x="2961" y="14986"/>
                    </a:lnTo>
                    <a:lnTo>
                      <a:pt x="2961" y="12480"/>
                    </a:lnTo>
                    <a:lnTo>
                      <a:pt x="2598" y="11935"/>
                    </a:lnTo>
                    <a:lnTo>
                      <a:pt x="2598" y="11226"/>
                    </a:lnTo>
                    <a:lnTo>
                      <a:pt x="2356" y="10954"/>
                    </a:lnTo>
                    <a:lnTo>
                      <a:pt x="1994" y="10409"/>
                    </a:lnTo>
                    <a:lnTo>
                      <a:pt x="1450" y="10136"/>
                    </a:lnTo>
                    <a:lnTo>
                      <a:pt x="1450" y="9646"/>
                    </a:lnTo>
                    <a:lnTo>
                      <a:pt x="906" y="9319"/>
                    </a:lnTo>
                    <a:lnTo>
                      <a:pt x="906" y="9101"/>
                    </a:lnTo>
                    <a:lnTo>
                      <a:pt x="544" y="9101"/>
                    </a:lnTo>
                    <a:lnTo>
                      <a:pt x="544" y="8828"/>
                    </a:lnTo>
                    <a:lnTo>
                      <a:pt x="302" y="8338"/>
                    </a:lnTo>
                    <a:lnTo>
                      <a:pt x="302" y="7302"/>
                    </a:lnTo>
                    <a:lnTo>
                      <a:pt x="0" y="7030"/>
                    </a:lnTo>
                    <a:lnTo>
                      <a:pt x="544" y="3924"/>
                    </a:lnTo>
                    <a:lnTo>
                      <a:pt x="1148" y="1580"/>
                    </a:lnTo>
                    <a:lnTo>
                      <a:pt x="1994" y="103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66"/>
              <p:cNvSpPr>
                <a:spLocks/>
              </p:cNvSpPr>
              <p:nvPr/>
            </p:nvSpPr>
            <p:spPr bwMode="auto">
              <a:xfrm>
                <a:off x="3011" y="1985"/>
                <a:ext cx="76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67"/>
              <p:cNvSpPr>
                <a:spLocks/>
              </p:cNvSpPr>
              <p:nvPr/>
            </p:nvSpPr>
            <p:spPr bwMode="auto">
              <a:xfrm>
                <a:off x="3011" y="2058"/>
                <a:ext cx="132" cy="111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68"/>
              <p:cNvSpPr>
                <a:spLocks/>
              </p:cNvSpPr>
              <p:nvPr/>
            </p:nvSpPr>
            <p:spPr bwMode="auto">
              <a:xfrm>
                <a:off x="2949" y="2095"/>
                <a:ext cx="77" cy="154"/>
              </a:xfrm>
              <a:custGeom>
                <a:avLst/>
                <a:gdLst>
                  <a:gd name="T0" fmla="*/ 18964 w 20000"/>
                  <a:gd name="T1" fmla="*/ 1295 h 20000"/>
                  <a:gd name="T2" fmla="*/ 19896 w 20000"/>
                  <a:gd name="T3" fmla="*/ 984 h 20000"/>
                  <a:gd name="T4" fmla="*/ 19896 w 20000"/>
                  <a:gd name="T5" fmla="*/ 12850 h 20000"/>
                  <a:gd name="T6" fmla="*/ 19585 w 20000"/>
                  <a:gd name="T7" fmla="*/ 13264 h 20000"/>
                  <a:gd name="T8" fmla="*/ 19171 w 20000"/>
                  <a:gd name="T9" fmla="*/ 14456 h 20000"/>
                  <a:gd name="T10" fmla="*/ 18342 w 20000"/>
                  <a:gd name="T11" fmla="*/ 15699 h 20000"/>
                  <a:gd name="T12" fmla="*/ 17824 w 20000"/>
                  <a:gd name="T13" fmla="*/ 16891 h 20000"/>
                  <a:gd name="T14" fmla="*/ 17098 w 20000"/>
                  <a:gd name="T15" fmla="*/ 17358 h 20000"/>
                  <a:gd name="T16" fmla="*/ 16580 w 20000"/>
                  <a:gd name="T17" fmla="*/ 17720 h 20000"/>
                  <a:gd name="T18" fmla="*/ 15440 w 20000"/>
                  <a:gd name="T19" fmla="*/ 18290 h 20000"/>
                  <a:gd name="T20" fmla="*/ 14508 w 20000"/>
                  <a:gd name="T21" fmla="*/ 18290 h 20000"/>
                  <a:gd name="T22" fmla="*/ 14093 w 20000"/>
                  <a:gd name="T23" fmla="*/ 18756 h 20000"/>
                  <a:gd name="T24" fmla="*/ 14508 w 20000"/>
                  <a:gd name="T25" fmla="*/ 18964 h 20000"/>
                  <a:gd name="T26" fmla="*/ 14093 w 20000"/>
                  <a:gd name="T27" fmla="*/ 19119 h 20000"/>
                  <a:gd name="T28" fmla="*/ 12953 w 20000"/>
                  <a:gd name="T29" fmla="*/ 19119 h 20000"/>
                  <a:gd name="T30" fmla="*/ 12953 w 20000"/>
                  <a:gd name="T31" fmla="*/ 19585 h 20000"/>
                  <a:gd name="T32" fmla="*/ 12435 w 20000"/>
                  <a:gd name="T33" fmla="*/ 19585 h 20000"/>
                  <a:gd name="T34" fmla="*/ 12124 w 20000"/>
                  <a:gd name="T35" fmla="*/ 19793 h 20000"/>
                  <a:gd name="T36" fmla="*/ 11192 w 20000"/>
                  <a:gd name="T37" fmla="*/ 19948 h 20000"/>
                  <a:gd name="T38" fmla="*/ 1658 w 20000"/>
                  <a:gd name="T39" fmla="*/ 19948 h 20000"/>
                  <a:gd name="T40" fmla="*/ 1658 w 20000"/>
                  <a:gd name="T41" fmla="*/ 19793 h 20000"/>
                  <a:gd name="T42" fmla="*/ 1244 w 20000"/>
                  <a:gd name="T43" fmla="*/ 19585 h 20000"/>
                  <a:gd name="T44" fmla="*/ 1244 w 20000"/>
                  <a:gd name="T45" fmla="*/ 18549 h 20000"/>
                  <a:gd name="T46" fmla="*/ 829 w 20000"/>
                  <a:gd name="T47" fmla="*/ 18135 h 20000"/>
                  <a:gd name="T48" fmla="*/ 829 w 20000"/>
                  <a:gd name="T49" fmla="*/ 17927 h 20000"/>
                  <a:gd name="T50" fmla="*/ 415 w 20000"/>
                  <a:gd name="T51" fmla="*/ 17513 h 20000"/>
                  <a:gd name="T52" fmla="*/ 415 w 20000"/>
                  <a:gd name="T53" fmla="*/ 17098 h 20000"/>
                  <a:gd name="T54" fmla="*/ 0 w 20000"/>
                  <a:gd name="T55" fmla="*/ 16891 h 20000"/>
                  <a:gd name="T56" fmla="*/ 0 w 20000"/>
                  <a:gd name="T57" fmla="*/ 2021 h 20000"/>
                  <a:gd name="T58" fmla="*/ 415 w 20000"/>
                  <a:gd name="T59" fmla="*/ 1813 h 20000"/>
                  <a:gd name="T60" fmla="*/ 415 w 20000"/>
                  <a:gd name="T61" fmla="*/ 1658 h 20000"/>
                  <a:gd name="T62" fmla="*/ 829 w 20000"/>
                  <a:gd name="T63" fmla="*/ 1451 h 20000"/>
                  <a:gd name="T64" fmla="*/ 829 w 20000"/>
                  <a:gd name="T65" fmla="*/ 1244 h 20000"/>
                  <a:gd name="T66" fmla="*/ 1658 w 20000"/>
                  <a:gd name="T67" fmla="*/ 1244 h 20000"/>
                  <a:gd name="T68" fmla="*/ 1658 w 20000"/>
                  <a:gd name="T69" fmla="*/ 829 h 20000"/>
                  <a:gd name="T70" fmla="*/ 2073 w 20000"/>
                  <a:gd name="T71" fmla="*/ 622 h 20000"/>
                  <a:gd name="T72" fmla="*/ 2487 w 20000"/>
                  <a:gd name="T73" fmla="*/ 622 h 20000"/>
                  <a:gd name="T74" fmla="*/ 2487 w 20000"/>
                  <a:gd name="T75" fmla="*/ 207 h 20000"/>
                  <a:gd name="T76" fmla="*/ 2902 w 20000"/>
                  <a:gd name="T77" fmla="*/ 0 h 20000"/>
                  <a:gd name="T78" fmla="*/ 14508 w 20000"/>
                  <a:gd name="T79" fmla="*/ 0 h 20000"/>
                  <a:gd name="T80" fmla="*/ 14508 w 20000"/>
                  <a:gd name="T81" fmla="*/ 207 h 20000"/>
                  <a:gd name="T82" fmla="*/ 15026 w 20000"/>
                  <a:gd name="T83" fmla="*/ 207 h 20000"/>
                  <a:gd name="T84" fmla="*/ 15026 w 20000"/>
                  <a:gd name="T85" fmla="*/ 415 h 20000"/>
                  <a:gd name="T86" fmla="*/ 15440 w 20000"/>
                  <a:gd name="T87" fmla="*/ 415 h 20000"/>
                  <a:gd name="T88" fmla="*/ 15440 w 20000"/>
                  <a:gd name="T89" fmla="*/ 622 h 20000"/>
                  <a:gd name="T90" fmla="*/ 17098 w 20000"/>
                  <a:gd name="T91" fmla="*/ 622 h 20000"/>
                  <a:gd name="T92" fmla="*/ 17098 w 20000"/>
                  <a:gd name="T93" fmla="*/ 829 h 20000"/>
                  <a:gd name="T94" fmla="*/ 19171 w 20000"/>
                  <a:gd name="T95" fmla="*/ 829 h 20000"/>
                  <a:gd name="T96" fmla="*/ 19171 w 20000"/>
                  <a:gd name="T97" fmla="*/ 984 h 20000"/>
                  <a:gd name="T98" fmla="*/ 19585 w 20000"/>
                  <a:gd name="T99" fmla="*/ 984 h 20000"/>
                  <a:gd name="T100" fmla="*/ 18964 w 20000"/>
                  <a:gd name="T101" fmla="*/ 12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64" y="1295"/>
                    </a:moveTo>
                    <a:lnTo>
                      <a:pt x="19896" y="984"/>
                    </a:lnTo>
                    <a:lnTo>
                      <a:pt x="19896" y="12850"/>
                    </a:lnTo>
                    <a:lnTo>
                      <a:pt x="19585" y="13264"/>
                    </a:lnTo>
                    <a:lnTo>
                      <a:pt x="19171" y="14456"/>
                    </a:lnTo>
                    <a:lnTo>
                      <a:pt x="18342" y="15699"/>
                    </a:lnTo>
                    <a:lnTo>
                      <a:pt x="17824" y="16891"/>
                    </a:lnTo>
                    <a:lnTo>
                      <a:pt x="17098" y="17358"/>
                    </a:lnTo>
                    <a:lnTo>
                      <a:pt x="16580" y="17720"/>
                    </a:lnTo>
                    <a:lnTo>
                      <a:pt x="15440" y="18290"/>
                    </a:lnTo>
                    <a:lnTo>
                      <a:pt x="14508" y="18290"/>
                    </a:lnTo>
                    <a:lnTo>
                      <a:pt x="14093" y="18756"/>
                    </a:lnTo>
                    <a:lnTo>
                      <a:pt x="14508" y="18964"/>
                    </a:lnTo>
                    <a:lnTo>
                      <a:pt x="14093" y="19119"/>
                    </a:lnTo>
                    <a:lnTo>
                      <a:pt x="12953" y="19119"/>
                    </a:lnTo>
                    <a:lnTo>
                      <a:pt x="12953" y="19585"/>
                    </a:lnTo>
                    <a:lnTo>
                      <a:pt x="12435" y="19585"/>
                    </a:lnTo>
                    <a:lnTo>
                      <a:pt x="12124" y="19793"/>
                    </a:lnTo>
                    <a:lnTo>
                      <a:pt x="11192" y="19948"/>
                    </a:lnTo>
                    <a:lnTo>
                      <a:pt x="1658" y="19948"/>
                    </a:lnTo>
                    <a:lnTo>
                      <a:pt x="1658" y="19793"/>
                    </a:lnTo>
                    <a:lnTo>
                      <a:pt x="1244" y="19585"/>
                    </a:lnTo>
                    <a:lnTo>
                      <a:pt x="1244" y="18549"/>
                    </a:lnTo>
                    <a:lnTo>
                      <a:pt x="829" y="18135"/>
                    </a:lnTo>
                    <a:lnTo>
                      <a:pt x="829" y="17927"/>
                    </a:lnTo>
                    <a:lnTo>
                      <a:pt x="415" y="17513"/>
                    </a:lnTo>
                    <a:lnTo>
                      <a:pt x="415" y="17098"/>
                    </a:lnTo>
                    <a:lnTo>
                      <a:pt x="0" y="16891"/>
                    </a:lnTo>
                    <a:lnTo>
                      <a:pt x="0" y="2021"/>
                    </a:lnTo>
                    <a:lnTo>
                      <a:pt x="415" y="1813"/>
                    </a:lnTo>
                    <a:lnTo>
                      <a:pt x="415" y="1658"/>
                    </a:lnTo>
                    <a:lnTo>
                      <a:pt x="829" y="1451"/>
                    </a:lnTo>
                    <a:lnTo>
                      <a:pt x="829" y="1244"/>
                    </a:lnTo>
                    <a:lnTo>
                      <a:pt x="1658" y="1244"/>
                    </a:lnTo>
                    <a:lnTo>
                      <a:pt x="1658" y="829"/>
                    </a:lnTo>
                    <a:lnTo>
                      <a:pt x="2073" y="622"/>
                    </a:lnTo>
                    <a:lnTo>
                      <a:pt x="2487" y="622"/>
                    </a:lnTo>
                    <a:lnTo>
                      <a:pt x="2487" y="207"/>
                    </a:lnTo>
                    <a:lnTo>
                      <a:pt x="2902" y="0"/>
                    </a:lnTo>
                    <a:lnTo>
                      <a:pt x="14508" y="0"/>
                    </a:lnTo>
                    <a:lnTo>
                      <a:pt x="14508" y="207"/>
                    </a:lnTo>
                    <a:lnTo>
                      <a:pt x="15026" y="207"/>
                    </a:lnTo>
                    <a:lnTo>
                      <a:pt x="15026" y="415"/>
                    </a:lnTo>
                    <a:lnTo>
                      <a:pt x="15440" y="415"/>
                    </a:lnTo>
                    <a:lnTo>
                      <a:pt x="15440" y="622"/>
                    </a:lnTo>
                    <a:lnTo>
                      <a:pt x="17098" y="622"/>
                    </a:lnTo>
                    <a:lnTo>
                      <a:pt x="17098" y="829"/>
                    </a:lnTo>
                    <a:lnTo>
                      <a:pt x="19171" y="829"/>
                    </a:lnTo>
                    <a:lnTo>
                      <a:pt x="19171" y="984"/>
                    </a:lnTo>
                    <a:lnTo>
                      <a:pt x="19585" y="984"/>
                    </a:lnTo>
                    <a:lnTo>
                      <a:pt x="18964" y="129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69"/>
              <p:cNvSpPr>
                <a:spLocks/>
              </p:cNvSpPr>
              <p:nvPr/>
            </p:nvSpPr>
            <p:spPr bwMode="auto">
              <a:xfrm>
                <a:off x="2824" y="2095"/>
                <a:ext cx="127" cy="146"/>
              </a:xfrm>
              <a:custGeom>
                <a:avLst/>
                <a:gdLst>
                  <a:gd name="T0" fmla="*/ 2334 w 20000"/>
                  <a:gd name="T1" fmla="*/ 19183 h 20000"/>
                  <a:gd name="T2" fmla="*/ 2587 w 20000"/>
                  <a:gd name="T3" fmla="*/ 19455 h 20000"/>
                  <a:gd name="T4" fmla="*/ 8644 w 20000"/>
                  <a:gd name="T5" fmla="*/ 19946 h 20000"/>
                  <a:gd name="T6" fmla="*/ 14196 w 20000"/>
                  <a:gd name="T7" fmla="*/ 19946 h 20000"/>
                  <a:gd name="T8" fmla="*/ 17224 w 20000"/>
                  <a:gd name="T9" fmla="*/ 19183 h 20000"/>
                  <a:gd name="T10" fmla="*/ 18044 w 20000"/>
                  <a:gd name="T11" fmla="*/ 18638 h 20000"/>
                  <a:gd name="T12" fmla="*/ 18675 w 20000"/>
                  <a:gd name="T13" fmla="*/ 18147 h 20000"/>
                  <a:gd name="T14" fmla="*/ 18927 w 20000"/>
                  <a:gd name="T15" fmla="*/ 17057 h 20000"/>
                  <a:gd name="T16" fmla="*/ 19243 w 20000"/>
                  <a:gd name="T17" fmla="*/ 16839 h 20000"/>
                  <a:gd name="T18" fmla="*/ 19558 w 20000"/>
                  <a:gd name="T19" fmla="*/ 16349 h 20000"/>
                  <a:gd name="T20" fmla="*/ 19937 w 20000"/>
                  <a:gd name="T21" fmla="*/ 13079 h 20000"/>
                  <a:gd name="T22" fmla="*/ 19811 w 20000"/>
                  <a:gd name="T23" fmla="*/ 9809 h 20000"/>
                  <a:gd name="T24" fmla="*/ 19243 w 20000"/>
                  <a:gd name="T25" fmla="*/ 6975 h 20000"/>
                  <a:gd name="T26" fmla="*/ 18044 w 20000"/>
                  <a:gd name="T27" fmla="*/ 5613 h 20000"/>
                  <a:gd name="T28" fmla="*/ 17224 w 20000"/>
                  <a:gd name="T29" fmla="*/ 4087 h 20000"/>
                  <a:gd name="T30" fmla="*/ 17224 w 20000"/>
                  <a:gd name="T31" fmla="*/ 2289 h 20000"/>
                  <a:gd name="T32" fmla="*/ 16909 w 20000"/>
                  <a:gd name="T33" fmla="*/ 2016 h 20000"/>
                  <a:gd name="T34" fmla="*/ 16341 w 20000"/>
                  <a:gd name="T35" fmla="*/ 1798 h 20000"/>
                  <a:gd name="T36" fmla="*/ 15773 w 20000"/>
                  <a:gd name="T37" fmla="*/ 1526 h 20000"/>
                  <a:gd name="T38" fmla="*/ 14890 w 20000"/>
                  <a:gd name="T39" fmla="*/ 981 h 20000"/>
                  <a:gd name="T40" fmla="*/ 11420 w 20000"/>
                  <a:gd name="T41" fmla="*/ 0 h 20000"/>
                  <a:gd name="T42" fmla="*/ 8644 w 20000"/>
                  <a:gd name="T43" fmla="*/ 0 h 20000"/>
                  <a:gd name="T44" fmla="*/ 4921 w 20000"/>
                  <a:gd name="T45" fmla="*/ 1253 h 20000"/>
                  <a:gd name="T46" fmla="*/ 4353 w 20000"/>
                  <a:gd name="T47" fmla="*/ 1526 h 20000"/>
                  <a:gd name="T48" fmla="*/ 3785 w 20000"/>
                  <a:gd name="T49" fmla="*/ 1798 h 20000"/>
                  <a:gd name="T50" fmla="*/ 3470 w 20000"/>
                  <a:gd name="T51" fmla="*/ 2016 h 20000"/>
                  <a:gd name="T52" fmla="*/ 3218 w 20000"/>
                  <a:gd name="T53" fmla="*/ 3052 h 20000"/>
                  <a:gd name="T54" fmla="*/ 2902 w 20000"/>
                  <a:gd name="T55" fmla="*/ 4087 h 20000"/>
                  <a:gd name="T56" fmla="*/ 2965 w 20000"/>
                  <a:gd name="T57" fmla="*/ 7520 h 20000"/>
                  <a:gd name="T58" fmla="*/ 2587 w 20000"/>
                  <a:gd name="T59" fmla="*/ 8774 h 20000"/>
                  <a:gd name="T60" fmla="*/ 2019 w 20000"/>
                  <a:gd name="T61" fmla="*/ 9591 h 20000"/>
                  <a:gd name="T62" fmla="*/ 1451 w 20000"/>
                  <a:gd name="T63" fmla="*/ 10354 h 20000"/>
                  <a:gd name="T64" fmla="*/ 883 w 20000"/>
                  <a:gd name="T65" fmla="*/ 10845 h 20000"/>
                  <a:gd name="T66" fmla="*/ 568 w 20000"/>
                  <a:gd name="T67" fmla="*/ 11117 h 20000"/>
                  <a:gd name="T68" fmla="*/ 315 w 20000"/>
                  <a:gd name="T69" fmla="*/ 12698 h 20000"/>
                  <a:gd name="T70" fmla="*/ 568 w 20000"/>
                  <a:gd name="T71" fmla="*/ 16076 h 20000"/>
                  <a:gd name="T72" fmla="*/ 1136 w 20000"/>
                  <a:gd name="T73" fmla="*/ 184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8965"/>
                    </a:moveTo>
                    <a:lnTo>
                      <a:pt x="2334" y="19183"/>
                    </a:lnTo>
                    <a:lnTo>
                      <a:pt x="2902" y="19183"/>
                    </a:lnTo>
                    <a:lnTo>
                      <a:pt x="2587" y="19455"/>
                    </a:lnTo>
                    <a:lnTo>
                      <a:pt x="5678" y="19673"/>
                    </a:lnTo>
                    <a:lnTo>
                      <a:pt x="8644" y="19946"/>
                    </a:lnTo>
                    <a:lnTo>
                      <a:pt x="11420" y="19946"/>
                    </a:lnTo>
                    <a:lnTo>
                      <a:pt x="14196" y="19946"/>
                    </a:lnTo>
                    <a:lnTo>
                      <a:pt x="17224" y="19183"/>
                    </a:lnTo>
                    <a:lnTo>
                      <a:pt x="17792" y="18965"/>
                    </a:lnTo>
                    <a:lnTo>
                      <a:pt x="18044" y="18638"/>
                    </a:lnTo>
                    <a:lnTo>
                      <a:pt x="18675" y="18638"/>
                    </a:lnTo>
                    <a:lnTo>
                      <a:pt x="18675" y="18147"/>
                    </a:lnTo>
                    <a:lnTo>
                      <a:pt x="18927" y="17875"/>
                    </a:lnTo>
                    <a:lnTo>
                      <a:pt x="18927" y="17057"/>
                    </a:lnTo>
                    <a:lnTo>
                      <a:pt x="19243" y="17057"/>
                    </a:lnTo>
                    <a:lnTo>
                      <a:pt x="19243" y="16839"/>
                    </a:lnTo>
                    <a:lnTo>
                      <a:pt x="19558" y="16567"/>
                    </a:lnTo>
                    <a:lnTo>
                      <a:pt x="19558" y="16349"/>
                    </a:lnTo>
                    <a:lnTo>
                      <a:pt x="19811" y="14986"/>
                    </a:lnTo>
                    <a:lnTo>
                      <a:pt x="19937" y="13079"/>
                    </a:lnTo>
                    <a:lnTo>
                      <a:pt x="19811" y="12480"/>
                    </a:lnTo>
                    <a:lnTo>
                      <a:pt x="19811" y="9809"/>
                    </a:lnTo>
                    <a:lnTo>
                      <a:pt x="19811" y="8501"/>
                    </a:lnTo>
                    <a:lnTo>
                      <a:pt x="19243" y="6975"/>
                    </a:lnTo>
                    <a:lnTo>
                      <a:pt x="18927" y="6431"/>
                    </a:lnTo>
                    <a:lnTo>
                      <a:pt x="18044" y="5613"/>
                    </a:lnTo>
                    <a:lnTo>
                      <a:pt x="17476" y="4087"/>
                    </a:lnTo>
                    <a:lnTo>
                      <a:pt x="17224" y="4087"/>
                    </a:lnTo>
                    <a:lnTo>
                      <a:pt x="16909" y="3869"/>
                    </a:lnTo>
                    <a:lnTo>
                      <a:pt x="17224" y="2289"/>
                    </a:lnTo>
                    <a:lnTo>
                      <a:pt x="17224" y="2016"/>
                    </a:lnTo>
                    <a:lnTo>
                      <a:pt x="16909" y="2016"/>
                    </a:lnTo>
                    <a:lnTo>
                      <a:pt x="16593" y="1798"/>
                    </a:lnTo>
                    <a:lnTo>
                      <a:pt x="16341" y="1798"/>
                    </a:lnTo>
                    <a:lnTo>
                      <a:pt x="16341" y="1526"/>
                    </a:lnTo>
                    <a:lnTo>
                      <a:pt x="15773" y="1526"/>
                    </a:lnTo>
                    <a:lnTo>
                      <a:pt x="15773" y="981"/>
                    </a:lnTo>
                    <a:lnTo>
                      <a:pt x="14890" y="981"/>
                    </a:lnTo>
                    <a:lnTo>
                      <a:pt x="14322" y="708"/>
                    </a:lnTo>
                    <a:lnTo>
                      <a:pt x="11420" y="0"/>
                    </a:lnTo>
                    <a:lnTo>
                      <a:pt x="8644" y="0"/>
                    </a:lnTo>
                    <a:lnTo>
                      <a:pt x="5489" y="981"/>
                    </a:lnTo>
                    <a:lnTo>
                      <a:pt x="4921" y="1253"/>
                    </a:lnTo>
                    <a:lnTo>
                      <a:pt x="4669" y="1253"/>
                    </a:lnTo>
                    <a:lnTo>
                      <a:pt x="4353" y="1526"/>
                    </a:lnTo>
                    <a:lnTo>
                      <a:pt x="4353" y="1798"/>
                    </a:lnTo>
                    <a:lnTo>
                      <a:pt x="3785" y="1798"/>
                    </a:lnTo>
                    <a:lnTo>
                      <a:pt x="3785" y="2016"/>
                    </a:lnTo>
                    <a:lnTo>
                      <a:pt x="3470" y="2016"/>
                    </a:lnTo>
                    <a:lnTo>
                      <a:pt x="3470" y="2507"/>
                    </a:lnTo>
                    <a:lnTo>
                      <a:pt x="3218" y="3052"/>
                    </a:lnTo>
                    <a:lnTo>
                      <a:pt x="3218" y="3869"/>
                    </a:lnTo>
                    <a:lnTo>
                      <a:pt x="2902" y="4087"/>
                    </a:lnTo>
                    <a:lnTo>
                      <a:pt x="2965" y="5014"/>
                    </a:lnTo>
                    <a:lnTo>
                      <a:pt x="2965" y="7520"/>
                    </a:lnTo>
                    <a:lnTo>
                      <a:pt x="2587" y="8011"/>
                    </a:lnTo>
                    <a:lnTo>
                      <a:pt x="2587" y="8774"/>
                    </a:lnTo>
                    <a:lnTo>
                      <a:pt x="2334" y="9046"/>
                    </a:lnTo>
                    <a:lnTo>
                      <a:pt x="2019" y="9591"/>
                    </a:lnTo>
                    <a:lnTo>
                      <a:pt x="1451" y="9809"/>
                    </a:lnTo>
                    <a:lnTo>
                      <a:pt x="1451" y="10354"/>
                    </a:lnTo>
                    <a:lnTo>
                      <a:pt x="883" y="10627"/>
                    </a:lnTo>
                    <a:lnTo>
                      <a:pt x="883" y="10845"/>
                    </a:lnTo>
                    <a:lnTo>
                      <a:pt x="568" y="10845"/>
                    </a:lnTo>
                    <a:lnTo>
                      <a:pt x="568" y="11117"/>
                    </a:lnTo>
                    <a:lnTo>
                      <a:pt x="315" y="11608"/>
                    </a:lnTo>
                    <a:lnTo>
                      <a:pt x="315" y="12698"/>
                    </a:lnTo>
                    <a:lnTo>
                      <a:pt x="0" y="12916"/>
                    </a:lnTo>
                    <a:lnTo>
                      <a:pt x="568" y="16076"/>
                    </a:lnTo>
                    <a:lnTo>
                      <a:pt x="1136" y="18420"/>
                    </a:lnTo>
                    <a:lnTo>
                      <a:pt x="2019" y="1896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70"/>
              <p:cNvSpPr>
                <a:spLocks/>
              </p:cNvSpPr>
              <p:nvPr/>
            </p:nvSpPr>
            <p:spPr bwMode="auto">
              <a:xfrm>
                <a:off x="2886" y="2027"/>
                <a:ext cx="198" cy="126"/>
              </a:xfrm>
              <a:custGeom>
                <a:avLst/>
                <a:gdLst>
                  <a:gd name="T0" fmla="*/ 5233 w 20000"/>
                  <a:gd name="T1" fmla="*/ 2405 h 20000"/>
                  <a:gd name="T2" fmla="*/ 5436 w 20000"/>
                  <a:gd name="T3" fmla="*/ 2342 h 20000"/>
                  <a:gd name="T4" fmla="*/ 5598 w 20000"/>
                  <a:gd name="T5" fmla="*/ 1899 h 20000"/>
                  <a:gd name="T6" fmla="*/ 6126 w 20000"/>
                  <a:gd name="T7" fmla="*/ 1329 h 20000"/>
                  <a:gd name="T8" fmla="*/ 6369 w 20000"/>
                  <a:gd name="T9" fmla="*/ 886 h 20000"/>
                  <a:gd name="T10" fmla="*/ 6937 w 20000"/>
                  <a:gd name="T11" fmla="*/ 696 h 20000"/>
                  <a:gd name="T12" fmla="*/ 7465 w 20000"/>
                  <a:gd name="T13" fmla="*/ 253 h 20000"/>
                  <a:gd name="T14" fmla="*/ 16957 w 20000"/>
                  <a:gd name="T15" fmla="*/ 0 h 20000"/>
                  <a:gd name="T16" fmla="*/ 17606 w 20000"/>
                  <a:gd name="T17" fmla="*/ 886 h 20000"/>
                  <a:gd name="T18" fmla="*/ 18215 w 20000"/>
                  <a:gd name="T19" fmla="*/ 1076 h 20000"/>
                  <a:gd name="T20" fmla="*/ 18580 w 20000"/>
                  <a:gd name="T21" fmla="*/ 1899 h 20000"/>
                  <a:gd name="T22" fmla="*/ 18783 w 20000"/>
                  <a:gd name="T23" fmla="*/ 2342 h 20000"/>
                  <a:gd name="T24" fmla="*/ 19026 w 20000"/>
                  <a:gd name="T25" fmla="*/ 2785 h 20000"/>
                  <a:gd name="T26" fmla="*/ 19189 w 20000"/>
                  <a:gd name="T27" fmla="*/ 3671 h 20000"/>
                  <a:gd name="T28" fmla="*/ 19432 w 20000"/>
                  <a:gd name="T29" fmla="*/ 3987 h 20000"/>
                  <a:gd name="T30" fmla="*/ 19554 w 20000"/>
                  <a:gd name="T31" fmla="*/ 5190 h 20000"/>
                  <a:gd name="T32" fmla="*/ 19675 w 20000"/>
                  <a:gd name="T33" fmla="*/ 6076 h 20000"/>
                  <a:gd name="T34" fmla="*/ 19878 w 20000"/>
                  <a:gd name="T35" fmla="*/ 7405 h 20000"/>
                  <a:gd name="T36" fmla="*/ 19878 w 20000"/>
                  <a:gd name="T37" fmla="*/ 13038 h 20000"/>
                  <a:gd name="T38" fmla="*/ 19716 w 20000"/>
                  <a:gd name="T39" fmla="*/ 13987 h 20000"/>
                  <a:gd name="T40" fmla="*/ 19554 w 20000"/>
                  <a:gd name="T41" fmla="*/ 15443 h 20000"/>
                  <a:gd name="T42" fmla="*/ 19310 w 20000"/>
                  <a:gd name="T43" fmla="*/ 16139 h 20000"/>
                  <a:gd name="T44" fmla="*/ 18783 w 20000"/>
                  <a:gd name="T45" fmla="*/ 16772 h 20000"/>
                  <a:gd name="T46" fmla="*/ 18337 w 20000"/>
                  <a:gd name="T47" fmla="*/ 17532 h 20000"/>
                  <a:gd name="T48" fmla="*/ 16633 w 20000"/>
                  <a:gd name="T49" fmla="*/ 18101 h 20000"/>
                  <a:gd name="T50" fmla="*/ 15659 w 20000"/>
                  <a:gd name="T51" fmla="*/ 19114 h 20000"/>
                  <a:gd name="T52" fmla="*/ 14037 w 20000"/>
                  <a:gd name="T53" fmla="*/ 19494 h 20000"/>
                  <a:gd name="T54" fmla="*/ 2312 w 20000"/>
                  <a:gd name="T55" fmla="*/ 19937 h 20000"/>
                  <a:gd name="T56" fmla="*/ 1420 w 20000"/>
                  <a:gd name="T57" fmla="*/ 19494 h 20000"/>
                  <a:gd name="T58" fmla="*/ 1095 w 20000"/>
                  <a:gd name="T59" fmla="*/ 18861 h 20000"/>
                  <a:gd name="T60" fmla="*/ 690 w 20000"/>
                  <a:gd name="T61" fmla="*/ 18418 h 20000"/>
                  <a:gd name="T62" fmla="*/ 325 w 20000"/>
                  <a:gd name="T63" fmla="*/ 17025 h 20000"/>
                  <a:gd name="T64" fmla="*/ 122 w 20000"/>
                  <a:gd name="T65" fmla="*/ 15443 h 20000"/>
                  <a:gd name="T66" fmla="*/ 0 w 20000"/>
                  <a:gd name="T67" fmla="*/ 8671 h 20000"/>
                  <a:gd name="T68" fmla="*/ 243 w 20000"/>
                  <a:gd name="T69" fmla="*/ 7785 h 20000"/>
                  <a:gd name="T70" fmla="*/ 325 w 20000"/>
                  <a:gd name="T71" fmla="*/ 6962 h 20000"/>
                  <a:gd name="T72" fmla="*/ 568 w 20000"/>
                  <a:gd name="T73" fmla="*/ 6076 h 20000"/>
                  <a:gd name="T74" fmla="*/ 811 w 20000"/>
                  <a:gd name="T75" fmla="*/ 5633 h 20000"/>
                  <a:gd name="T76" fmla="*/ 1136 w 20000"/>
                  <a:gd name="T77" fmla="*/ 5000 h 20000"/>
                  <a:gd name="T78" fmla="*/ 1663 w 20000"/>
                  <a:gd name="T79" fmla="*/ 3861 h 20000"/>
                  <a:gd name="T80" fmla="*/ 1947 w 20000"/>
                  <a:gd name="T81" fmla="*/ 3671 h 20000"/>
                  <a:gd name="T82" fmla="*/ 2677 w 20000"/>
                  <a:gd name="T83" fmla="*/ 3228 h 20000"/>
                  <a:gd name="T84" fmla="*/ 3286 w 20000"/>
                  <a:gd name="T85" fmla="*/ 2975 h 20000"/>
                  <a:gd name="T86" fmla="*/ 3651 w 20000"/>
                  <a:gd name="T87" fmla="*/ 24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28" y="2785"/>
                    </a:moveTo>
                    <a:lnTo>
                      <a:pt x="5233" y="2785"/>
                    </a:lnTo>
                    <a:lnTo>
                      <a:pt x="5233" y="2405"/>
                    </a:lnTo>
                    <a:lnTo>
                      <a:pt x="5314" y="2342"/>
                    </a:lnTo>
                    <a:lnTo>
                      <a:pt x="5436" y="2342"/>
                    </a:lnTo>
                    <a:lnTo>
                      <a:pt x="5436" y="2025"/>
                    </a:lnTo>
                    <a:lnTo>
                      <a:pt x="5598" y="2025"/>
                    </a:lnTo>
                    <a:lnTo>
                      <a:pt x="5598" y="1899"/>
                    </a:lnTo>
                    <a:lnTo>
                      <a:pt x="5842" y="1899"/>
                    </a:lnTo>
                    <a:lnTo>
                      <a:pt x="6085" y="1329"/>
                    </a:lnTo>
                    <a:lnTo>
                      <a:pt x="6126" y="1329"/>
                    </a:lnTo>
                    <a:lnTo>
                      <a:pt x="6207" y="1076"/>
                    </a:lnTo>
                    <a:lnTo>
                      <a:pt x="6369" y="1076"/>
                    </a:lnTo>
                    <a:lnTo>
                      <a:pt x="6369" y="886"/>
                    </a:lnTo>
                    <a:lnTo>
                      <a:pt x="6572" y="886"/>
                    </a:lnTo>
                    <a:lnTo>
                      <a:pt x="6694" y="696"/>
                    </a:lnTo>
                    <a:lnTo>
                      <a:pt x="6937" y="696"/>
                    </a:lnTo>
                    <a:lnTo>
                      <a:pt x="6978" y="443"/>
                    </a:lnTo>
                    <a:lnTo>
                      <a:pt x="7383" y="443"/>
                    </a:lnTo>
                    <a:lnTo>
                      <a:pt x="7465" y="253"/>
                    </a:lnTo>
                    <a:lnTo>
                      <a:pt x="8154" y="253"/>
                    </a:lnTo>
                    <a:lnTo>
                      <a:pt x="8235" y="0"/>
                    </a:lnTo>
                    <a:lnTo>
                      <a:pt x="16957" y="0"/>
                    </a:lnTo>
                    <a:lnTo>
                      <a:pt x="17120" y="253"/>
                    </a:lnTo>
                    <a:lnTo>
                      <a:pt x="17363" y="696"/>
                    </a:lnTo>
                    <a:lnTo>
                      <a:pt x="17606" y="886"/>
                    </a:lnTo>
                    <a:lnTo>
                      <a:pt x="18053" y="886"/>
                    </a:lnTo>
                    <a:lnTo>
                      <a:pt x="18174" y="1076"/>
                    </a:lnTo>
                    <a:lnTo>
                      <a:pt x="18215" y="1076"/>
                    </a:lnTo>
                    <a:lnTo>
                      <a:pt x="18337" y="1519"/>
                    </a:lnTo>
                    <a:lnTo>
                      <a:pt x="18458" y="1519"/>
                    </a:lnTo>
                    <a:lnTo>
                      <a:pt x="18580" y="1899"/>
                    </a:lnTo>
                    <a:lnTo>
                      <a:pt x="18621" y="1899"/>
                    </a:lnTo>
                    <a:lnTo>
                      <a:pt x="18702" y="2025"/>
                    </a:lnTo>
                    <a:lnTo>
                      <a:pt x="18783" y="2342"/>
                    </a:lnTo>
                    <a:lnTo>
                      <a:pt x="18783" y="2405"/>
                    </a:lnTo>
                    <a:lnTo>
                      <a:pt x="18905" y="2785"/>
                    </a:lnTo>
                    <a:lnTo>
                      <a:pt x="19026" y="2785"/>
                    </a:lnTo>
                    <a:lnTo>
                      <a:pt x="19067" y="2975"/>
                    </a:lnTo>
                    <a:lnTo>
                      <a:pt x="19067" y="3228"/>
                    </a:lnTo>
                    <a:lnTo>
                      <a:pt x="19189" y="3671"/>
                    </a:lnTo>
                    <a:lnTo>
                      <a:pt x="19310" y="3671"/>
                    </a:lnTo>
                    <a:lnTo>
                      <a:pt x="19310" y="3861"/>
                    </a:lnTo>
                    <a:lnTo>
                      <a:pt x="19432" y="3987"/>
                    </a:lnTo>
                    <a:lnTo>
                      <a:pt x="19554" y="4177"/>
                    </a:lnTo>
                    <a:lnTo>
                      <a:pt x="19554" y="4747"/>
                    </a:lnTo>
                    <a:lnTo>
                      <a:pt x="19554" y="5190"/>
                    </a:lnTo>
                    <a:lnTo>
                      <a:pt x="19554" y="5443"/>
                    </a:lnTo>
                    <a:lnTo>
                      <a:pt x="19675" y="5633"/>
                    </a:lnTo>
                    <a:lnTo>
                      <a:pt x="19675" y="6076"/>
                    </a:lnTo>
                    <a:lnTo>
                      <a:pt x="19716" y="6456"/>
                    </a:lnTo>
                    <a:lnTo>
                      <a:pt x="19878" y="6456"/>
                    </a:lnTo>
                    <a:lnTo>
                      <a:pt x="19878" y="7405"/>
                    </a:lnTo>
                    <a:lnTo>
                      <a:pt x="19959" y="7785"/>
                    </a:lnTo>
                    <a:lnTo>
                      <a:pt x="19959" y="12975"/>
                    </a:lnTo>
                    <a:lnTo>
                      <a:pt x="19878" y="13038"/>
                    </a:lnTo>
                    <a:lnTo>
                      <a:pt x="19878" y="13544"/>
                    </a:lnTo>
                    <a:lnTo>
                      <a:pt x="19716" y="13861"/>
                    </a:lnTo>
                    <a:lnTo>
                      <a:pt x="19716" y="13987"/>
                    </a:lnTo>
                    <a:lnTo>
                      <a:pt x="19675" y="14557"/>
                    </a:lnTo>
                    <a:lnTo>
                      <a:pt x="19554" y="14937"/>
                    </a:lnTo>
                    <a:lnTo>
                      <a:pt x="19554" y="15443"/>
                    </a:lnTo>
                    <a:lnTo>
                      <a:pt x="19554" y="15696"/>
                    </a:lnTo>
                    <a:lnTo>
                      <a:pt x="19310" y="15886"/>
                    </a:lnTo>
                    <a:lnTo>
                      <a:pt x="19310" y="16139"/>
                    </a:lnTo>
                    <a:lnTo>
                      <a:pt x="19067" y="16329"/>
                    </a:lnTo>
                    <a:lnTo>
                      <a:pt x="18905" y="16582"/>
                    </a:lnTo>
                    <a:lnTo>
                      <a:pt x="18783" y="16772"/>
                    </a:lnTo>
                    <a:lnTo>
                      <a:pt x="18621" y="17025"/>
                    </a:lnTo>
                    <a:lnTo>
                      <a:pt x="18458" y="17215"/>
                    </a:lnTo>
                    <a:lnTo>
                      <a:pt x="18337" y="17532"/>
                    </a:lnTo>
                    <a:lnTo>
                      <a:pt x="17688" y="17975"/>
                    </a:lnTo>
                    <a:lnTo>
                      <a:pt x="17120" y="18101"/>
                    </a:lnTo>
                    <a:lnTo>
                      <a:pt x="16633" y="18101"/>
                    </a:lnTo>
                    <a:lnTo>
                      <a:pt x="16065" y="18544"/>
                    </a:lnTo>
                    <a:lnTo>
                      <a:pt x="15822" y="18861"/>
                    </a:lnTo>
                    <a:lnTo>
                      <a:pt x="15659" y="19114"/>
                    </a:lnTo>
                    <a:lnTo>
                      <a:pt x="14767" y="19114"/>
                    </a:lnTo>
                    <a:lnTo>
                      <a:pt x="14280" y="19177"/>
                    </a:lnTo>
                    <a:lnTo>
                      <a:pt x="14037" y="19494"/>
                    </a:lnTo>
                    <a:lnTo>
                      <a:pt x="13509" y="19747"/>
                    </a:lnTo>
                    <a:lnTo>
                      <a:pt x="12901" y="19937"/>
                    </a:lnTo>
                    <a:lnTo>
                      <a:pt x="2312" y="19937"/>
                    </a:lnTo>
                    <a:lnTo>
                      <a:pt x="2191" y="19747"/>
                    </a:lnTo>
                    <a:lnTo>
                      <a:pt x="1542" y="19747"/>
                    </a:lnTo>
                    <a:lnTo>
                      <a:pt x="1420" y="19494"/>
                    </a:lnTo>
                    <a:lnTo>
                      <a:pt x="1298" y="19494"/>
                    </a:lnTo>
                    <a:lnTo>
                      <a:pt x="1136" y="19114"/>
                    </a:lnTo>
                    <a:lnTo>
                      <a:pt x="1095" y="18861"/>
                    </a:lnTo>
                    <a:lnTo>
                      <a:pt x="852" y="18861"/>
                    </a:lnTo>
                    <a:lnTo>
                      <a:pt x="811" y="18544"/>
                    </a:lnTo>
                    <a:lnTo>
                      <a:pt x="690" y="18418"/>
                    </a:lnTo>
                    <a:lnTo>
                      <a:pt x="568" y="17975"/>
                    </a:lnTo>
                    <a:lnTo>
                      <a:pt x="446" y="17532"/>
                    </a:lnTo>
                    <a:lnTo>
                      <a:pt x="325" y="17025"/>
                    </a:lnTo>
                    <a:lnTo>
                      <a:pt x="325" y="16772"/>
                    </a:lnTo>
                    <a:lnTo>
                      <a:pt x="243" y="15443"/>
                    </a:lnTo>
                    <a:lnTo>
                      <a:pt x="122" y="15443"/>
                    </a:lnTo>
                    <a:lnTo>
                      <a:pt x="122" y="13987"/>
                    </a:lnTo>
                    <a:lnTo>
                      <a:pt x="0" y="13861"/>
                    </a:lnTo>
                    <a:lnTo>
                      <a:pt x="0" y="8671"/>
                    </a:lnTo>
                    <a:lnTo>
                      <a:pt x="122" y="8418"/>
                    </a:lnTo>
                    <a:lnTo>
                      <a:pt x="122" y="7975"/>
                    </a:lnTo>
                    <a:lnTo>
                      <a:pt x="243" y="7785"/>
                    </a:lnTo>
                    <a:lnTo>
                      <a:pt x="243" y="7405"/>
                    </a:lnTo>
                    <a:lnTo>
                      <a:pt x="325" y="7215"/>
                    </a:lnTo>
                    <a:lnTo>
                      <a:pt x="325" y="6962"/>
                    </a:lnTo>
                    <a:lnTo>
                      <a:pt x="446" y="6519"/>
                    </a:lnTo>
                    <a:lnTo>
                      <a:pt x="446" y="6456"/>
                    </a:lnTo>
                    <a:lnTo>
                      <a:pt x="568" y="6076"/>
                    </a:lnTo>
                    <a:lnTo>
                      <a:pt x="690" y="6076"/>
                    </a:lnTo>
                    <a:lnTo>
                      <a:pt x="690" y="5886"/>
                    </a:lnTo>
                    <a:lnTo>
                      <a:pt x="811" y="5633"/>
                    </a:lnTo>
                    <a:lnTo>
                      <a:pt x="852" y="5443"/>
                    </a:lnTo>
                    <a:lnTo>
                      <a:pt x="974" y="5190"/>
                    </a:lnTo>
                    <a:lnTo>
                      <a:pt x="1136" y="5000"/>
                    </a:lnTo>
                    <a:lnTo>
                      <a:pt x="1420" y="4177"/>
                    </a:lnTo>
                    <a:lnTo>
                      <a:pt x="1663" y="3987"/>
                    </a:lnTo>
                    <a:lnTo>
                      <a:pt x="1663" y="3861"/>
                    </a:lnTo>
                    <a:lnTo>
                      <a:pt x="1785" y="3861"/>
                    </a:lnTo>
                    <a:lnTo>
                      <a:pt x="1826" y="3671"/>
                    </a:lnTo>
                    <a:lnTo>
                      <a:pt x="1947" y="3671"/>
                    </a:lnTo>
                    <a:lnTo>
                      <a:pt x="2069" y="3418"/>
                    </a:lnTo>
                    <a:lnTo>
                      <a:pt x="2637" y="3418"/>
                    </a:lnTo>
                    <a:lnTo>
                      <a:pt x="2677" y="3228"/>
                    </a:lnTo>
                    <a:lnTo>
                      <a:pt x="3043" y="3228"/>
                    </a:lnTo>
                    <a:lnTo>
                      <a:pt x="3043" y="2975"/>
                    </a:lnTo>
                    <a:lnTo>
                      <a:pt x="3286" y="2975"/>
                    </a:lnTo>
                    <a:lnTo>
                      <a:pt x="3286" y="2785"/>
                    </a:lnTo>
                    <a:lnTo>
                      <a:pt x="3651" y="2785"/>
                    </a:lnTo>
                    <a:lnTo>
                      <a:pt x="3651" y="2405"/>
                    </a:lnTo>
                    <a:lnTo>
                      <a:pt x="4868" y="2405"/>
                    </a:lnTo>
                    <a:lnTo>
                      <a:pt x="4828" y="27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71"/>
              <p:cNvSpPr>
                <a:spLocks/>
              </p:cNvSpPr>
              <p:nvPr/>
            </p:nvSpPr>
            <p:spPr bwMode="auto">
              <a:xfrm>
                <a:off x="3042" y="1875"/>
                <a:ext cx="85" cy="89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72"/>
              <p:cNvSpPr>
                <a:spLocks/>
              </p:cNvSpPr>
              <p:nvPr/>
            </p:nvSpPr>
            <p:spPr bwMode="auto">
              <a:xfrm>
                <a:off x="3042" y="1881"/>
                <a:ext cx="152" cy="178"/>
              </a:xfrm>
              <a:custGeom>
                <a:avLst/>
                <a:gdLst>
                  <a:gd name="T0" fmla="*/ 8549 w 20000"/>
                  <a:gd name="T1" fmla="*/ 19955 h 20000"/>
                  <a:gd name="T2" fmla="*/ 14248 w 20000"/>
                  <a:gd name="T3" fmla="*/ 19955 h 20000"/>
                  <a:gd name="T4" fmla="*/ 19947 w 20000"/>
                  <a:gd name="T5" fmla="*/ 18153 h 20000"/>
                  <a:gd name="T6" fmla="*/ 18786 w 20000"/>
                  <a:gd name="T7" fmla="*/ 15000 h 20000"/>
                  <a:gd name="T8" fmla="*/ 18681 w 20000"/>
                  <a:gd name="T9" fmla="*/ 10946 h 20000"/>
                  <a:gd name="T10" fmla="*/ 18681 w 20000"/>
                  <a:gd name="T11" fmla="*/ 9144 h 20000"/>
                  <a:gd name="T12" fmla="*/ 18681 w 20000"/>
                  <a:gd name="T13" fmla="*/ 8063 h 20000"/>
                  <a:gd name="T14" fmla="*/ 18681 w 20000"/>
                  <a:gd name="T15" fmla="*/ 5541 h 20000"/>
                  <a:gd name="T16" fmla="*/ 19947 w 20000"/>
                  <a:gd name="T17" fmla="*/ 721 h 20000"/>
                  <a:gd name="T18" fmla="*/ 19050 w 20000"/>
                  <a:gd name="T19" fmla="*/ 541 h 20000"/>
                  <a:gd name="T20" fmla="*/ 14301 w 20000"/>
                  <a:gd name="T21" fmla="*/ 360 h 20000"/>
                  <a:gd name="T22" fmla="*/ 9288 w 20000"/>
                  <a:gd name="T23" fmla="*/ 0 h 20000"/>
                  <a:gd name="T24" fmla="*/ 8074 w 20000"/>
                  <a:gd name="T25" fmla="*/ 180 h 20000"/>
                  <a:gd name="T26" fmla="*/ 7177 w 20000"/>
                  <a:gd name="T27" fmla="*/ 946 h 20000"/>
                  <a:gd name="T28" fmla="*/ 6280 w 20000"/>
                  <a:gd name="T29" fmla="*/ 1847 h 20000"/>
                  <a:gd name="T30" fmla="*/ 6016 w 20000"/>
                  <a:gd name="T31" fmla="*/ 2072 h 20000"/>
                  <a:gd name="T32" fmla="*/ 5435 w 20000"/>
                  <a:gd name="T33" fmla="*/ 3559 h 20000"/>
                  <a:gd name="T34" fmla="*/ 4855 w 20000"/>
                  <a:gd name="T35" fmla="*/ 5766 h 20000"/>
                  <a:gd name="T36" fmla="*/ 4485 w 20000"/>
                  <a:gd name="T37" fmla="*/ 6937 h 20000"/>
                  <a:gd name="T38" fmla="*/ 4222 w 20000"/>
                  <a:gd name="T39" fmla="*/ 7703 h 20000"/>
                  <a:gd name="T40" fmla="*/ 3905 w 20000"/>
                  <a:gd name="T41" fmla="*/ 9189 h 20000"/>
                  <a:gd name="T42" fmla="*/ 3641 w 20000"/>
                  <a:gd name="T43" fmla="*/ 9595 h 20000"/>
                  <a:gd name="T44" fmla="*/ 3008 w 20000"/>
                  <a:gd name="T45" fmla="*/ 9775 h 20000"/>
                  <a:gd name="T46" fmla="*/ 2691 w 20000"/>
                  <a:gd name="T47" fmla="*/ 10450 h 20000"/>
                  <a:gd name="T48" fmla="*/ 2427 w 20000"/>
                  <a:gd name="T49" fmla="*/ 10901 h 20000"/>
                  <a:gd name="T50" fmla="*/ 1266 w 20000"/>
                  <a:gd name="T51" fmla="*/ 12027 h 20000"/>
                  <a:gd name="T52" fmla="*/ 950 w 20000"/>
                  <a:gd name="T53" fmla="*/ 13153 h 20000"/>
                  <a:gd name="T54" fmla="*/ 0 w 20000"/>
                  <a:gd name="T55" fmla="*/ 14550 h 20000"/>
                  <a:gd name="T56" fmla="*/ 1847 w 20000"/>
                  <a:gd name="T57" fmla="*/ 16126 h 20000"/>
                  <a:gd name="T58" fmla="*/ 2111 w 20000"/>
                  <a:gd name="T59" fmla="*/ 16892 h 20000"/>
                  <a:gd name="T60" fmla="*/ 2427 w 20000"/>
                  <a:gd name="T61" fmla="*/ 17297 h 20000"/>
                  <a:gd name="T62" fmla="*/ 2691 w 20000"/>
                  <a:gd name="T63" fmla="*/ 17613 h 20000"/>
                  <a:gd name="T64" fmla="*/ 3008 w 20000"/>
                  <a:gd name="T65" fmla="*/ 18198 h 20000"/>
                  <a:gd name="T66" fmla="*/ 3325 w 20000"/>
                  <a:gd name="T67" fmla="*/ 18423 h 20000"/>
                  <a:gd name="T68" fmla="*/ 3641 w 20000"/>
                  <a:gd name="T69" fmla="*/ 18604 h 20000"/>
                  <a:gd name="T70" fmla="*/ 3905 w 20000"/>
                  <a:gd name="T71" fmla="*/ 18964 h 20000"/>
                  <a:gd name="T72" fmla="*/ 4485 w 20000"/>
                  <a:gd name="T73" fmla="*/ 19144 h 20000"/>
                  <a:gd name="T74" fmla="*/ 5119 w 20000"/>
                  <a:gd name="T75" fmla="*/ 19279 h 20000"/>
                  <a:gd name="T76" fmla="*/ 5435 w 20000"/>
                  <a:gd name="T77" fmla="*/ 19505 h 20000"/>
                  <a:gd name="T78" fmla="*/ 6016 w 20000"/>
                  <a:gd name="T79" fmla="*/ 19730 h 20000"/>
                  <a:gd name="T80" fmla="*/ 7177 w 20000"/>
                  <a:gd name="T81" fmla="*/ 197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77" y="19730"/>
                    </a:moveTo>
                    <a:lnTo>
                      <a:pt x="8549" y="19955"/>
                    </a:lnTo>
                    <a:lnTo>
                      <a:pt x="10396" y="19820"/>
                    </a:lnTo>
                    <a:lnTo>
                      <a:pt x="14248" y="19955"/>
                    </a:lnTo>
                    <a:lnTo>
                      <a:pt x="17150" y="19955"/>
                    </a:lnTo>
                    <a:lnTo>
                      <a:pt x="19947" y="18153"/>
                    </a:lnTo>
                    <a:lnTo>
                      <a:pt x="19947" y="16351"/>
                    </a:lnTo>
                    <a:lnTo>
                      <a:pt x="18786" y="15000"/>
                    </a:lnTo>
                    <a:lnTo>
                      <a:pt x="18681" y="12748"/>
                    </a:lnTo>
                    <a:lnTo>
                      <a:pt x="18681" y="10946"/>
                    </a:lnTo>
                    <a:lnTo>
                      <a:pt x="18681" y="9144"/>
                    </a:lnTo>
                    <a:lnTo>
                      <a:pt x="18681" y="8063"/>
                    </a:lnTo>
                    <a:lnTo>
                      <a:pt x="18522" y="6937"/>
                    </a:lnTo>
                    <a:lnTo>
                      <a:pt x="18681" y="5541"/>
                    </a:lnTo>
                    <a:lnTo>
                      <a:pt x="19683" y="2613"/>
                    </a:lnTo>
                    <a:lnTo>
                      <a:pt x="19947" y="721"/>
                    </a:lnTo>
                    <a:lnTo>
                      <a:pt x="19683" y="541"/>
                    </a:lnTo>
                    <a:lnTo>
                      <a:pt x="19050" y="541"/>
                    </a:lnTo>
                    <a:lnTo>
                      <a:pt x="16728" y="360"/>
                    </a:lnTo>
                    <a:lnTo>
                      <a:pt x="14301" y="360"/>
                    </a:lnTo>
                    <a:lnTo>
                      <a:pt x="12612" y="0"/>
                    </a:lnTo>
                    <a:lnTo>
                      <a:pt x="9288" y="0"/>
                    </a:lnTo>
                    <a:lnTo>
                      <a:pt x="9024" y="180"/>
                    </a:lnTo>
                    <a:lnTo>
                      <a:pt x="8074" y="180"/>
                    </a:lnTo>
                    <a:lnTo>
                      <a:pt x="7810" y="541"/>
                    </a:lnTo>
                    <a:lnTo>
                      <a:pt x="7177" y="946"/>
                    </a:lnTo>
                    <a:lnTo>
                      <a:pt x="6596" y="1622"/>
                    </a:lnTo>
                    <a:lnTo>
                      <a:pt x="6280" y="1847"/>
                    </a:lnTo>
                    <a:lnTo>
                      <a:pt x="6016" y="1847"/>
                    </a:lnTo>
                    <a:lnTo>
                      <a:pt x="6016" y="2072"/>
                    </a:lnTo>
                    <a:lnTo>
                      <a:pt x="5699" y="2432"/>
                    </a:lnTo>
                    <a:lnTo>
                      <a:pt x="5435" y="3559"/>
                    </a:lnTo>
                    <a:lnTo>
                      <a:pt x="5435" y="4685"/>
                    </a:lnTo>
                    <a:lnTo>
                      <a:pt x="4855" y="5766"/>
                    </a:lnTo>
                    <a:lnTo>
                      <a:pt x="4855" y="6937"/>
                    </a:lnTo>
                    <a:lnTo>
                      <a:pt x="4485" y="6937"/>
                    </a:lnTo>
                    <a:lnTo>
                      <a:pt x="4485" y="7297"/>
                    </a:lnTo>
                    <a:lnTo>
                      <a:pt x="4222" y="7703"/>
                    </a:lnTo>
                    <a:lnTo>
                      <a:pt x="4222" y="8784"/>
                    </a:lnTo>
                    <a:lnTo>
                      <a:pt x="3905" y="9189"/>
                    </a:lnTo>
                    <a:lnTo>
                      <a:pt x="3641" y="9324"/>
                    </a:lnTo>
                    <a:lnTo>
                      <a:pt x="3641" y="9595"/>
                    </a:lnTo>
                    <a:lnTo>
                      <a:pt x="3325" y="9595"/>
                    </a:lnTo>
                    <a:lnTo>
                      <a:pt x="3008" y="9775"/>
                    </a:lnTo>
                    <a:lnTo>
                      <a:pt x="3008" y="10135"/>
                    </a:lnTo>
                    <a:lnTo>
                      <a:pt x="2691" y="10450"/>
                    </a:lnTo>
                    <a:lnTo>
                      <a:pt x="2427" y="10721"/>
                    </a:lnTo>
                    <a:lnTo>
                      <a:pt x="2427" y="10901"/>
                    </a:lnTo>
                    <a:lnTo>
                      <a:pt x="1847" y="11261"/>
                    </a:lnTo>
                    <a:lnTo>
                      <a:pt x="1266" y="12027"/>
                    </a:lnTo>
                    <a:lnTo>
                      <a:pt x="792" y="13829"/>
                    </a:lnTo>
                    <a:lnTo>
                      <a:pt x="950" y="13153"/>
                    </a:lnTo>
                    <a:lnTo>
                      <a:pt x="0" y="14550"/>
                    </a:lnTo>
                    <a:lnTo>
                      <a:pt x="1266" y="15901"/>
                    </a:lnTo>
                    <a:lnTo>
                      <a:pt x="1847" y="16126"/>
                    </a:lnTo>
                    <a:lnTo>
                      <a:pt x="1847" y="16892"/>
                    </a:lnTo>
                    <a:lnTo>
                      <a:pt x="2111" y="16892"/>
                    </a:lnTo>
                    <a:lnTo>
                      <a:pt x="2111" y="17072"/>
                    </a:lnTo>
                    <a:lnTo>
                      <a:pt x="2427" y="17297"/>
                    </a:lnTo>
                    <a:lnTo>
                      <a:pt x="2427" y="17432"/>
                    </a:lnTo>
                    <a:lnTo>
                      <a:pt x="2691" y="17613"/>
                    </a:lnTo>
                    <a:lnTo>
                      <a:pt x="2691" y="18018"/>
                    </a:lnTo>
                    <a:lnTo>
                      <a:pt x="3008" y="18198"/>
                    </a:lnTo>
                    <a:lnTo>
                      <a:pt x="3008" y="18423"/>
                    </a:lnTo>
                    <a:lnTo>
                      <a:pt x="3325" y="18423"/>
                    </a:lnTo>
                    <a:lnTo>
                      <a:pt x="3325" y="18604"/>
                    </a:lnTo>
                    <a:lnTo>
                      <a:pt x="3641" y="18604"/>
                    </a:lnTo>
                    <a:lnTo>
                      <a:pt x="3905" y="18739"/>
                    </a:lnTo>
                    <a:lnTo>
                      <a:pt x="3905" y="18964"/>
                    </a:lnTo>
                    <a:lnTo>
                      <a:pt x="4485" y="18964"/>
                    </a:lnTo>
                    <a:lnTo>
                      <a:pt x="4485" y="19144"/>
                    </a:lnTo>
                    <a:lnTo>
                      <a:pt x="5119" y="19144"/>
                    </a:lnTo>
                    <a:lnTo>
                      <a:pt x="5119" y="19279"/>
                    </a:lnTo>
                    <a:lnTo>
                      <a:pt x="5435" y="19279"/>
                    </a:lnTo>
                    <a:lnTo>
                      <a:pt x="5435" y="19505"/>
                    </a:lnTo>
                    <a:lnTo>
                      <a:pt x="6016" y="19505"/>
                    </a:lnTo>
                    <a:lnTo>
                      <a:pt x="6016" y="19730"/>
                    </a:lnTo>
                    <a:lnTo>
                      <a:pt x="7177" y="19730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73"/>
              <p:cNvSpPr>
                <a:spLocks/>
              </p:cNvSpPr>
              <p:nvPr/>
            </p:nvSpPr>
            <p:spPr bwMode="auto">
              <a:xfrm>
                <a:off x="2949" y="1912"/>
                <a:ext cx="132" cy="110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74"/>
              <p:cNvSpPr>
                <a:spLocks/>
              </p:cNvSpPr>
              <p:nvPr/>
            </p:nvSpPr>
            <p:spPr bwMode="auto">
              <a:xfrm>
                <a:off x="2730" y="2095"/>
                <a:ext cx="125" cy="146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75"/>
              <p:cNvSpPr>
                <a:spLocks/>
              </p:cNvSpPr>
              <p:nvPr/>
            </p:nvSpPr>
            <p:spPr bwMode="auto">
              <a:xfrm>
                <a:off x="2605" y="2112"/>
                <a:ext cx="133" cy="114"/>
              </a:xfrm>
              <a:custGeom>
                <a:avLst/>
                <a:gdLst>
                  <a:gd name="T0" fmla="*/ 5196 w 20000"/>
                  <a:gd name="T1" fmla="*/ 17422 h 20000"/>
                  <a:gd name="T2" fmla="*/ 5438 w 20000"/>
                  <a:gd name="T3" fmla="*/ 17631 h 20000"/>
                  <a:gd name="T4" fmla="*/ 5619 w 20000"/>
                  <a:gd name="T5" fmla="*/ 18118 h 20000"/>
                  <a:gd name="T6" fmla="*/ 6103 w 20000"/>
                  <a:gd name="T7" fmla="*/ 18606 h 20000"/>
                  <a:gd name="T8" fmla="*/ 6405 w 20000"/>
                  <a:gd name="T9" fmla="*/ 18955 h 20000"/>
                  <a:gd name="T10" fmla="*/ 6949 w 20000"/>
                  <a:gd name="T11" fmla="*/ 19373 h 20000"/>
                  <a:gd name="T12" fmla="*/ 7432 w 20000"/>
                  <a:gd name="T13" fmla="*/ 19721 h 20000"/>
                  <a:gd name="T14" fmla="*/ 16979 w 20000"/>
                  <a:gd name="T15" fmla="*/ 19930 h 20000"/>
                  <a:gd name="T16" fmla="*/ 17583 w 20000"/>
                  <a:gd name="T17" fmla="*/ 18955 h 20000"/>
                  <a:gd name="T18" fmla="*/ 18187 w 20000"/>
                  <a:gd name="T19" fmla="*/ 18746 h 20000"/>
                  <a:gd name="T20" fmla="*/ 18550 w 20000"/>
                  <a:gd name="T21" fmla="*/ 18118 h 20000"/>
                  <a:gd name="T22" fmla="*/ 18792 w 20000"/>
                  <a:gd name="T23" fmla="*/ 17631 h 20000"/>
                  <a:gd name="T24" fmla="*/ 19033 w 20000"/>
                  <a:gd name="T25" fmla="*/ 17143 h 20000"/>
                  <a:gd name="T26" fmla="*/ 19215 w 20000"/>
                  <a:gd name="T27" fmla="*/ 16307 h 20000"/>
                  <a:gd name="T28" fmla="*/ 19396 w 20000"/>
                  <a:gd name="T29" fmla="*/ 15819 h 20000"/>
                  <a:gd name="T30" fmla="*/ 19577 w 20000"/>
                  <a:gd name="T31" fmla="*/ 14843 h 20000"/>
                  <a:gd name="T32" fmla="*/ 19698 w 20000"/>
                  <a:gd name="T33" fmla="*/ 13868 h 20000"/>
                  <a:gd name="T34" fmla="*/ 19879 w 20000"/>
                  <a:gd name="T35" fmla="*/ 12474 h 20000"/>
                  <a:gd name="T36" fmla="*/ 19879 w 20000"/>
                  <a:gd name="T37" fmla="*/ 6760 h 20000"/>
                  <a:gd name="T38" fmla="*/ 19758 w 20000"/>
                  <a:gd name="T39" fmla="*/ 5923 h 20000"/>
                  <a:gd name="T40" fmla="*/ 19517 w 20000"/>
                  <a:gd name="T41" fmla="*/ 4530 h 20000"/>
                  <a:gd name="T42" fmla="*/ 19275 w 20000"/>
                  <a:gd name="T43" fmla="*/ 3763 h 20000"/>
                  <a:gd name="T44" fmla="*/ 18792 w 20000"/>
                  <a:gd name="T45" fmla="*/ 3206 h 20000"/>
                  <a:gd name="T46" fmla="*/ 18308 w 20000"/>
                  <a:gd name="T47" fmla="*/ 2439 h 20000"/>
                  <a:gd name="T48" fmla="*/ 16616 w 20000"/>
                  <a:gd name="T49" fmla="*/ 1812 h 20000"/>
                  <a:gd name="T50" fmla="*/ 15650 w 20000"/>
                  <a:gd name="T51" fmla="*/ 836 h 20000"/>
                  <a:gd name="T52" fmla="*/ 14079 w 20000"/>
                  <a:gd name="T53" fmla="*/ 348 h 20000"/>
                  <a:gd name="T54" fmla="*/ 2296 w 20000"/>
                  <a:gd name="T55" fmla="*/ 0 h 20000"/>
                  <a:gd name="T56" fmla="*/ 1450 w 20000"/>
                  <a:gd name="T57" fmla="*/ 348 h 20000"/>
                  <a:gd name="T58" fmla="*/ 1088 w 20000"/>
                  <a:gd name="T59" fmla="*/ 1115 h 20000"/>
                  <a:gd name="T60" fmla="*/ 725 w 20000"/>
                  <a:gd name="T61" fmla="*/ 1533 h 20000"/>
                  <a:gd name="T62" fmla="*/ 302 w 20000"/>
                  <a:gd name="T63" fmla="*/ 2927 h 20000"/>
                  <a:gd name="T64" fmla="*/ 121 w 20000"/>
                  <a:gd name="T65" fmla="*/ 4530 h 20000"/>
                  <a:gd name="T66" fmla="*/ 0 w 20000"/>
                  <a:gd name="T67" fmla="*/ 11289 h 20000"/>
                  <a:gd name="T68" fmla="*/ 242 w 20000"/>
                  <a:gd name="T69" fmla="*/ 12265 h 20000"/>
                  <a:gd name="T70" fmla="*/ 302 w 20000"/>
                  <a:gd name="T71" fmla="*/ 12892 h 20000"/>
                  <a:gd name="T72" fmla="*/ 604 w 20000"/>
                  <a:gd name="T73" fmla="*/ 13868 h 20000"/>
                  <a:gd name="T74" fmla="*/ 785 w 20000"/>
                  <a:gd name="T75" fmla="*/ 14216 h 20000"/>
                  <a:gd name="T76" fmla="*/ 1148 w 20000"/>
                  <a:gd name="T77" fmla="*/ 14913 h 20000"/>
                  <a:gd name="T78" fmla="*/ 1692 w 20000"/>
                  <a:gd name="T79" fmla="*/ 16098 h 20000"/>
                  <a:gd name="T80" fmla="*/ 1934 w 20000"/>
                  <a:gd name="T81" fmla="*/ 16307 h 20000"/>
                  <a:gd name="T82" fmla="*/ 2719 w 20000"/>
                  <a:gd name="T83" fmla="*/ 16794 h 20000"/>
                  <a:gd name="T84" fmla="*/ 3263 w 20000"/>
                  <a:gd name="T85" fmla="*/ 17073 h 20000"/>
                  <a:gd name="T86" fmla="*/ 3686 w 20000"/>
                  <a:gd name="T87" fmla="*/ 174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4" y="17143"/>
                    </a:moveTo>
                    <a:lnTo>
                      <a:pt x="5196" y="17143"/>
                    </a:lnTo>
                    <a:lnTo>
                      <a:pt x="5196" y="17422"/>
                    </a:lnTo>
                    <a:lnTo>
                      <a:pt x="5257" y="17422"/>
                    </a:lnTo>
                    <a:lnTo>
                      <a:pt x="5378" y="17631"/>
                    </a:lnTo>
                    <a:lnTo>
                      <a:pt x="5438" y="17631"/>
                    </a:lnTo>
                    <a:lnTo>
                      <a:pt x="5438" y="18049"/>
                    </a:lnTo>
                    <a:lnTo>
                      <a:pt x="5619" y="18049"/>
                    </a:lnTo>
                    <a:lnTo>
                      <a:pt x="5619" y="18118"/>
                    </a:lnTo>
                    <a:lnTo>
                      <a:pt x="5861" y="18118"/>
                    </a:lnTo>
                    <a:lnTo>
                      <a:pt x="6042" y="18606"/>
                    </a:lnTo>
                    <a:lnTo>
                      <a:pt x="6103" y="18606"/>
                    </a:lnTo>
                    <a:lnTo>
                      <a:pt x="6224" y="18746"/>
                    </a:lnTo>
                    <a:lnTo>
                      <a:pt x="6405" y="18746"/>
                    </a:lnTo>
                    <a:lnTo>
                      <a:pt x="6405" y="18955"/>
                    </a:lnTo>
                    <a:lnTo>
                      <a:pt x="6586" y="18955"/>
                    </a:lnTo>
                    <a:lnTo>
                      <a:pt x="6707" y="19373"/>
                    </a:lnTo>
                    <a:lnTo>
                      <a:pt x="6949" y="19373"/>
                    </a:lnTo>
                    <a:lnTo>
                      <a:pt x="6949" y="19512"/>
                    </a:lnTo>
                    <a:lnTo>
                      <a:pt x="7432" y="19512"/>
                    </a:lnTo>
                    <a:lnTo>
                      <a:pt x="7432" y="19721"/>
                    </a:lnTo>
                    <a:lnTo>
                      <a:pt x="8157" y="19721"/>
                    </a:lnTo>
                    <a:lnTo>
                      <a:pt x="8278" y="19930"/>
                    </a:lnTo>
                    <a:lnTo>
                      <a:pt x="16979" y="19930"/>
                    </a:lnTo>
                    <a:lnTo>
                      <a:pt x="17160" y="19721"/>
                    </a:lnTo>
                    <a:lnTo>
                      <a:pt x="17341" y="19373"/>
                    </a:lnTo>
                    <a:lnTo>
                      <a:pt x="17583" y="18955"/>
                    </a:lnTo>
                    <a:lnTo>
                      <a:pt x="18066" y="18955"/>
                    </a:lnTo>
                    <a:lnTo>
                      <a:pt x="18187" y="18746"/>
                    </a:lnTo>
                    <a:lnTo>
                      <a:pt x="18308" y="18397"/>
                    </a:lnTo>
                    <a:lnTo>
                      <a:pt x="18429" y="18397"/>
                    </a:lnTo>
                    <a:lnTo>
                      <a:pt x="18550" y="18118"/>
                    </a:lnTo>
                    <a:lnTo>
                      <a:pt x="18671" y="18118"/>
                    </a:lnTo>
                    <a:lnTo>
                      <a:pt x="18731" y="18049"/>
                    </a:lnTo>
                    <a:lnTo>
                      <a:pt x="18792" y="17631"/>
                    </a:lnTo>
                    <a:lnTo>
                      <a:pt x="18792" y="17422"/>
                    </a:lnTo>
                    <a:lnTo>
                      <a:pt x="18912" y="17143"/>
                    </a:lnTo>
                    <a:lnTo>
                      <a:pt x="19033" y="17143"/>
                    </a:lnTo>
                    <a:lnTo>
                      <a:pt x="19094" y="17073"/>
                    </a:lnTo>
                    <a:lnTo>
                      <a:pt x="19094" y="16794"/>
                    </a:lnTo>
                    <a:lnTo>
                      <a:pt x="19215" y="16307"/>
                    </a:lnTo>
                    <a:lnTo>
                      <a:pt x="19275" y="16307"/>
                    </a:lnTo>
                    <a:lnTo>
                      <a:pt x="19275" y="16098"/>
                    </a:lnTo>
                    <a:lnTo>
                      <a:pt x="19396" y="15819"/>
                    </a:lnTo>
                    <a:lnTo>
                      <a:pt x="19517" y="15679"/>
                    </a:lnTo>
                    <a:lnTo>
                      <a:pt x="19517" y="15192"/>
                    </a:lnTo>
                    <a:lnTo>
                      <a:pt x="19577" y="14843"/>
                    </a:lnTo>
                    <a:lnTo>
                      <a:pt x="19577" y="14425"/>
                    </a:lnTo>
                    <a:lnTo>
                      <a:pt x="19698" y="14216"/>
                    </a:lnTo>
                    <a:lnTo>
                      <a:pt x="19698" y="13868"/>
                    </a:lnTo>
                    <a:lnTo>
                      <a:pt x="19758" y="13589"/>
                    </a:lnTo>
                    <a:lnTo>
                      <a:pt x="19879" y="13589"/>
                    </a:lnTo>
                    <a:lnTo>
                      <a:pt x="19879" y="12474"/>
                    </a:lnTo>
                    <a:lnTo>
                      <a:pt x="19940" y="12265"/>
                    </a:lnTo>
                    <a:lnTo>
                      <a:pt x="19940" y="6969"/>
                    </a:lnTo>
                    <a:lnTo>
                      <a:pt x="19879" y="6760"/>
                    </a:lnTo>
                    <a:lnTo>
                      <a:pt x="19879" y="6341"/>
                    </a:lnTo>
                    <a:lnTo>
                      <a:pt x="19758" y="6063"/>
                    </a:lnTo>
                    <a:lnTo>
                      <a:pt x="19758" y="5923"/>
                    </a:lnTo>
                    <a:lnTo>
                      <a:pt x="19698" y="5366"/>
                    </a:lnTo>
                    <a:lnTo>
                      <a:pt x="19577" y="5017"/>
                    </a:lnTo>
                    <a:lnTo>
                      <a:pt x="19517" y="4530"/>
                    </a:lnTo>
                    <a:lnTo>
                      <a:pt x="19517" y="4251"/>
                    </a:lnTo>
                    <a:lnTo>
                      <a:pt x="19275" y="4042"/>
                    </a:lnTo>
                    <a:lnTo>
                      <a:pt x="19275" y="3763"/>
                    </a:lnTo>
                    <a:lnTo>
                      <a:pt x="19094" y="3554"/>
                    </a:lnTo>
                    <a:lnTo>
                      <a:pt x="18912" y="3415"/>
                    </a:lnTo>
                    <a:lnTo>
                      <a:pt x="18792" y="3206"/>
                    </a:lnTo>
                    <a:lnTo>
                      <a:pt x="18671" y="2927"/>
                    </a:lnTo>
                    <a:lnTo>
                      <a:pt x="18429" y="2718"/>
                    </a:lnTo>
                    <a:lnTo>
                      <a:pt x="18308" y="2439"/>
                    </a:lnTo>
                    <a:lnTo>
                      <a:pt x="17704" y="1951"/>
                    </a:lnTo>
                    <a:lnTo>
                      <a:pt x="17160" y="1812"/>
                    </a:lnTo>
                    <a:lnTo>
                      <a:pt x="16616" y="1812"/>
                    </a:lnTo>
                    <a:lnTo>
                      <a:pt x="16073" y="1324"/>
                    </a:lnTo>
                    <a:lnTo>
                      <a:pt x="15831" y="1115"/>
                    </a:lnTo>
                    <a:lnTo>
                      <a:pt x="15650" y="836"/>
                    </a:lnTo>
                    <a:lnTo>
                      <a:pt x="14804" y="836"/>
                    </a:lnTo>
                    <a:lnTo>
                      <a:pt x="14260" y="627"/>
                    </a:lnTo>
                    <a:lnTo>
                      <a:pt x="14079" y="348"/>
                    </a:lnTo>
                    <a:lnTo>
                      <a:pt x="13535" y="279"/>
                    </a:lnTo>
                    <a:lnTo>
                      <a:pt x="12931" y="0"/>
                    </a:lnTo>
                    <a:lnTo>
                      <a:pt x="2296" y="0"/>
                    </a:lnTo>
                    <a:lnTo>
                      <a:pt x="2175" y="279"/>
                    </a:lnTo>
                    <a:lnTo>
                      <a:pt x="1571" y="279"/>
                    </a:lnTo>
                    <a:lnTo>
                      <a:pt x="1450" y="348"/>
                    </a:lnTo>
                    <a:lnTo>
                      <a:pt x="1269" y="348"/>
                    </a:lnTo>
                    <a:lnTo>
                      <a:pt x="1148" y="836"/>
                    </a:lnTo>
                    <a:lnTo>
                      <a:pt x="1088" y="1115"/>
                    </a:lnTo>
                    <a:lnTo>
                      <a:pt x="846" y="1115"/>
                    </a:lnTo>
                    <a:lnTo>
                      <a:pt x="785" y="1324"/>
                    </a:lnTo>
                    <a:lnTo>
                      <a:pt x="725" y="1533"/>
                    </a:lnTo>
                    <a:lnTo>
                      <a:pt x="604" y="1951"/>
                    </a:lnTo>
                    <a:lnTo>
                      <a:pt x="423" y="2439"/>
                    </a:lnTo>
                    <a:lnTo>
                      <a:pt x="302" y="2927"/>
                    </a:lnTo>
                    <a:lnTo>
                      <a:pt x="302" y="3206"/>
                    </a:lnTo>
                    <a:lnTo>
                      <a:pt x="242" y="4530"/>
                    </a:lnTo>
                    <a:lnTo>
                      <a:pt x="121" y="4530"/>
                    </a:lnTo>
                    <a:lnTo>
                      <a:pt x="121" y="5923"/>
                    </a:lnTo>
                    <a:lnTo>
                      <a:pt x="0" y="6063"/>
                    </a:lnTo>
                    <a:lnTo>
                      <a:pt x="0" y="11289"/>
                    </a:lnTo>
                    <a:lnTo>
                      <a:pt x="121" y="11638"/>
                    </a:lnTo>
                    <a:lnTo>
                      <a:pt x="121" y="11986"/>
                    </a:lnTo>
                    <a:lnTo>
                      <a:pt x="242" y="12265"/>
                    </a:lnTo>
                    <a:lnTo>
                      <a:pt x="242" y="12474"/>
                    </a:lnTo>
                    <a:lnTo>
                      <a:pt x="302" y="12613"/>
                    </a:lnTo>
                    <a:lnTo>
                      <a:pt x="302" y="12892"/>
                    </a:lnTo>
                    <a:lnTo>
                      <a:pt x="483" y="13380"/>
                    </a:lnTo>
                    <a:lnTo>
                      <a:pt x="483" y="13589"/>
                    </a:lnTo>
                    <a:lnTo>
                      <a:pt x="604" y="13868"/>
                    </a:lnTo>
                    <a:lnTo>
                      <a:pt x="725" y="13868"/>
                    </a:lnTo>
                    <a:lnTo>
                      <a:pt x="725" y="13937"/>
                    </a:lnTo>
                    <a:lnTo>
                      <a:pt x="785" y="14216"/>
                    </a:lnTo>
                    <a:lnTo>
                      <a:pt x="846" y="14425"/>
                    </a:lnTo>
                    <a:lnTo>
                      <a:pt x="967" y="14843"/>
                    </a:lnTo>
                    <a:lnTo>
                      <a:pt x="1148" y="14913"/>
                    </a:lnTo>
                    <a:lnTo>
                      <a:pt x="1450" y="15679"/>
                    </a:lnTo>
                    <a:lnTo>
                      <a:pt x="1692" y="15819"/>
                    </a:lnTo>
                    <a:lnTo>
                      <a:pt x="1692" y="16098"/>
                    </a:lnTo>
                    <a:lnTo>
                      <a:pt x="1813" y="16098"/>
                    </a:lnTo>
                    <a:lnTo>
                      <a:pt x="1813" y="16307"/>
                    </a:lnTo>
                    <a:lnTo>
                      <a:pt x="1934" y="16307"/>
                    </a:lnTo>
                    <a:lnTo>
                      <a:pt x="2054" y="16585"/>
                    </a:lnTo>
                    <a:lnTo>
                      <a:pt x="2659" y="16585"/>
                    </a:lnTo>
                    <a:lnTo>
                      <a:pt x="2719" y="16794"/>
                    </a:lnTo>
                    <a:lnTo>
                      <a:pt x="3021" y="16794"/>
                    </a:lnTo>
                    <a:lnTo>
                      <a:pt x="3021" y="17073"/>
                    </a:lnTo>
                    <a:lnTo>
                      <a:pt x="3263" y="17073"/>
                    </a:lnTo>
                    <a:lnTo>
                      <a:pt x="3263" y="17143"/>
                    </a:lnTo>
                    <a:lnTo>
                      <a:pt x="3686" y="17143"/>
                    </a:lnTo>
                    <a:lnTo>
                      <a:pt x="3686" y="17422"/>
                    </a:lnTo>
                    <a:lnTo>
                      <a:pt x="4894" y="17422"/>
                    </a:lnTo>
                    <a:lnTo>
                      <a:pt x="4834" y="171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76"/>
              <p:cNvSpPr>
                <a:spLocks/>
              </p:cNvSpPr>
              <p:nvPr/>
            </p:nvSpPr>
            <p:spPr bwMode="auto">
              <a:xfrm>
                <a:off x="2543" y="2205"/>
                <a:ext cx="81" cy="173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77"/>
              <p:cNvSpPr>
                <a:spLocks/>
              </p:cNvSpPr>
              <p:nvPr/>
            </p:nvSpPr>
            <p:spPr bwMode="auto">
              <a:xfrm>
                <a:off x="2480" y="2314"/>
                <a:ext cx="85" cy="89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78"/>
              <p:cNvSpPr>
                <a:spLocks/>
              </p:cNvSpPr>
              <p:nvPr/>
            </p:nvSpPr>
            <p:spPr bwMode="auto">
              <a:xfrm>
                <a:off x="2668" y="1996"/>
                <a:ext cx="149" cy="173"/>
              </a:xfrm>
              <a:custGeom>
                <a:avLst/>
                <a:gdLst>
                  <a:gd name="T0" fmla="*/ 2299 w 20000"/>
                  <a:gd name="T1" fmla="*/ 785 h 20000"/>
                  <a:gd name="T2" fmla="*/ 2620 w 20000"/>
                  <a:gd name="T3" fmla="*/ 462 h 20000"/>
                  <a:gd name="T4" fmla="*/ 8663 w 20000"/>
                  <a:gd name="T5" fmla="*/ 0 h 20000"/>
                  <a:gd name="T6" fmla="*/ 14225 w 20000"/>
                  <a:gd name="T7" fmla="*/ 0 h 20000"/>
                  <a:gd name="T8" fmla="*/ 17219 w 20000"/>
                  <a:gd name="T9" fmla="*/ 785 h 20000"/>
                  <a:gd name="T10" fmla="*/ 18021 w 20000"/>
                  <a:gd name="T11" fmla="*/ 1293 h 20000"/>
                  <a:gd name="T12" fmla="*/ 18717 w 20000"/>
                  <a:gd name="T13" fmla="*/ 1848 h 20000"/>
                  <a:gd name="T14" fmla="*/ 18930 w 20000"/>
                  <a:gd name="T15" fmla="*/ 2910 h 20000"/>
                  <a:gd name="T16" fmla="*/ 19251 w 20000"/>
                  <a:gd name="T17" fmla="*/ 3141 h 20000"/>
                  <a:gd name="T18" fmla="*/ 19572 w 20000"/>
                  <a:gd name="T19" fmla="*/ 3649 h 20000"/>
                  <a:gd name="T20" fmla="*/ 19947 w 20000"/>
                  <a:gd name="T21" fmla="*/ 6882 h 20000"/>
                  <a:gd name="T22" fmla="*/ 19786 w 20000"/>
                  <a:gd name="T23" fmla="*/ 10162 h 20000"/>
                  <a:gd name="T24" fmla="*/ 19251 w 20000"/>
                  <a:gd name="T25" fmla="*/ 13025 h 20000"/>
                  <a:gd name="T26" fmla="*/ 18021 w 20000"/>
                  <a:gd name="T27" fmla="*/ 14319 h 20000"/>
                  <a:gd name="T28" fmla="*/ 17219 w 20000"/>
                  <a:gd name="T29" fmla="*/ 15889 h 20000"/>
                  <a:gd name="T30" fmla="*/ 17219 w 20000"/>
                  <a:gd name="T31" fmla="*/ 17644 h 20000"/>
                  <a:gd name="T32" fmla="*/ 16952 w 20000"/>
                  <a:gd name="T33" fmla="*/ 17921 h 20000"/>
                  <a:gd name="T34" fmla="*/ 16310 w 20000"/>
                  <a:gd name="T35" fmla="*/ 18245 h 20000"/>
                  <a:gd name="T36" fmla="*/ 15775 w 20000"/>
                  <a:gd name="T37" fmla="*/ 18476 h 20000"/>
                  <a:gd name="T38" fmla="*/ 14866 w 20000"/>
                  <a:gd name="T39" fmla="*/ 18984 h 20000"/>
                  <a:gd name="T40" fmla="*/ 11390 w 20000"/>
                  <a:gd name="T41" fmla="*/ 19954 h 20000"/>
                  <a:gd name="T42" fmla="*/ 8663 w 20000"/>
                  <a:gd name="T43" fmla="*/ 19954 h 20000"/>
                  <a:gd name="T44" fmla="*/ 4920 w 20000"/>
                  <a:gd name="T45" fmla="*/ 18707 h 20000"/>
                  <a:gd name="T46" fmla="*/ 4385 w 20000"/>
                  <a:gd name="T47" fmla="*/ 18476 h 20000"/>
                  <a:gd name="T48" fmla="*/ 3743 w 20000"/>
                  <a:gd name="T49" fmla="*/ 18245 h 20000"/>
                  <a:gd name="T50" fmla="*/ 3476 w 20000"/>
                  <a:gd name="T51" fmla="*/ 17921 h 20000"/>
                  <a:gd name="T52" fmla="*/ 3209 w 20000"/>
                  <a:gd name="T53" fmla="*/ 16952 h 20000"/>
                  <a:gd name="T54" fmla="*/ 2941 w 20000"/>
                  <a:gd name="T55" fmla="*/ 15889 h 20000"/>
                  <a:gd name="T56" fmla="*/ 2941 w 20000"/>
                  <a:gd name="T57" fmla="*/ 12517 h 20000"/>
                  <a:gd name="T58" fmla="*/ 2620 w 20000"/>
                  <a:gd name="T59" fmla="*/ 11224 h 20000"/>
                  <a:gd name="T60" fmla="*/ 2032 w 20000"/>
                  <a:gd name="T61" fmla="*/ 10393 h 20000"/>
                  <a:gd name="T62" fmla="*/ 1444 w 20000"/>
                  <a:gd name="T63" fmla="*/ 9607 h 20000"/>
                  <a:gd name="T64" fmla="*/ 909 w 20000"/>
                  <a:gd name="T65" fmla="*/ 9099 h 20000"/>
                  <a:gd name="T66" fmla="*/ 535 w 20000"/>
                  <a:gd name="T67" fmla="*/ 8868 h 20000"/>
                  <a:gd name="T68" fmla="*/ 321 w 20000"/>
                  <a:gd name="T69" fmla="*/ 7298 h 20000"/>
                  <a:gd name="T70" fmla="*/ 535 w 20000"/>
                  <a:gd name="T71" fmla="*/ 3972 h 20000"/>
                  <a:gd name="T72" fmla="*/ 1176 w 20000"/>
                  <a:gd name="T73" fmla="*/ 15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32" y="1062"/>
                    </a:moveTo>
                    <a:lnTo>
                      <a:pt x="2299" y="785"/>
                    </a:lnTo>
                    <a:lnTo>
                      <a:pt x="2941" y="785"/>
                    </a:lnTo>
                    <a:lnTo>
                      <a:pt x="2620" y="462"/>
                    </a:lnTo>
                    <a:lnTo>
                      <a:pt x="5668" y="277"/>
                    </a:lnTo>
                    <a:lnTo>
                      <a:pt x="8663" y="0"/>
                    </a:lnTo>
                    <a:lnTo>
                      <a:pt x="11390" y="0"/>
                    </a:lnTo>
                    <a:lnTo>
                      <a:pt x="14225" y="0"/>
                    </a:lnTo>
                    <a:lnTo>
                      <a:pt x="17219" y="785"/>
                    </a:lnTo>
                    <a:lnTo>
                      <a:pt x="17807" y="1062"/>
                    </a:lnTo>
                    <a:lnTo>
                      <a:pt x="18021" y="1293"/>
                    </a:lnTo>
                    <a:lnTo>
                      <a:pt x="18717" y="1293"/>
                    </a:lnTo>
                    <a:lnTo>
                      <a:pt x="18717" y="1848"/>
                    </a:lnTo>
                    <a:lnTo>
                      <a:pt x="18930" y="2079"/>
                    </a:lnTo>
                    <a:lnTo>
                      <a:pt x="18930" y="2910"/>
                    </a:lnTo>
                    <a:lnTo>
                      <a:pt x="19251" y="2910"/>
                    </a:lnTo>
                    <a:lnTo>
                      <a:pt x="19251" y="3141"/>
                    </a:lnTo>
                    <a:lnTo>
                      <a:pt x="19572" y="3372"/>
                    </a:lnTo>
                    <a:lnTo>
                      <a:pt x="19572" y="3649"/>
                    </a:lnTo>
                    <a:lnTo>
                      <a:pt x="19786" y="5035"/>
                    </a:lnTo>
                    <a:lnTo>
                      <a:pt x="19947" y="6882"/>
                    </a:lnTo>
                    <a:lnTo>
                      <a:pt x="19786" y="7483"/>
                    </a:lnTo>
                    <a:lnTo>
                      <a:pt x="19786" y="10162"/>
                    </a:lnTo>
                    <a:lnTo>
                      <a:pt x="19786" y="11455"/>
                    </a:lnTo>
                    <a:lnTo>
                      <a:pt x="19251" y="13025"/>
                    </a:lnTo>
                    <a:lnTo>
                      <a:pt x="18930" y="13487"/>
                    </a:lnTo>
                    <a:lnTo>
                      <a:pt x="18021" y="14319"/>
                    </a:lnTo>
                    <a:lnTo>
                      <a:pt x="17487" y="15889"/>
                    </a:lnTo>
                    <a:lnTo>
                      <a:pt x="17219" y="15889"/>
                    </a:lnTo>
                    <a:lnTo>
                      <a:pt x="16952" y="16120"/>
                    </a:lnTo>
                    <a:lnTo>
                      <a:pt x="17219" y="17644"/>
                    </a:lnTo>
                    <a:lnTo>
                      <a:pt x="17219" y="17921"/>
                    </a:lnTo>
                    <a:lnTo>
                      <a:pt x="16952" y="17921"/>
                    </a:lnTo>
                    <a:lnTo>
                      <a:pt x="16578" y="18245"/>
                    </a:lnTo>
                    <a:lnTo>
                      <a:pt x="16310" y="18245"/>
                    </a:lnTo>
                    <a:lnTo>
                      <a:pt x="16310" y="18476"/>
                    </a:lnTo>
                    <a:lnTo>
                      <a:pt x="15775" y="18476"/>
                    </a:lnTo>
                    <a:lnTo>
                      <a:pt x="15775" y="18984"/>
                    </a:lnTo>
                    <a:lnTo>
                      <a:pt x="14866" y="18984"/>
                    </a:lnTo>
                    <a:lnTo>
                      <a:pt x="14332" y="19215"/>
                    </a:lnTo>
                    <a:lnTo>
                      <a:pt x="11390" y="19954"/>
                    </a:lnTo>
                    <a:lnTo>
                      <a:pt x="8663" y="19954"/>
                    </a:lnTo>
                    <a:lnTo>
                      <a:pt x="5455" y="18984"/>
                    </a:lnTo>
                    <a:lnTo>
                      <a:pt x="4920" y="18707"/>
                    </a:lnTo>
                    <a:lnTo>
                      <a:pt x="4652" y="18707"/>
                    </a:lnTo>
                    <a:lnTo>
                      <a:pt x="4385" y="18476"/>
                    </a:lnTo>
                    <a:lnTo>
                      <a:pt x="4385" y="18245"/>
                    </a:lnTo>
                    <a:lnTo>
                      <a:pt x="3743" y="18245"/>
                    </a:lnTo>
                    <a:lnTo>
                      <a:pt x="3743" y="17921"/>
                    </a:lnTo>
                    <a:lnTo>
                      <a:pt x="3476" y="17921"/>
                    </a:lnTo>
                    <a:lnTo>
                      <a:pt x="3476" y="17460"/>
                    </a:lnTo>
                    <a:lnTo>
                      <a:pt x="3209" y="16952"/>
                    </a:lnTo>
                    <a:lnTo>
                      <a:pt x="3209" y="16120"/>
                    </a:lnTo>
                    <a:lnTo>
                      <a:pt x="2941" y="15889"/>
                    </a:lnTo>
                    <a:lnTo>
                      <a:pt x="2941" y="14965"/>
                    </a:lnTo>
                    <a:lnTo>
                      <a:pt x="2941" y="12517"/>
                    </a:lnTo>
                    <a:lnTo>
                      <a:pt x="2620" y="11917"/>
                    </a:lnTo>
                    <a:lnTo>
                      <a:pt x="2620" y="11224"/>
                    </a:lnTo>
                    <a:lnTo>
                      <a:pt x="2299" y="10993"/>
                    </a:lnTo>
                    <a:lnTo>
                      <a:pt x="2032" y="10393"/>
                    </a:lnTo>
                    <a:lnTo>
                      <a:pt x="1444" y="10162"/>
                    </a:lnTo>
                    <a:lnTo>
                      <a:pt x="1444" y="9607"/>
                    </a:lnTo>
                    <a:lnTo>
                      <a:pt x="909" y="9330"/>
                    </a:lnTo>
                    <a:lnTo>
                      <a:pt x="909" y="9099"/>
                    </a:lnTo>
                    <a:lnTo>
                      <a:pt x="535" y="9099"/>
                    </a:lnTo>
                    <a:lnTo>
                      <a:pt x="535" y="8868"/>
                    </a:lnTo>
                    <a:lnTo>
                      <a:pt x="321" y="8314"/>
                    </a:lnTo>
                    <a:lnTo>
                      <a:pt x="321" y="7298"/>
                    </a:lnTo>
                    <a:lnTo>
                      <a:pt x="0" y="7021"/>
                    </a:lnTo>
                    <a:lnTo>
                      <a:pt x="535" y="3972"/>
                    </a:lnTo>
                    <a:lnTo>
                      <a:pt x="1176" y="1570"/>
                    </a:lnTo>
                    <a:lnTo>
                      <a:pt x="2032" y="106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79"/>
              <p:cNvSpPr>
                <a:spLocks/>
              </p:cNvSpPr>
              <p:nvPr/>
            </p:nvSpPr>
            <p:spPr bwMode="auto">
              <a:xfrm>
                <a:off x="2543" y="1912"/>
                <a:ext cx="84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80"/>
              <p:cNvSpPr>
                <a:spLocks/>
              </p:cNvSpPr>
              <p:nvPr/>
            </p:nvSpPr>
            <p:spPr bwMode="auto">
              <a:xfrm>
                <a:off x="2574" y="2022"/>
                <a:ext cx="132" cy="110"/>
              </a:xfrm>
              <a:custGeom>
                <a:avLst/>
                <a:gdLst>
                  <a:gd name="T0" fmla="*/ 1273 w 20000"/>
                  <a:gd name="T1" fmla="*/ 1014 h 20000"/>
                  <a:gd name="T2" fmla="*/ 1030 w 20000"/>
                  <a:gd name="T3" fmla="*/ 0 h 20000"/>
                  <a:gd name="T4" fmla="*/ 12788 w 20000"/>
                  <a:gd name="T5" fmla="*/ 0 h 20000"/>
                  <a:gd name="T6" fmla="*/ 13273 w 20000"/>
                  <a:gd name="T7" fmla="*/ 435 h 20000"/>
                  <a:gd name="T8" fmla="*/ 14485 w 20000"/>
                  <a:gd name="T9" fmla="*/ 870 h 20000"/>
                  <a:gd name="T10" fmla="*/ 15697 w 20000"/>
                  <a:gd name="T11" fmla="*/ 1667 h 20000"/>
                  <a:gd name="T12" fmla="*/ 16909 w 20000"/>
                  <a:gd name="T13" fmla="*/ 2101 h 20000"/>
                  <a:gd name="T14" fmla="*/ 17333 w 20000"/>
                  <a:gd name="T15" fmla="*/ 2899 h 20000"/>
                  <a:gd name="T16" fmla="*/ 17697 w 20000"/>
                  <a:gd name="T17" fmla="*/ 3333 h 20000"/>
                  <a:gd name="T18" fmla="*/ 18303 w 20000"/>
                  <a:gd name="T19" fmla="*/ 4565 h 20000"/>
                  <a:gd name="T20" fmla="*/ 18303 w 20000"/>
                  <a:gd name="T21" fmla="*/ 5435 h 20000"/>
                  <a:gd name="T22" fmla="*/ 18727 w 20000"/>
                  <a:gd name="T23" fmla="*/ 5797 h 20000"/>
                  <a:gd name="T24" fmla="*/ 18909 w 20000"/>
                  <a:gd name="T25" fmla="*/ 5435 h 20000"/>
                  <a:gd name="T26" fmla="*/ 19152 w 20000"/>
                  <a:gd name="T27" fmla="*/ 5797 h 20000"/>
                  <a:gd name="T28" fmla="*/ 19152 w 20000"/>
                  <a:gd name="T29" fmla="*/ 7101 h 20000"/>
                  <a:gd name="T30" fmla="*/ 19576 w 20000"/>
                  <a:gd name="T31" fmla="*/ 7101 h 20000"/>
                  <a:gd name="T32" fmla="*/ 19576 w 20000"/>
                  <a:gd name="T33" fmla="*/ 7536 h 20000"/>
                  <a:gd name="T34" fmla="*/ 19758 w 20000"/>
                  <a:gd name="T35" fmla="*/ 7899 h 20000"/>
                  <a:gd name="T36" fmla="*/ 19939 w 20000"/>
                  <a:gd name="T37" fmla="*/ 8696 h 20000"/>
                  <a:gd name="T38" fmla="*/ 19939 w 20000"/>
                  <a:gd name="T39" fmla="*/ 18261 h 20000"/>
                  <a:gd name="T40" fmla="*/ 19758 w 20000"/>
                  <a:gd name="T41" fmla="*/ 18261 h 20000"/>
                  <a:gd name="T42" fmla="*/ 19576 w 20000"/>
                  <a:gd name="T43" fmla="*/ 18696 h 20000"/>
                  <a:gd name="T44" fmla="*/ 18545 w 20000"/>
                  <a:gd name="T45" fmla="*/ 18696 h 20000"/>
                  <a:gd name="T46" fmla="*/ 18121 w 20000"/>
                  <a:gd name="T47" fmla="*/ 19130 h 20000"/>
                  <a:gd name="T48" fmla="*/ 17939 w 20000"/>
                  <a:gd name="T49" fmla="*/ 19130 h 20000"/>
                  <a:gd name="T50" fmla="*/ 17515 w 20000"/>
                  <a:gd name="T51" fmla="*/ 19493 h 20000"/>
                  <a:gd name="T52" fmla="*/ 17152 w 20000"/>
                  <a:gd name="T53" fmla="*/ 19493 h 20000"/>
                  <a:gd name="T54" fmla="*/ 16909 w 20000"/>
                  <a:gd name="T55" fmla="*/ 19928 h 20000"/>
                  <a:gd name="T56" fmla="*/ 2061 w 20000"/>
                  <a:gd name="T57" fmla="*/ 19928 h 20000"/>
                  <a:gd name="T58" fmla="*/ 1879 w 20000"/>
                  <a:gd name="T59" fmla="*/ 19493 h 20000"/>
                  <a:gd name="T60" fmla="*/ 1636 w 20000"/>
                  <a:gd name="T61" fmla="*/ 19493 h 20000"/>
                  <a:gd name="T62" fmla="*/ 1455 w 20000"/>
                  <a:gd name="T63" fmla="*/ 19130 h 20000"/>
                  <a:gd name="T64" fmla="*/ 1273 w 20000"/>
                  <a:gd name="T65" fmla="*/ 19130 h 20000"/>
                  <a:gd name="T66" fmla="*/ 1273 w 20000"/>
                  <a:gd name="T67" fmla="*/ 18261 h 20000"/>
                  <a:gd name="T68" fmla="*/ 848 w 20000"/>
                  <a:gd name="T69" fmla="*/ 18261 h 20000"/>
                  <a:gd name="T70" fmla="*/ 606 w 20000"/>
                  <a:gd name="T71" fmla="*/ 17899 h 20000"/>
                  <a:gd name="T72" fmla="*/ 606 w 20000"/>
                  <a:gd name="T73" fmla="*/ 17464 h 20000"/>
                  <a:gd name="T74" fmla="*/ 242 w 20000"/>
                  <a:gd name="T75" fmla="*/ 17464 h 20000"/>
                  <a:gd name="T76" fmla="*/ 0 w 20000"/>
                  <a:gd name="T77" fmla="*/ 17101 h 20000"/>
                  <a:gd name="T78" fmla="*/ 0 w 20000"/>
                  <a:gd name="T79" fmla="*/ 5435 h 20000"/>
                  <a:gd name="T80" fmla="*/ 242 w 20000"/>
                  <a:gd name="T81" fmla="*/ 5435 h 20000"/>
                  <a:gd name="T82" fmla="*/ 242 w 20000"/>
                  <a:gd name="T83" fmla="*/ 5000 h 20000"/>
                  <a:gd name="T84" fmla="*/ 424 w 20000"/>
                  <a:gd name="T85" fmla="*/ 5000 h 20000"/>
                  <a:gd name="T86" fmla="*/ 424 w 20000"/>
                  <a:gd name="T87" fmla="*/ 4565 h 20000"/>
                  <a:gd name="T88" fmla="*/ 606 w 20000"/>
                  <a:gd name="T89" fmla="*/ 4565 h 20000"/>
                  <a:gd name="T90" fmla="*/ 606 w 20000"/>
                  <a:gd name="T91" fmla="*/ 2899 h 20000"/>
                  <a:gd name="T92" fmla="*/ 848 w 20000"/>
                  <a:gd name="T93" fmla="*/ 2899 h 20000"/>
                  <a:gd name="T94" fmla="*/ 848 w 20000"/>
                  <a:gd name="T95" fmla="*/ 870 h 20000"/>
                  <a:gd name="T96" fmla="*/ 1030 w 20000"/>
                  <a:gd name="T97" fmla="*/ 870 h 20000"/>
                  <a:gd name="T98" fmla="*/ 1030 w 20000"/>
                  <a:gd name="T99" fmla="*/ 435 h 20000"/>
                  <a:gd name="T100" fmla="*/ 1273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014"/>
                    </a:moveTo>
                    <a:lnTo>
                      <a:pt x="1030" y="0"/>
                    </a:lnTo>
                    <a:lnTo>
                      <a:pt x="12788" y="0"/>
                    </a:lnTo>
                    <a:lnTo>
                      <a:pt x="13273" y="435"/>
                    </a:lnTo>
                    <a:lnTo>
                      <a:pt x="14485" y="870"/>
                    </a:lnTo>
                    <a:lnTo>
                      <a:pt x="15697" y="1667"/>
                    </a:lnTo>
                    <a:lnTo>
                      <a:pt x="16909" y="2101"/>
                    </a:lnTo>
                    <a:lnTo>
                      <a:pt x="17333" y="2899"/>
                    </a:lnTo>
                    <a:lnTo>
                      <a:pt x="17697" y="3333"/>
                    </a:lnTo>
                    <a:lnTo>
                      <a:pt x="18303" y="4565"/>
                    </a:lnTo>
                    <a:lnTo>
                      <a:pt x="18303" y="5435"/>
                    </a:lnTo>
                    <a:lnTo>
                      <a:pt x="18727" y="5797"/>
                    </a:lnTo>
                    <a:lnTo>
                      <a:pt x="18909" y="5435"/>
                    </a:lnTo>
                    <a:lnTo>
                      <a:pt x="19152" y="5797"/>
                    </a:lnTo>
                    <a:lnTo>
                      <a:pt x="19152" y="7101"/>
                    </a:lnTo>
                    <a:lnTo>
                      <a:pt x="19576" y="7101"/>
                    </a:lnTo>
                    <a:lnTo>
                      <a:pt x="19576" y="7536"/>
                    </a:lnTo>
                    <a:lnTo>
                      <a:pt x="19758" y="7899"/>
                    </a:lnTo>
                    <a:lnTo>
                      <a:pt x="19939" y="8696"/>
                    </a:lnTo>
                    <a:lnTo>
                      <a:pt x="19939" y="18261"/>
                    </a:lnTo>
                    <a:lnTo>
                      <a:pt x="19758" y="18261"/>
                    </a:lnTo>
                    <a:lnTo>
                      <a:pt x="19576" y="18696"/>
                    </a:lnTo>
                    <a:lnTo>
                      <a:pt x="18545" y="18696"/>
                    </a:lnTo>
                    <a:lnTo>
                      <a:pt x="18121" y="19130"/>
                    </a:lnTo>
                    <a:lnTo>
                      <a:pt x="17939" y="19130"/>
                    </a:lnTo>
                    <a:lnTo>
                      <a:pt x="17515" y="19493"/>
                    </a:lnTo>
                    <a:lnTo>
                      <a:pt x="17152" y="19493"/>
                    </a:lnTo>
                    <a:lnTo>
                      <a:pt x="16909" y="19928"/>
                    </a:lnTo>
                    <a:lnTo>
                      <a:pt x="2061" y="19928"/>
                    </a:lnTo>
                    <a:lnTo>
                      <a:pt x="1879" y="19493"/>
                    </a:lnTo>
                    <a:lnTo>
                      <a:pt x="1636" y="19493"/>
                    </a:lnTo>
                    <a:lnTo>
                      <a:pt x="1455" y="19130"/>
                    </a:lnTo>
                    <a:lnTo>
                      <a:pt x="1273" y="19130"/>
                    </a:lnTo>
                    <a:lnTo>
                      <a:pt x="1273" y="18261"/>
                    </a:lnTo>
                    <a:lnTo>
                      <a:pt x="848" y="18261"/>
                    </a:lnTo>
                    <a:lnTo>
                      <a:pt x="606" y="17899"/>
                    </a:lnTo>
                    <a:lnTo>
                      <a:pt x="606" y="17464"/>
                    </a:lnTo>
                    <a:lnTo>
                      <a:pt x="242" y="17464"/>
                    </a:lnTo>
                    <a:lnTo>
                      <a:pt x="0" y="17101"/>
                    </a:lnTo>
                    <a:lnTo>
                      <a:pt x="0" y="5435"/>
                    </a:lnTo>
                    <a:lnTo>
                      <a:pt x="242" y="5435"/>
                    </a:lnTo>
                    <a:lnTo>
                      <a:pt x="242" y="5000"/>
                    </a:lnTo>
                    <a:lnTo>
                      <a:pt x="424" y="5000"/>
                    </a:lnTo>
                    <a:lnTo>
                      <a:pt x="424" y="4565"/>
                    </a:lnTo>
                    <a:lnTo>
                      <a:pt x="606" y="4565"/>
                    </a:lnTo>
                    <a:lnTo>
                      <a:pt x="606" y="2899"/>
                    </a:lnTo>
                    <a:lnTo>
                      <a:pt x="848" y="2899"/>
                    </a:lnTo>
                    <a:lnTo>
                      <a:pt x="848" y="870"/>
                    </a:lnTo>
                    <a:lnTo>
                      <a:pt x="1030" y="870"/>
                    </a:lnTo>
                    <a:lnTo>
                      <a:pt x="1030" y="435"/>
                    </a:lnTo>
                    <a:lnTo>
                      <a:pt x="1273" y="101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81"/>
              <p:cNvSpPr>
                <a:spLocks/>
              </p:cNvSpPr>
              <p:nvPr/>
            </p:nvSpPr>
            <p:spPr bwMode="auto">
              <a:xfrm>
                <a:off x="2793" y="1996"/>
                <a:ext cx="105" cy="173"/>
              </a:xfrm>
              <a:custGeom>
                <a:avLst/>
                <a:gdLst>
                  <a:gd name="T0" fmla="*/ 19015 w 20000"/>
                  <a:gd name="T1" fmla="*/ 18707 h 20000"/>
                  <a:gd name="T2" fmla="*/ 19924 w 20000"/>
                  <a:gd name="T3" fmla="*/ 18938 h 20000"/>
                  <a:gd name="T4" fmla="*/ 19924 w 20000"/>
                  <a:gd name="T5" fmla="*/ 7159 h 20000"/>
                  <a:gd name="T6" fmla="*/ 19545 w 20000"/>
                  <a:gd name="T7" fmla="*/ 6697 h 20000"/>
                  <a:gd name="T8" fmla="*/ 19167 w 20000"/>
                  <a:gd name="T9" fmla="*/ 5497 h 20000"/>
                  <a:gd name="T10" fmla="*/ 18258 w 20000"/>
                  <a:gd name="T11" fmla="*/ 4249 h 20000"/>
                  <a:gd name="T12" fmla="*/ 17879 w 20000"/>
                  <a:gd name="T13" fmla="*/ 3095 h 20000"/>
                  <a:gd name="T14" fmla="*/ 17045 w 20000"/>
                  <a:gd name="T15" fmla="*/ 2633 h 20000"/>
                  <a:gd name="T16" fmla="*/ 16591 w 20000"/>
                  <a:gd name="T17" fmla="*/ 2217 h 20000"/>
                  <a:gd name="T18" fmla="*/ 15379 w 20000"/>
                  <a:gd name="T19" fmla="*/ 1663 h 20000"/>
                  <a:gd name="T20" fmla="*/ 14621 w 20000"/>
                  <a:gd name="T21" fmla="*/ 1663 h 20000"/>
                  <a:gd name="T22" fmla="*/ 14091 w 20000"/>
                  <a:gd name="T23" fmla="*/ 1155 h 20000"/>
                  <a:gd name="T24" fmla="*/ 14621 w 20000"/>
                  <a:gd name="T25" fmla="*/ 1016 h 20000"/>
                  <a:gd name="T26" fmla="*/ 14091 w 20000"/>
                  <a:gd name="T27" fmla="*/ 831 h 20000"/>
                  <a:gd name="T28" fmla="*/ 12955 w 20000"/>
                  <a:gd name="T29" fmla="*/ 831 h 20000"/>
                  <a:gd name="T30" fmla="*/ 12955 w 20000"/>
                  <a:gd name="T31" fmla="*/ 370 h 20000"/>
                  <a:gd name="T32" fmla="*/ 12348 w 20000"/>
                  <a:gd name="T33" fmla="*/ 370 h 20000"/>
                  <a:gd name="T34" fmla="*/ 12121 w 20000"/>
                  <a:gd name="T35" fmla="*/ 231 h 20000"/>
                  <a:gd name="T36" fmla="*/ 11212 w 20000"/>
                  <a:gd name="T37" fmla="*/ 0 h 20000"/>
                  <a:gd name="T38" fmla="*/ 1742 w 20000"/>
                  <a:gd name="T39" fmla="*/ 0 h 20000"/>
                  <a:gd name="T40" fmla="*/ 1742 w 20000"/>
                  <a:gd name="T41" fmla="*/ 231 h 20000"/>
                  <a:gd name="T42" fmla="*/ 1288 w 20000"/>
                  <a:gd name="T43" fmla="*/ 370 h 20000"/>
                  <a:gd name="T44" fmla="*/ 1288 w 20000"/>
                  <a:gd name="T45" fmla="*/ 1432 h 20000"/>
                  <a:gd name="T46" fmla="*/ 833 w 20000"/>
                  <a:gd name="T47" fmla="*/ 1801 h 20000"/>
                  <a:gd name="T48" fmla="*/ 833 w 20000"/>
                  <a:gd name="T49" fmla="*/ 2032 h 20000"/>
                  <a:gd name="T50" fmla="*/ 455 w 20000"/>
                  <a:gd name="T51" fmla="*/ 2448 h 20000"/>
                  <a:gd name="T52" fmla="*/ 455 w 20000"/>
                  <a:gd name="T53" fmla="*/ 2864 h 20000"/>
                  <a:gd name="T54" fmla="*/ 0 w 20000"/>
                  <a:gd name="T55" fmla="*/ 3095 h 20000"/>
                  <a:gd name="T56" fmla="*/ 0 w 20000"/>
                  <a:gd name="T57" fmla="*/ 17921 h 20000"/>
                  <a:gd name="T58" fmla="*/ 455 w 20000"/>
                  <a:gd name="T59" fmla="*/ 18152 h 20000"/>
                  <a:gd name="T60" fmla="*/ 455 w 20000"/>
                  <a:gd name="T61" fmla="*/ 18291 h 20000"/>
                  <a:gd name="T62" fmla="*/ 833 w 20000"/>
                  <a:gd name="T63" fmla="*/ 18476 h 20000"/>
                  <a:gd name="T64" fmla="*/ 833 w 20000"/>
                  <a:gd name="T65" fmla="*/ 18707 h 20000"/>
                  <a:gd name="T66" fmla="*/ 1742 w 20000"/>
                  <a:gd name="T67" fmla="*/ 18707 h 20000"/>
                  <a:gd name="T68" fmla="*/ 1742 w 20000"/>
                  <a:gd name="T69" fmla="*/ 19122 h 20000"/>
                  <a:gd name="T70" fmla="*/ 2045 w 20000"/>
                  <a:gd name="T71" fmla="*/ 19307 h 20000"/>
                  <a:gd name="T72" fmla="*/ 2500 w 20000"/>
                  <a:gd name="T73" fmla="*/ 19307 h 20000"/>
                  <a:gd name="T74" fmla="*/ 2500 w 20000"/>
                  <a:gd name="T75" fmla="*/ 19723 h 20000"/>
                  <a:gd name="T76" fmla="*/ 2955 w 20000"/>
                  <a:gd name="T77" fmla="*/ 19954 h 20000"/>
                  <a:gd name="T78" fmla="*/ 14621 w 20000"/>
                  <a:gd name="T79" fmla="*/ 19954 h 20000"/>
                  <a:gd name="T80" fmla="*/ 14621 w 20000"/>
                  <a:gd name="T81" fmla="*/ 19723 h 20000"/>
                  <a:gd name="T82" fmla="*/ 14924 w 20000"/>
                  <a:gd name="T83" fmla="*/ 19723 h 20000"/>
                  <a:gd name="T84" fmla="*/ 14924 w 20000"/>
                  <a:gd name="T85" fmla="*/ 19538 h 20000"/>
                  <a:gd name="T86" fmla="*/ 15379 w 20000"/>
                  <a:gd name="T87" fmla="*/ 19538 h 20000"/>
                  <a:gd name="T88" fmla="*/ 15379 w 20000"/>
                  <a:gd name="T89" fmla="*/ 19307 h 20000"/>
                  <a:gd name="T90" fmla="*/ 17045 w 20000"/>
                  <a:gd name="T91" fmla="*/ 19307 h 20000"/>
                  <a:gd name="T92" fmla="*/ 17045 w 20000"/>
                  <a:gd name="T93" fmla="*/ 19122 h 20000"/>
                  <a:gd name="T94" fmla="*/ 19167 w 20000"/>
                  <a:gd name="T95" fmla="*/ 19122 h 20000"/>
                  <a:gd name="T96" fmla="*/ 19167 w 20000"/>
                  <a:gd name="T97" fmla="*/ 18938 h 20000"/>
                  <a:gd name="T98" fmla="*/ 19545 w 20000"/>
                  <a:gd name="T99" fmla="*/ 18938 h 20000"/>
                  <a:gd name="T100" fmla="*/ 19015 w 20000"/>
                  <a:gd name="T101" fmla="*/ 1870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9015" y="18707"/>
                    </a:moveTo>
                    <a:lnTo>
                      <a:pt x="19924" y="18938"/>
                    </a:lnTo>
                    <a:lnTo>
                      <a:pt x="19924" y="7159"/>
                    </a:lnTo>
                    <a:lnTo>
                      <a:pt x="19545" y="6697"/>
                    </a:lnTo>
                    <a:lnTo>
                      <a:pt x="19167" y="5497"/>
                    </a:lnTo>
                    <a:lnTo>
                      <a:pt x="18258" y="4249"/>
                    </a:lnTo>
                    <a:lnTo>
                      <a:pt x="17879" y="3095"/>
                    </a:lnTo>
                    <a:lnTo>
                      <a:pt x="17045" y="2633"/>
                    </a:lnTo>
                    <a:lnTo>
                      <a:pt x="16591" y="2217"/>
                    </a:lnTo>
                    <a:lnTo>
                      <a:pt x="15379" y="1663"/>
                    </a:lnTo>
                    <a:lnTo>
                      <a:pt x="14621" y="1663"/>
                    </a:lnTo>
                    <a:lnTo>
                      <a:pt x="14091" y="1155"/>
                    </a:lnTo>
                    <a:lnTo>
                      <a:pt x="14621" y="1016"/>
                    </a:lnTo>
                    <a:lnTo>
                      <a:pt x="14091" y="831"/>
                    </a:lnTo>
                    <a:lnTo>
                      <a:pt x="12955" y="831"/>
                    </a:lnTo>
                    <a:lnTo>
                      <a:pt x="12955" y="370"/>
                    </a:lnTo>
                    <a:lnTo>
                      <a:pt x="12348" y="370"/>
                    </a:lnTo>
                    <a:lnTo>
                      <a:pt x="12121" y="231"/>
                    </a:lnTo>
                    <a:lnTo>
                      <a:pt x="11212" y="0"/>
                    </a:lnTo>
                    <a:lnTo>
                      <a:pt x="1742" y="0"/>
                    </a:lnTo>
                    <a:lnTo>
                      <a:pt x="1742" y="231"/>
                    </a:lnTo>
                    <a:lnTo>
                      <a:pt x="1288" y="370"/>
                    </a:lnTo>
                    <a:lnTo>
                      <a:pt x="1288" y="1432"/>
                    </a:lnTo>
                    <a:lnTo>
                      <a:pt x="833" y="1801"/>
                    </a:lnTo>
                    <a:lnTo>
                      <a:pt x="833" y="2032"/>
                    </a:lnTo>
                    <a:lnTo>
                      <a:pt x="455" y="2448"/>
                    </a:lnTo>
                    <a:lnTo>
                      <a:pt x="455" y="2864"/>
                    </a:lnTo>
                    <a:lnTo>
                      <a:pt x="0" y="3095"/>
                    </a:lnTo>
                    <a:lnTo>
                      <a:pt x="0" y="17921"/>
                    </a:lnTo>
                    <a:lnTo>
                      <a:pt x="455" y="18152"/>
                    </a:lnTo>
                    <a:lnTo>
                      <a:pt x="455" y="18291"/>
                    </a:lnTo>
                    <a:lnTo>
                      <a:pt x="833" y="18476"/>
                    </a:lnTo>
                    <a:lnTo>
                      <a:pt x="833" y="18707"/>
                    </a:lnTo>
                    <a:lnTo>
                      <a:pt x="1742" y="18707"/>
                    </a:lnTo>
                    <a:lnTo>
                      <a:pt x="1742" y="19122"/>
                    </a:lnTo>
                    <a:lnTo>
                      <a:pt x="2045" y="19307"/>
                    </a:lnTo>
                    <a:lnTo>
                      <a:pt x="2500" y="19307"/>
                    </a:lnTo>
                    <a:lnTo>
                      <a:pt x="2500" y="19723"/>
                    </a:lnTo>
                    <a:lnTo>
                      <a:pt x="2955" y="19954"/>
                    </a:lnTo>
                    <a:lnTo>
                      <a:pt x="14621" y="19954"/>
                    </a:lnTo>
                    <a:lnTo>
                      <a:pt x="14621" y="19723"/>
                    </a:lnTo>
                    <a:lnTo>
                      <a:pt x="14924" y="19723"/>
                    </a:lnTo>
                    <a:lnTo>
                      <a:pt x="14924" y="19538"/>
                    </a:lnTo>
                    <a:lnTo>
                      <a:pt x="15379" y="19538"/>
                    </a:lnTo>
                    <a:lnTo>
                      <a:pt x="15379" y="19307"/>
                    </a:lnTo>
                    <a:lnTo>
                      <a:pt x="17045" y="19307"/>
                    </a:lnTo>
                    <a:lnTo>
                      <a:pt x="17045" y="19122"/>
                    </a:lnTo>
                    <a:lnTo>
                      <a:pt x="19167" y="19122"/>
                    </a:lnTo>
                    <a:lnTo>
                      <a:pt x="19167" y="18938"/>
                    </a:lnTo>
                    <a:lnTo>
                      <a:pt x="19545" y="18938"/>
                    </a:lnTo>
                    <a:lnTo>
                      <a:pt x="19015" y="18707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82"/>
              <p:cNvSpPr>
                <a:spLocks/>
              </p:cNvSpPr>
              <p:nvPr/>
            </p:nvSpPr>
            <p:spPr bwMode="auto">
              <a:xfrm>
                <a:off x="2824" y="1912"/>
                <a:ext cx="144" cy="147"/>
              </a:xfrm>
              <a:custGeom>
                <a:avLst/>
                <a:gdLst>
                  <a:gd name="T0" fmla="*/ 19945 w 20000"/>
                  <a:gd name="T1" fmla="*/ 11390 h 20000"/>
                  <a:gd name="T2" fmla="*/ 19945 w 20000"/>
                  <a:gd name="T3" fmla="*/ 5722 h 20000"/>
                  <a:gd name="T4" fmla="*/ 18172 w 20000"/>
                  <a:gd name="T5" fmla="*/ 0 h 20000"/>
                  <a:gd name="T6" fmla="*/ 15014 w 20000"/>
                  <a:gd name="T7" fmla="*/ 1199 h 20000"/>
                  <a:gd name="T8" fmla="*/ 10914 w 20000"/>
                  <a:gd name="T9" fmla="*/ 1362 h 20000"/>
                  <a:gd name="T10" fmla="*/ 9141 w 20000"/>
                  <a:gd name="T11" fmla="*/ 1362 h 20000"/>
                  <a:gd name="T12" fmla="*/ 8033 w 20000"/>
                  <a:gd name="T13" fmla="*/ 1308 h 20000"/>
                  <a:gd name="T14" fmla="*/ 5485 w 20000"/>
                  <a:gd name="T15" fmla="*/ 1362 h 20000"/>
                  <a:gd name="T16" fmla="*/ 720 w 20000"/>
                  <a:gd name="T17" fmla="*/ 0 h 20000"/>
                  <a:gd name="T18" fmla="*/ 499 w 20000"/>
                  <a:gd name="T19" fmla="*/ 926 h 20000"/>
                  <a:gd name="T20" fmla="*/ 332 w 20000"/>
                  <a:gd name="T21" fmla="*/ 5613 h 20000"/>
                  <a:gd name="T22" fmla="*/ 0 w 20000"/>
                  <a:gd name="T23" fmla="*/ 10736 h 20000"/>
                  <a:gd name="T24" fmla="*/ 166 w 20000"/>
                  <a:gd name="T25" fmla="*/ 11880 h 20000"/>
                  <a:gd name="T26" fmla="*/ 886 w 20000"/>
                  <a:gd name="T27" fmla="*/ 12752 h 20000"/>
                  <a:gd name="T28" fmla="*/ 1828 w 20000"/>
                  <a:gd name="T29" fmla="*/ 13678 h 20000"/>
                  <a:gd name="T30" fmla="*/ 2050 w 20000"/>
                  <a:gd name="T31" fmla="*/ 13951 h 20000"/>
                  <a:gd name="T32" fmla="*/ 3490 w 20000"/>
                  <a:gd name="T33" fmla="*/ 14550 h 20000"/>
                  <a:gd name="T34" fmla="*/ 5762 w 20000"/>
                  <a:gd name="T35" fmla="*/ 15150 h 20000"/>
                  <a:gd name="T36" fmla="*/ 6981 w 20000"/>
                  <a:gd name="T37" fmla="*/ 15477 h 20000"/>
                  <a:gd name="T38" fmla="*/ 7645 w 20000"/>
                  <a:gd name="T39" fmla="*/ 15804 h 20000"/>
                  <a:gd name="T40" fmla="*/ 9197 w 20000"/>
                  <a:gd name="T41" fmla="*/ 16076 h 20000"/>
                  <a:gd name="T42" fmla="*/ 9584 w 20000"/>
                  <a:gd name="T43" fmla="*/ 16349 h 20000"/>
                  <a:gd name="T44" fmla="*/ 9695 w 20000"/>
                  <a:gd name="T45" fmla="*/ 16948 h 20000"/>
                  <a:gd name="T46" fmla="*/ 10526 w 20000"/>
                  <a:gd name="T47" fmla="*/ 17275 h 20000"/>
                  <a:gd name="T48" fmla="*/ 10914 w 20000"/>
                  <a:gd name="T49" fmla="*/ 17548 h 20000"/>
                  <a:gd name="T50" fmla="*/ 12022 w 20000"/>
                  <a:gd name="T51" fmla="*/ 18692 h 20000"/>
                  <a:gd name="T52" fmla="*/ 13186 w 20000"/>
                  <a:gd name="T53" fmla="*/ 19019 h 20000"/>
                  <a:gd name="T54" fmla="*/ 14571 w 20000"/>
                  <a:gd name="T55" fmla="*/ 19946 h 20000"/>
                  <a:gd name="T56" fmla="*/ 16177 w 20000"/>
                  <a:gd name="T57" fmla="*/ 18147 h 20000"/>
                  <a:gd name="T58" fmla="*/ 16842 w 20000"/>
                  <a:gd name="T59" fmla="*/ 17875 h 20000"/>
                  <a:gd name="T60" fmla="*/ 17230 w 20000"/>
                  <a:gd name="T61" fmla="*/ 17548 h 20000"/>
                  <a:gd name="T62" fmla="*/ 17618 w 20000"/>
                  <a:gd name="T63" fmla="*/ 17275 h 20000"/>
                  <a:gd name="T64" fmla="*/ 18227 w 20000"/>
                  <a:gd name="T65" fmla="*/ 16948 h 20000"/>
                  <a:gd name="T66" fmla="*/ 18393 w 20000"/>
                  <a:gd name="T67" fmla="*/ 16676 h 20000"/>
                  <a:gd name="T68" fmla="*/ 18615 w 20000"/>
                  <a:gd name="T69" fmla="*/ 16349 h 20000"/>
                  <a:gd name="T70" fmla="*/ 19003 w 20000"/>
                  <a:gd name="T71" fmla="*/ 16076 h 20000"/>
                  <a:gd name="T72" fmla="*/ 19114 w 20000"/>
                  <a:gd name="T73" fmla="*/ 15477 h 20000"/>
                  <a:gd name="T74" fmla="*/ 19280 w 20000"/>
                  <a:gd name="T75" fmla="*/ 14877 h 20000"/>
                  <a:gd name="T76" fmla="*/ 19501 w 20000"/>
                  <a:gd name="T77" fmla="*/ 14550 h 20000"/>
                  <a:gd name="T78" fmla="*/ 19668 w 20000"/>
                  <a:gd name="T79" fmla="*/ 13951 h 20000"/>
                  <a:gd name="T80" fmla="*/ 19668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68" y="12752"/>
                    </a:moveTo>
                    <a:lnTo>
                      <a:pt x="19945" y="11390"/>
                    </a:lnTo>
                    <a:lnTo>
                      <a:pt x="19889" y="9591"/>
                    </a:lnTo>
                    <a:lnTo>
                      <a:pt x="19945" y="5722"/>
                    </a:lnTo>
                    <a:lnTo>
                      <a:pt x="19945" y="2834"/>
                    </a:lnTo>
                    <a:lnTo>
                      <a:pt x="18172" y="0"/>
                    </a:lnTo>
                    <a:lnTo>
                      <a:pt x="16343" y="0"/>
                    </a:lnTo>
                    <a:lnTo>
                      <a:pt x="15014" y="1199"/>
                    </a:lnTo>
                    <a:lnTo>
                      <a:pt x="12798" y="1362"/>
                    </a:lnTo>
                    <a:lnTo>
                      <a:pt x="10914" y="1362"/>
                    </a:lnTo>
                    <a:lnTo>
                      <a:pt x="9141" y="1362"/>
                    </a:lnTo>
                    <a:lnTo>
                      <a:pt x="8033" y="1308"/>
                    </a:lnTo>
                    <a:lnTo>
                      <a:pt x="6981" y="1471"/>
                    </a:lnTo>
                    <a:lnTo>
                      <a:pt x="5485" y="1362"/>
                    </a:lnTo>
                    <a:lnTo>
                      <a:pt x="2604" y="272"/>
                    </a:lnTo>
                    <a:lnTo>
                      <a:pt x="720" y="0"/>
                    </a:lnTo>
                    <a:lnTo>
                      <a:pt x="499" y="327"/>
                    </a:lnTo>
                    <a:lnTo>
                      <a:pt x="499" y="926"/>
                    </a:lnTo>
                    <a:lnTo>
                      <a:pt x="332" y="3270"/>
                    </a:lnTo>
                    <a:lnTo>
                      <a:pt x="332" y="5613"/>
                    </a:lnTo>
                    <a:lnTo>
                      <a:pt x="0" y="7411"/>
                    </a:lnTo>
                    <a:lnTo>
                      <a:pt x="0" y="10736"/>
                    </a:lnTo>
                    <a:lnTo>
                      <a:pt x="166" y="11008"/>
                    </a:lnTo>
                    <a:lnTo>
                      <a:pt x="166" y="11880"/>
                    </a:lnTo>
                    <a:lnTo>
                      <a:pt x="499" y="12207"/>
                    </a:lnTo>
                    <a:lnTo>
                      <a:pt x="886" y="12752"/>
                    </a:lnTo>
                    <a:lnTo>
                      <a:pt x="1662" y="13351"/>
                    </a:lnTo>
                    <a:lnTo>
                      <a:pt x="1828" y="13678"/>
                    </a:lnTo>
                    <a:lnTo>
                      <a:pt x="1828" y="13951"/>
                    </a:lnTo>
                    <a:lnTo>
                      <a:pt x="2050" y="13951"/>
                    </a:lnTo>
                    <a:lnTo>
                      <a:pt x="2438" y="14278"/>
                    </a:lnTo>
                    <a:lnTo>
                      <a:pt x="3490" y="14550"/>
                    </a:lnTo>
                    <a:lnTo>
                      <a:pt x="4654" y="14550"/>
                    </a:lnTo>
                    <a:lnTo>
                      <a:pt x="5762" y="15150"/>
                    </a:lnTo>
                    <a:lnTo>
                      <a:pt x="6981" y="15150"/>
                    </a:lnTo>
                    <a:lnTo>
                      <a:pt x="6981" y="15477"/>
                    </a:lnTo>
                    <a:lnTo>
                      <a:pt x="7258" y="15477"/>
                    </a:lnTo>
                    <a:lnTo>
                      <a:pt x="7645" y="15804"/>
                    </a:lnTo>
                    <a:lnTo>
                      <a:pt x="8809" y="15804"/>
                    </a:lnTo>
                    <a:lnTo>
                      <a:pt x="9197" y="16076"/>
                    </a:lnTo>
                    <a:lnTo>
                      <a:pt x="9307" y="16349"/>
                    </a:lnTo>
                    <a:lnTo>
                      <a:pt x="9584" y="16349"/>
                    </a:lnTo>
                    <a:lnTo>
                      <a:pt x="9584" y="16676"/>
                    </a:lnTo>
                    <a:lnTo>
                      <a:pt x="9695" y="16948"/>
                    </a:lnTo>
                    <a:lnTo>
                      <a:pt x="10083" y="16948"/>
                    </a:lnTo>
                    <a:lnTo>
                      <a:pt x="10526" y="17275"/>
                    </a:lnTo>
                    <a:lnTo>
                      <a:pt x="10748" y="17548"/>
                    </a:lnTo>
                    <a:lnTo>
                      <a:pt x="10914" y="17548"/>
                    </a:lnTo>
                    <a:lnTo>
                      <a:pt x="11247" y="18147"/>
                    </a:lnTo>
                    <a:lnTo>
                      <a:pt x="12022" y="18692"/>
                    </a:lnTo>
                    <a:lnTo>
                      <a:pt x="13850" y="19237"/>
                    </a:lnTo>
                    <a:lnTo>
                      <a:pt x="13186" y="19019"/>
                    </a:lnTo>
                    <a:lnTo>
                      <a:pt x="14571" y="19946"/>
                    </a:lnTo>
                    <a:lnTo>
                      <a:pt x="15900" y="18692"/>
                    </a:lnTo>
                    <a:lnTo>
                      <a:pt x="16177" y="18147"/>
                    </a:lnTo>
                    <a:lnTo>
                      <a:pt x="16842" y="18147"/>
                    </a:lnTo>
                    <a:lnTo>
                      <a:pt x="16842" y="17875"/>
                    </a:lnTo>
                    <a:lnTo>
                      <a:pt x="17064" y="17875"/>
                    </a:lnTo>
                    <a:lnTo>
                      <a:pt x="17230" y="17548"/>
                    </a:lnTo>
                    <a:lnTo>
                      <a:pt x="17452" y="17548"/>
                    </a:lnTo>
                    <a:lnTo>
                      <a:pt x="17618" y="17275"/>
                    </a:lnTo>
                    <a:lnTo>
                      <a:pt x="18006" y="17275"/>
                    </a:lnTo>
                    <a:lnTo>
                      <a:pt x="18227" y="16948"/>
                    </a:lnTo>
                    <a:lnTo>
                      <a:pt x="18393" y="16948"/>
                    </a:lnTo>
                    <a:lnTo>
                      <a:pt x="18393" y="16676"/>
                    </a:lnTo>
                    <a:lnTo>
                      <a:pt x="18615" y="16676"/>
                    </a:lnTo>
                    <a:lnTo>
                      <a:pt x="18615" y="16349"/>
                    </a:lnTo>
                    <a:lnTo>
                      <a:pt x="18726" y="16076"/>
                    </a:lnTo>
                    <a:lnTo>
                      <a:pt x="19003" y="16076"/>
                    </a:lnTo>
                    <a:lnTo>
                      <a:pt x="19003" y="15477"/>
                    </a:lnTo>
                    <a:lnTo>
                      <a:pt x="19114" y="15477"/>
                    </a:lnTo>
                    <a:lnTo>
                      <a:pt x="19114" y="14877"/>
                    </a:lnTo>
                    <a:lnTo>
                      <a:pt x="19280" y="14877"/>
                    </a:lnTo>
                    <a:lnTo>
                      <a:pt x="19280" y="14550"/>
                    </a:lnTo>
                    <a:lnTo>
                      <a:pt x="19501" y="14550"/>
                    </a:lnTo>
                    <a:lnTo>
                      <a:pt x="19501" y="13951"/>
                    </a:lnTo>
                    <a:lnTo>
                      <a:pt x="19668" y="13951"/>
                    </a:lnTo>
                    <a:lnTo>
                      <a:pt x="19668" y="1275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83"/>
              <p:cNvSpPr>
                <a:spLocks/>
              </p:cNvSpPr>
              <p:nvPr/>
            </p:nvSpPr>
            <p:spPr bwMode="auto">
              <a:xfrm>
                <a:off x="2824" y="1841"/>
                <a:ext cx="202" cy="129"/>
              </a:xfrm>
              <a:custGeom>
                <a:avLst/>
                <a:gdLst>
                  <a:gd name="T0" fmla="*/ 5188 w 20000"/>
                  <a:gd name="T1" fmla="*/ 2415 h 20000"/>
                  <a:gd name="T2" fmla="*/ 5465 w 20000"/>
                  <a:gd name="T3" fmla="*/ 2229 h 20000"/>
                  <a:gd name="T4" fmla="*/ 5584 w 20000"/>
                  <a:gd name="T5" fmla="*/ 1796 h 20000"/>
                  <a:gd name="T6" fmla="*/ 6099 w 20000"/>
                  <a:gd name="T7" fmla="*/ 1362 h 20000"/>
                  <a:gd name="T8" fmla="*/ 6376 w 20000"/>
                  <a:gd name="T9" fmla="*/ 929 h 20000"/>
                  <a:gd name="T10" fmla="*/ 6931 w 20000"/>
                  <a:gd name="T11" fmla="*/ 681 h 20000"/>
                  <a:gd name="T12" fmla="*/ 7485 w 20000"/>
                  <a:gd name="T13" fmla="*/ 248 h 20000"/>
                  <a:gd name="T14" fmla="*/ 16950 w 20000"/>
                  <a:gd name="T15" fmla="*/ 0 h 20000"/>
                  <a:gd name="T16" fmla="*/ 17545 w 20000"/>
                  <a:gd name="T17" fmla="*/ 929 h 20000"/>
                  <a:gd name="T18" fmla="*/ 18218 w 20000"/>
                  <a:gd name="T19" fmla="*/ 1115 h 20000"/>
                  <a:gd name="T20" fmla="*/ 18574 w 20000"/>
                  <a:gd name="T21" fmla="*/ 1796 h 20000"/>
                  <a:gd name="T22" fmla="*/ 18851 w 20000"/>
                  <a:gd name="T23" fmla="*/ 2229 h 20000"/>
                  <a:gd name="T24" fmla="*/ 19010 w 20000"/>
                  <a:gd name="T25" fmla="*/ 2786 h 20000"/>
                  <a:gd name="T26" fmla="*/ 19168 w 20000"/>
                  <a:gd name="T27" fmla="*/ 3653 h 20000"/>
                  <a:gd name="T28" fmla="*/ 19406 w 20000"/>
                  <a:gd name="T29" fmla="*/ 4087 h 20000"/>
                  <a:gd name="T30" fmla="*/ 19564 w 20000"/>
                  <a:gd name="T31" fmla="*/ 5077 h 20000"/>
                  <a:gd name="T32" fmla="*/ 19683 w 20000"/>
                  <a:gd name="T33" fmla="*/ 6068 h 20000"/>
                  <a:gd name="T34" fmla="*/ 19881 w 20000"/>
                  <a:gd name="T35" fmla="*/ 7430 h 20000"/>
                  <a:gd name="T36" fmla="*/ 19881 w 20000"/>
                  <a:gd name="T37" fmla="*/ 13065 h 20000"/>
                  <a:gd name="T38" fmla="*/ 19723 w 20000"/>
                  <a:gd name="T39" fmla="*/ 14056 h 20000"/>
                  <a:gd name="T40" fmla="*/ 19485 w 20000"/>
                  <a:gd name="T41" fmla="*/ 15418 h 20000"/>
                  <a:gd name="T42" fmla="*/ 19287 w 20000"/>
                  <a:gd name="T43" fmla="*/ 16099 h 20000"/>
                  <a:gd name="T44" fmla="*/ 18851 w 20000"/>
                  <a:gd name="T45" fmla="*/ 16780 h 20000"/>
                  <a:gd name="T46" fmla="*/ 18337 w 20000"/>
                  <a:gd name="T47" fmla="*/ 17461 h 20000"/>
                  <a:gd name="T48" fmla="*/ 16634 w 20000"/>
                  <a:gd name="T49" fmla="*/ 18204 h 20000"/>
                  <a:gd name="T50" fmla="*/ 15604 w 20000"/>
                  <a:gd name="T51" fmla="*/ 19071 h 20000"/>
                  <a:gd name="T52" fmla="*/ 14059 w 20000"/>
                  <a:gd name="T53" fmla="*/ 19505 h 20000"/>
                  <a:gd name="T54" fmla="*/ 2257 w 20000"/>
                  <a:gd name="T55" fmla="*/ 19938 h 20000"/>
                  <a:gd name="T56" fmla="*/ 1426 w 20000"/>
                  <a:gd name="T57" fmla="*/ 19505 h 20000"/>
                  <a:gd name="T58" fmla="*/ 1109 w 20000"/>
                  <a:gd name="T59" fmla="*/ 18762 h 20000"/>
                  <a:gd name="T60" fmla="*/ 713 w 20000"/>
                  <a:gd name="T61" fmla="*/ 18328 h 20000"/>
                  <a:gd name="T62" fmla="*/ 317 w 20000"/>
                  <a:gd name="T63" fmla="*/ 17028 h 20000"/>
                  <a:gd name="T64" fmla="*/ 119 w 20000"/>
                  <a:gd name="T65" fmla="*/ 15418 h 20000"/>
                  <a:gd name="T66" fmla="*/ 0 w 20000"/>
                  <a:gd name="T67" fmla="*/ 8669 h 20000"/>
                  <a:gd name="T68" fmla="*/ 238 w 20000"/>
                  <a:gd name="T69" fmla="*/ 7802 h 20000"/>
                  <a:gd name="T70" fmla="*/ 317 w 20000"/>
                  <a:gd name="T71" fmla="*/ 6997 h 20000"/>
                  <a:gd name="T72" fmla="*/ 594 w 20000"/>
                  <a:gd name="T73" fmla="*/ 6068 h 20000"/>
                  <a:gd name="T74" fmla="*/ 832 w 20000"/>
                  <a:gd name="T75" fmla="*/ 5635 h 20000"/>
                  <a:gd name="T76" fmla="*/ 1109 w 20000"/>
                  <a:gd name="T77" fmla="*/ 5015 h 20000"/>
                  <a:gd name="T78" fmla="*/ 1663 w 20000"/>
                  <a:gd name="T79" fmla="*/ 3839 h 20000"/>
                  <a:gd name="T80" fmla="*/ 1941 w 20000"/>
                  <a:gd name="T81" fmla="*/ 3653 h 20000"/>
                  <a:gd name="T82" fmla="*/ 2733 w 20000"/>
                  <a:gd name="T83" fmla="*/ 3220 h 20000"/>
                  <a:gd name="T84" fmla="*/ 3287 w 20000"/>
                  <a:gd name="T85" fmla="*/ 2972 h 20000"/>
                  <a:gd name="T86" fmla="*/ 3644 w 20000"/>
                  <a:gd name="T87" fmla="*/ 24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2" y="2786"/>
                    </a:moveTo>
                    <a:lnTo>
                      <a:pt x="5188" y="2786"/>
                    </a:lnTo>
                    <a:lnTo>
                      <a:pt x="5188" y="2415"/>
                    </a:lnTo>
                    <a:lnTo>
                      <a:pt x="5267" y="2415"/>
                    </a:lnTo>
                    <a:lnTo>
                      <a:pt x="5386" y="2229"/>
                    </a:lnTo>
                    <a:lnTo>
                      <a:pt x="5465" y="2229"/>
                    </a:lnTo>
                    <a:lnTo>
                      <a:pt x="5465" y="1981"/>
                    </a:lnTo>
                    <a:lnTo>
                      <a:pt x="5584" y="1981"/>
                    </a:lnTo>
                    <a:lnTo>
                      <a:pt x="5584" y="1796"/>
                    </a:lnTo>
                    <a:lnTo>
                      <a:pt x="5822" y="1796"/>
                    </a:lnTo>
                    <a:lnTo>
                      <a:pt x="6020" y="1362"/>
                    </a:lnTo>
                    <a:lnTo>
                      <a:pt x="6099" y="1362"/>
                    </a:lnTo>
                    <a:lnTo>
                      <a:pt x="6218" y="1115"/>
                    </a:lnTo>
                    <a:lnTo>
                      <a:pt x="6376" y="1115"/>
                    </a:lnTo>
                    <a:lnTo>
                      <a:pt x="6376" y="929"/>
                    </a:lnTo>
                    <a:lnTo>
                      <a:pt x="6574" y="929"/>
                    </a:lnTo>
                    <a:lnTo>
                      <a:pt x="6693" y="681"/>
                    </a:lnTo>
                    <a:lnTo>
                      <a:pt x="6931" y="681"/>
                    </a:lnTo>
                    <a:lnTo>
                      <a:pt x="6970" y="433"/>
                    </a:lnTo>
                    <a:lnTo>
                      <a:pt x="7406" y="433"/>
                    </a:lnTo>
                    <a:lnTo>
                      <a:pt x="7485" y="248"/>
                    </a:lnTo>
                    <a:lnTo>
                      <a:pt x="8158" y="248"/>
                    </a:lnTo>
                    <a:lnTo>
                      <a:pt x="8238" y="0"/>
                    </a:lnTo>
                    <a:lnTo>
                      <a:pt x="16950" y="0"/>
                    </a:lnTo>
                    <a:lnTo>
                      <a:pt x="17109" y="248"/>
                    </a:lnTo>
                    <a:lnTo>
                      <a:pt x="17347" y="681"/>
                    </a:lnTo>
                    <a:lnTo>
                      <a:pt x="17545" y="929"/>
                    </a:lnTo>
                    <a:lnTo>
                      <a:pt x="18059" y="929"/>
                    </a:lnTo>
                    <a:lnTo>
                      <a:pt x="18178" y="1115"/>
                    </a:lnTo>
                    <a:lnTo>
                      <a:pt x="18218" y="1115"/>
                    </a:lnTo>
                    <a:lnTo>
                      <a:pt x="18337" y="1548"/>
                    </a:lnTo>
                    <a:lnTo>
                      <a:pt x="18455" y="1548"/>
                    </a:lnTo>
                    <a:lnTo>
                      <a:pt x="18574" y="1796"/>
                    </a:lnTo>
                    <a:lnTo>
                      <a:pt x="18653" y="1796"/>
                    </a:lnTo>
                    <a:lnTo>
                      <a:pt x="18733" y="1981"/>
                    </a:lnTo>
                    <a:lnTo>
                      <a:pt x="18851" y="2229"/>
                    </a:lnTo>
                    <a:lnTo>
                      <a:pt x="18851" y="2415"/>
                    </a:lnTo>
                    <a:lnTo>
                      <a:pt x="18891" y="2786"/>
                    </a:lnTo>
                    <a:lnTo>
                      <a:pt x="19010" y="2786"/>
                    </a:lnTo>
                    <a:lnTo>
                      <a:pt x="19050" y="2972"/>
                    </a:lnTo>
                    <a:lnTo>
                      <a:pt x="19050" y="3220"/>
                    </a:lnTo>
                    <a:lnTo>
                      <a:pt x="19168" y="3653"/>
                    </a:lnTo>
                    <a:lnTo>
                      <a:pt x="19287" y="3653"/>
                    </a:lnTo>
                    <a:lnTo>
                      <a:pt x="19287" y="3839"/>
                    </a:lnTo>
                    <a:lnTo>
                      <a:pt x="19406" y="4087"/>
                    </a:lnTo>
                    <a:lnTo>
                      <a:pt x="19485" y="4272"/>
                    </a:lnTo>
                    <a:lnTo>
                      <a:pt x="19485" y="4768"/>
                    </a:lnTo>
                    <a:lnTo>
                      <a:pt x="19564" y="5077"/>
                    </a:lnTo>
                    <a:lnTo>
                      <a:pt x="19564" y="5449"/>
                    </a:lnTo>
                    <a:lnTo>
                      <a:pt x="19683" y="5635"/>
                    </a:lnTo>
                    <a:lnTo>
                      <a:pt x="19683" y="6068"/>
                    </a:lnTo>
                    <a:lnTo>
                      <a:pt x="19723" y="6378"/>
                    </a:lnTo>
                    <a:lnTo>
                      <a:pt x="19881" y="6378"/>
                    </a:lnTo>
                    <a:lnTo>
                      <a:pt x="19881" y="7430"/>
                    </a:lnTo>
                    <a:lnTo>
                      <a:pt x="19960" y="7802"/>
                    </a:lnTo>
                    <a:lnTo>
                      <a:pt x="19960" y="12879"/>
                    </a:lnTo>
                    <a:lnTo>
                      <a:pt x="19881" y="13065"/>
                    </a:lnTo>
                    <a:lnTo>
                      <a:pt x="19881" y="13622"/>
                    </a:lnTo>
                    <a:lnTo>
                      <a:pt x="19723" y="13870"/>
                    </a:lnTo>
                    <a:lnTo>
                      <a:pt x="19723" y="14056"/>
                    </a:lnTo>
                    <a:lnTo>
                      <a:pt x="19683" y="14551"/>
                    </a:lnTo>
                    <a:lnTo>
                      <a:pt x="19564" y="14985"/>
                    </a:lnTo>
                    <a:lnTo>
                      <a:pt x="19485" y="15418"/>
                    </a:lnTo>
                    <a:lnTo>
                      <a:pt x="19485" y="15666"/>
                    </a:lnTo>
                    <a:lnTo>
                      <a:pt x="19287" y="15851"/>
                    </a:lnTo>
                    <a:lnTo>
                      <a:pt x="19287" y="16099"/>
                    </a:lnTo>
                    <a:lnTo>
                      <a:pt x="19050" y="16347"/>
                    </a:lnTo>
                    <a:lnTo>
                      <a:pt x="18891" y="16594"/>
                    </a:lnTo>
                    <a:lnTo>
                      <a:pt x="18851" y="16780"/>
                    </a:lnTo>
                    <a:lnTo>
                      <a:pt x="18653" y="17028"/>
                    </a:lnTo>
                    <a:lnTo>
                      <a:pt x="18455" y="17214"/>
                    </a:lnTo>
                    <a:lnTo>
                      <a:pt x="18337" y="17461"/>
                    </a:lnTo>
                    <a:lnTo>
                      <a:pt x="17743" y="18019"/>
                    </a:lnTo>
                    <a:lnTo>
                      <a:pt x="17109" y="18204"/>
                    </a:lnTo>
                    <a:lnTo>
                      <a:pt x="16634" y="18204"/>
                    </a:lnTo>
                    <a:lnTo>
                      <a:pt x="16079" y="18514"/>
                    </a:lnTo>
                    <a:lnTo>
                      <a:pt x="15842" y="18762"/>
                    </a:lnTo>
                    <a:lnTo>
                      <a:pt x="15604" y="19071"/>
                    </a:lnTo>
                    <a:lnTo>
                      <a:pt x="14812" y="19071"/>
                    </a:lnTo>
                    <a:lnTo>
                      <a:pt x="14297" y="19195"/>
                    </a:lnTo>
                    <a:lnTo>
                      <a:pt x="14059" y="19505"/>
                    </a:lnTo>
                    <a:lnTo>
                      <a:pt x="13505" y="19752"/>
                    </a:lnTo>
                    <a:lnTo>
                      <a:pt x="12911" y="19938"/>
                    </a:lnTo>
                    <a:lnTo>
                      <a:pt x="2257" y="19938"/>
                    </a:lnTo>
                    <a:lnTo>
                      <a:pt x="2178" y="19752"/>
                    </a:lnTo>
                    <a:lnTo>
                      <a:pt x="1545" y="19752"/>
                    </a:lnTo>
                    <a:lnTo>
                      <a:pt x="1426" y="19505"/>
                    </a:lnTo>
                    <a:lnTo>
                      <a:pt x="1267" y="19505"/>
                    </a:lnTo>
                    <a:lnTo>
                      <a:pt x="1109" y="19071"/>
                    </a:lnTo>
                    <a:lnTo>
                      <a:pt x="1109" y="18762"/>
                    </a:lnTo>
                    <a:lnTo>
                      <a:pt x="871" y="18762"/>
                    </a:lnTo>
                    <a:lnTo>
                      <a:pt x="832" y="18514"/>
                    </a:lnTo>
                    <a:lnTo>
                      <a:pt x="713" y="18328"/>
                    </a:lnTo>
                    <a:lnTo>
                      <a:pt x="594" y="18019"/>
                    </a:lnTo>
                    <a:lnTo>
                      <a:pt x="436" y="17461"/>
                    </a:lnTo>
                    <a:lnTo>
                      <a:pt x="317" y="17028"/>
                    </a:lnTo>
                    <a:lnTo>
                      <a:pt x="317" y="16780"/>
                    </a:lnTo>
                    <a:lnTo>
                      <a:pt x="238" y="15418"/>
                    </a:lnTo>
                    <a:lnTo>
                      <a:pt x="119" y="15418"/>
                    </a:lnTo>
                    <a:lnTo>
                      <a:pt x="119" y="14056"/>
                    </a:lnTo>
                    <a:lnTo>
                      <a:pt x="0" y="13870"/>
                    </a:lnTo>
                    <a:lnTo>
                      <a:pt x="0" y="8669"/>
                    </a:lnTo>
                    <a:lnTo>
                      <a:pt x="119" y="8297"/>
                    </a:lnTo>
                    <a:lnTo>
                      <a:pt x="119" y="7988"/>
                    </a:lnTo>
                    <a:lnTo>
                      <a:pt x="238" y="7802"/>
                    </a:lnTo>
                    <a:lnTo>
                      <a:pt x="238" y="7430"/>
                    </a:lnTo>
                    <a:lnTo>
                      <a:pt x="317" y="7245"/>
                    </a:lnTo>
                    <a:lnTo>
                      <a:pt x="317" y="6997"/>
                    </a:lnTo>
                    <a:lnTo>
                      <a:pt x="515" y="6502"/>
                    </a:lnTo>
                    <a:lnTo>
                      <a:pt x="515" y="6378"/>
                    </a:lnTo>
                    <a:lnTo>
                      <a:pt x="594" y="6068"/>
                    </a:lnTo>
                    <a:lnTo>
                      <a:pt x="713" y="6068"/>
                    </a:lnTo>
                    <a:lnTo>
                      <a:pt x="713" y="5882"/>
                    </a:lnTo>
                    <a:lnTo>
                      <a:pt x="832" y="5635"/>
                    </a:lnTo>
                    <a:lnTo>
                      <a:pt x="871" y="5449"/>
                    </a:lnTo>
                    <a:lnTo>
                      <a:pt x="990" y="5077"/>
                    </a:lnTo>
                    <a:lnTo>
                      <a:pt x="1109" y="5015"/>
                    </a:lnTo>
                    <a:lnTo>
                      <a:pt x="1426" y="4272"/>
                    </a:lnTo>
                    <a:lnTo>
                      <a:pt x="1663" y="4087"/>
                    </a:lnTo>
                    <a:lnTo>
                      <a:pt x="1663" y="3839"/>
                    </a:lnTo>
                    <a:lnTo>
                      <a:pt x="1782" y="3839"/>
                    </a:lnTo>
                    <a:lnTo>
                      <a:pt x="1822" y="3653"/>
                    </a:lnTo>
                    <a:lnTo>
                      <a:pt x="1941" y="3653"/>
                    </a:lnTo>
                    <a:lnTo>
                      <a:pt x="2059" y="3406"/>
                    </a:lnTo>
                    <a:lnTo>
                      <a:pt x="2653" y="3406"/>
                    </a:lnTo>
                    <a:lnTo>
                      <a:pt x="2733" y="3220"/>
                    </a:lnTo>
                    <a:lnTo>
                      <a:pt x="3050" y="3220"/>
                    </a:lnTo>
                    <a:lnTo>
                      <a:pt x="3050" y="2972"/>
                    </a:lnTo>
                    <a:lnTo>
                      <a:pt x="3287" y="2972"/>
                    </a:lnTo>
                    <a:lnTo>
                      <a:pt x="3287" y="2786"/>
                    </a:lnTo>
                    <a:lnTo>
                      <a:pt x="3644" y="2786"/>
                    </a:lnTo>
                    <a:lnTo>
                      <a:pt x="3644" y="2415"/>
                    </a:lnTo>
                    <a:lnTo>
                      <a:pt x="4871" y="2415"/>
                    </a:lnTo>
                    <a:lnTo>
                      <a:pt x="4832" y="278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84"/>
              <p:cNvSpPr>
                <a:spLocks/>
              </p:cNvSpPr>
              <p:nvPr/>
            </p:nvSpPr>
            <p:spPr bwMode="auto">
              <a:xfrm>
                <a:off x="3105" y="1802"/>
                <a:ext cx="84" cy="126"/>
              </a:xfrm>
              <a:custGeom>
                <a:avLst/>
                <a:gdLst>
                  <a:gd name="T0" fmla="*/ 3507 w 20000"/>
                  <a:gd name="T1" fmla="*/ 17580 h 20000"/>
                  <a:gd name="T2" fmla="*/ 2749 w 20000"/>
                  <a:gd name="T3" fmla="*/ 19936 h 20000"/>
                  <a:gd name="T4" fmla="*/ 16493 w 20000"/>
                  <a:gd name="T5" fmla="*/ 19936 h 20000"/>
                  <a:gd name="T6" fmla="*/ 17441 w 20000"/>
                  <a:gd name="T7" fmla="*/ 18790 h 20000"/>
                  <a:gd name="T8" fmla="*/ 17630 w 20000"/>
                  <a:gd name="T9" fmla="*/ 19108 h 20000"/>
                  <a:gd name="T10" fmla="*/ 17915 w 20000"/>
                  <a:gd name="T11" fmla="*/ 19108 h 20000"/>
                  <a:gd name="T12" fmla="*/ 17915 w 20000"/>
                  <a:gd name="T13" fmla="*/ 18790 h 20000"/>
                  <a:gd name="T14" fmla="*/ 18294 w 20000"/>
                  <a:gd name="T15" fmla="*/ 18471 h 20000"/>
                  <a:gd name="T16" fmla="*/ 18294 w 20000"/>
                  <a:gd name="T17" fmla="*/ 18217 h 20000"/>
                  <a:gd name="T18" fmla="*/ 18578 w 20000"/>
                  <a:gd name="T19" fmla="*/ 17898 h 20000"/>
                  <a:gd name="T20" fmla="*/ 18578 w 20000"/>
                  <a:gd name="T21" fmla="*/ 15287 h 20000"/>
                  <a:gd name="T22" fmla="*/ 18863 w 20000"/>
                  <a:gd name="T23" fmla="*/ 15032 h 20000"/>
                  <a:gd name="T24" fmla="*/ 18863 w 20000"/>
                  <a:gd name="T25" fmla="*/ 10127 h 20000"/>
                  <a:gd name="T26" fmla="*/ 19242 w 20000"/>
                  <a:gd name="T27" fmla="*/ 9809 h 20000"/>
                  <a:gd name="T28" fmla="*/ 19242 w 20000"/>
                  <a:gd name="T29" fmla="*/ 9236 h 20000"/>
                  <a:gd name="T30" fmla="*/ 19526 w 20000"/>
                  <a:gd name="T31" fmla="*/ 8917 h 20000"/>
                  <a:gd name="T32" fmla="*/ 19526 w 20000"/>
                  <a:gd name="T33" fmla="*/ 8726 h 20000"/>
                  <a:gd name="T34" fmla="*/ 19716 w 20000"/>
                  <a:gd name="T35" fmla="*/ 8344 h 20000"/>
                  <a:gd name="T36" fmla="*/ 19716 w 20000"/>
                  <a:gd name="T37" fmla="*/ 6369 h 20000"/>
                  <a:gd name="T38" fmla="*/ 19905 w 20000"/>
                  <a:gd name="T39" fmla="*/ 5796 h 20000"/>
                  <a:gd name="T40" fmla="*/ 19905 w 20000"/>
                  <a:gd name="T41" fmla="*/ 3439 h 20000"/>
                  <a:gd name="T42" fmla="*/ 19716 w 20000"/>
                  <a:gd name="T43" fmla="*/ 3185 h 20000"/>
                  <a:gd name="T44" fmla="*/ 19526 w 20000"/>
                  <a:gd name="T45" fmla="*/ 2866 h 20000"/>
                  <a:gd name="T46" fmla="*/ 18294 w 20000"/>
                  <a:gd name="T47" fmla="*/ 2866 h 20000"/>
                  <a:gd name="T48" fmla="*/ 17915 w 20000"/>
                  <a:gd name="T49" fmla="*/ 1146 h 20000"/>
                  <a:gd name="T50" fmla="*/ 17441 w 20000"/>
                  <a:gd name="T51" fmla="*/ 1146 h 20000"/>
                  <a:gd name="T52" fmla="*/ 16967 w 20000"/>
                  <a:gd name="T53" fmla="*/ 828 h 20000"/>
                  <a:gd name="T54" fmla="*/ 16019 w 20000"/>
                  <a:gd name="T55" fmla="*/ 828 h 20000"/>
                  <a:gd name="T56" fmla="*/ 15545 w 20000"/>
                  <a:gd name="T57" fmla="*/ 573 h 20000"/>
                  <a:gd name="T58" fmla="*/ 15071 w 20000"/>
                  <a:gd name="T59" fmla="*/ 255 h 20000"/>
                  <a:gd name="T60" fmla="*/ 14597 w 20000"/>
                  <a:gd name="T61" fmla="*/ 255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55 h 20000"/>
                  <a:gd name="T68" fmla="*/ 1896 w 20000"/>
                  <a:gd name="T69" fmla="*/ 255 h 20000"/>
                  <a:gd name="T70" fmla="*/ 1896 w 20000"/>
                  <a:gd name="T71" fmla="*/ 1975 h 20000"/>
                  <a:gd name="T72" fmla="*/ 0 w 20000"/>
                  <a:gd name="T73" fmla="*/ 1975 h 20000"/>
                  <a:gd name="T74" fmla="*/ 0 w 20000"/>
                  <a:gd name="T75" fmla="*/ 8344 h 20000"/>
                  <a:gd name="T76" fmla="*/ 190 w 20000"/>
                  <a:gd name="T77" fmla="*/ 10701 h 20000"/>
                  <a:gd name="T78" fmla="*/ 190 w 20000"/>
                  <a:gd name="T79" fmla="*/ 11210 h 20000"/>
                  <a:gd name="T80" fmla="*/ 474 w 20000"/>
                  <a:gd name="T81" fmla="*/ 11847 h 20000"/>
                  <a:gd name="T82" fmla="*/ 474 w 20000"/>
                  <a:gd name="T83" fmla="*/ 12930 h 20000"/>
                  <a:gd name="T84" fmla="*/ 664 w 20000"/>
                  <a:gd name="T85" fmla="*/ 13312 h 20000"/>
                  <a:gd name="T86" fmla="*/ 948 w 20000"/>
                  <a:gd name="T87" fmla="*/ 13885 h 20000"/>
                  <a:gd name="T88" fmla="*/ 948 w 20000"/>
                  <a:gd name="T89" fmla="*/ 14459 h 20000"/>
                  <a:gd name="T90" fmla="*/ 1422 w 20000"/>
                  <a:gd name="T91" fmla="*/ 14777 h 20000"/>
                  <a:gd name="T92" fmla="*/ 1422 w 20000"/>
                  <a:gd name="T93" fmla="*/ 15860 h 20000"/>
                  <a:gd name="T94" fmla="*/ 1706 w 20000"/>
                  <a:gd name="T95" fmla="*/ 16178 h 20000"/>
                  <a:gd name="T96" fmla="*/ 1706 w 20000"/>
                  <a:gd name="T97" fmla="*/ 16433 h 20000"/>
                  <a:gd name="T98" fmla="*/ 2085 w 20000"/>
                  <a:gd name="T99" fmla="*/ 16433 h 20000"/>
                  <a:gd name="T100" fmla="*/ 2275 w 20000"/>
                  <a:gd name="T101" fmla="*/ 16815 h 20000"/>
                  <a:gd name="T102" fmla="*/ 2275 w 20000"/>
                  <a:gd name="T103" fmla="*/ 17898 h 20000"/>
                  <a:gd name="T104" fmla="*/ 2559 w 20000"/>
                  <a:gd name="T105" fmla="*/ 17898 h 20000"/>
                  <a:gd name="T106" fmla="*/ 2559 w 20000"/>
                  <a:gd name="T107" fmla="*/ 18217 h 20000"/>
                  <a:gd name="T108" fmla="*/ 2749 w 20000"/>
                  <a:gd name="T109" fmla="*/ 18217 h 20000"/>
                  <a:gd name="T110" fmla="*/ 2749 w 20000"/>
                  <a:gd name="T111" fmla="*/ 19108 h 20000"/>
                  <a:gd name="T112" fmla="*/ 3507 w 20000"/>
                  <a:gd name="T113" fmla="*/ 17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80"/>
                    </a:moveTo>
                    <a:lnTo>
                      <a:pt x="2749" y="19936"/>
                    </a:lnTo>
                    <a:lnTo>
                      <a:pt x="16493" y="19936"/>
                    </a:lnTo>
                    <a:lnTo>
                      <a:pt x="17441" y="18790"/>
                    </a:lnTo>
                    <a:lnTo>
                      <a:pt x="17630" y="19108"/>
                    </a:lnTo>
                    <a:lnTo>
                      <a:pt x="17915" y="19108"/>
                    </a:lnTo>
                    <a:lnTo>
                      <a:pt x="17915" y="18790"/>
                    </a:lnTo>
                    <a:lnTo>
                      <a:pt x="18294" y="18471"/>
                    </a:lnTo>
                    <a:lnTo>
                      <a:pt x="18294" y="18217"/>
                    </a:lnTo>
                    <a:lnTo>
                      <a:pt x="18578" y="17898"/>
                    </a:lnTo>
                    <a:lnTo>
                      <a:pt x="18578" y="15287"/>
                    </a:lnTo>
                    <a:lnTo>
                      <a:pt x="18863" y="15032"/>
                    </a:lnTo>
                    <a:lnTo>
                      <a:pt x="18863" y="10127"/>
                    </a:lnTo>
                    <a:lnTo>
                      <a:pt x="19242" y="9809"/>
                    </a:lnTo>
                    <a:lnTo>
                      <a:pt x="19242" y="9236"/>
                    </a:lnTo>
                    <a:lnTo>
                      <a:pt x="19526" y="8917"/>
                    </a:lnTo>
                    <a:lnTo>
                      <a:pt x="19526" y="8726"/>
                    </a:lnTo>
                    <a:lnTo>
                      <a:pt x="19716" y="8344"/>
                    </a:lnTo>
                    <a:lnTo>
                      <a:pt x="19716" y="6369"/>
                    </a:lnTo>
                    <a:lnTo>
                      <a:pt x="19905" y="5796"/>
                    </a:lnTo>
                    <a:lnTo>
                      <a:pt x="19905" y="3439"/>
                    </a:lnTo>
                    <a:lnTo>
                      <a:pt x="19716" y="3185"/>
                    </a:lnTo>
                    <a:lnTo>
                      <a:pt x="19526" y="2866"/>
                    </a:lnTo>
                    <a:lnTo>
                      <a:pt x="18294" y="2866"/>
                    </a:lnTo>
                    <a:lnTo>
                      <a:pt x="17915" y="1146"/>
                    </a:lnTo>
                    <a:lnTo>
                      <a:pt x="17441" y="1146"/>
                    </a:lnTo>
                    <a:lnTo>
                      <a:pt x="16967" y="828"/>
                    </a:lnTo>
                    <a:lnTo>
                      <a:pt x="16019" y="828"/>
                    </a:lnTo>
                    <a:lnTo>
                      <a:pt x="15545" y="573"/>
                    </a:lnTo>
                    <a:lnTo>
                      <a:pt x="15071" y="255"/>
                    </a:lnTo>
                    <a:lnTo>
                      <a:pt x="14597" y="255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55"/>
                    </a:lnTo>
                    <a:lnTo>
                      <a:pt x="1896" y="255"/>
                    </a:lnTo>
                    <a:lnTo>
                      <a:pt x="1896" y="1975"/>
                    </a:lnTo>
                    <a:lnTo>
                      <a:pt x="0" y="1975"/>
                    </a:lnTo>
                    <a:lnTo>
                      <a:pt x="0" y="8344"/>
                    </a:lnTo>
                    <a:lnTo>
                      <a:pt x="190" y="10701"/>
                    </a:lnTo>
                    <a:lnTo>
                      <a:pt x="190" y="11210"/>
                    </a:lnTo>
                    <a:lnTo>
                      <a:pt x="474" y="11847"/>
                    </a:lnTo>
                    <a:lnTo>
                      <a:pt x="474" y="12930"/>
                    </a:lnTo>
                    <a:lnTo>
                      <a:pt x="664" y="13312"/>
                    </a:lnTo>
                    <a:lnTo>
                      <a:pt x="948" y="13885"/>
                    </a:lnTo>
                    <a:lnTo>
                      <a:pt x="948" y="14459"/>
                    </a:lnTo>
                    <a:lnTo>
                      <a:pt x="1422" y="14777"/>
                    </a:lnTo>
                    <a:lnTo>
                      <a:pt x="1422" y="15860"/>
                    </a:lnTo>
                    <a:lnTo>
                      <a:pt x="1706" y="16178"/>
                    </a:lnTo>
                    <a:lnTo>
                      <a:pt x="1706" y="16433"/>
                    </a:lnTo>
                    <a:lnTo>
                      <a:pt x="2085" y="16433"/>
                    </a:lnTo>
                    <a:lnTo>
                      <a:pt x="2275" y="16815"/>
                    </a:lnTo>
                    <a:lnTo>
                      <a:pt x="2275" y="17898"/>
                    </a:lnTo>
                    <a:lnTo>
                      <a:pt x="2559" y="17898"/>
                    </a:lnTo>
                    <a:lnTo>
                      <a:pt x="2559" y="18217"/>
                    </a:lnTo>
                    <a:lnTo>
                      <a:pt x="2749" y="18217"/>
                    </a:lnTo>
                    <a:lnTo>
                      <a:pt x="2749" y="19108"/>
                    </a:lnTo>
                    <a:lnTo>
                      <a:pt x="3507" y="1758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85"/>
              <p:cNvSpPr>
                <a:spLocks/>
              </p:cNvSpPr>
              <p:nvPr/>
            </p:nvSpPr>
            <p:spPr bwMode="auto">
              <a:xfrm>
                <a:off x="2949" y="1692"/>
                <a:ext cx="148" cy="95"/>
              </a:xfrm>
              <a:custGeom>
                <a:avLst/>
                <a:gdLst>
                  <a:gd name="T0" fmla="*/ 14811 w 20000"/>
                  <a:gd name="T1" fmla="*/ 2447 h 20000"/>
                  <a:gd name="T2" fmla="*/ 14486 w 20000"/>
                  <a:gd name="T3" fmla="*/ 2278 h 20000"/>
                  <a:gd name="T4" fmla="*/ 14324 w 20000"/>
                  <a:gd name="T5" fmla="*/ 1857 h 20000"/>
                  <a:gd name="T6" fmla="*/ 13838 w 20000"/>
                  <a:gd name="T7" fmla="*/ 1350 h 20000"/>
                  <a:gd name="T8" fmla="*/ 13568 w 20000"/>
                  <a:gd name="T9" fmla="*/ 928 h 20000"/>
                  <a:gd name="T10" fmla="*/ 13081 w 20000"/>
                  <a:gd name="T11" fmla="*/ 675 h 20000"/>
                  <a:gd name="T12" fmla="*/ 12541 w 20000"/>
                  <a:gd name="T13" fmla="*/ 253 h 20000"/>
                  <a:gd name="T14" fmla="*/ 2973 w 20000"/>
                  <a:gd name="T15" fmla="*/ 0 h 20000"/>
                  <a:gd name="T16" fmla="*/ 2378 w 20000"/>
                  <a:gd name="T17" fmla="*/ 928 h 20000"/>
                  <a:gd name="T18" fmla="*/ 1784 w 20000"/>
                  <a:gd name="T19" fmla="*/ 1097 h 20000"/>
                  <a:gd name="T20" fmla="*/ 1459 w 20000"/>
                  <a:gd name="T21" fmla="*/ 1857 h 20000"/>
                  <a:gd name="T22" fmla="*/ 1135 w 20000"/>
                  <a:gd name="T23" fmla="*/ 2278 h 20000"/>
                  <a:gd name="T24" fmla="*/ 973 w 20000"/>
                  <a:gd name="T25" fmla="*/ 2785 h 20000"/>
                  <a:gd name="T26" fmla="*/ 757 w 20000"/>
                  <a:gd name="T27" fmla="*/ 3629 h 20000"/>
                  <a:gd name="T28" fmla="*/ 595 w 20000"/>
                  <a:gd name="T29" fmla="*/ 4051 h 20000"/>
                  <a:gd name="T30" fmla="*/ 378 w 20000"/>
                  <a:gd name="T31" fmla="*/ 5148 h 20000"/>
                  <a:gd name="T32" fmla="*/ 270 w 20000"/>
                  <a:gd name="T33" fmla="*/ 6076 h 20000"/>
                  <a:gd name="T34" fmla="*/ 108 w 20000"/>
                  <a:gd name="T35" fmla="*/ 7426 h 20000"/>
                  <a:gd name="T36" fmla="*/ 108 w 20000"/>
                  <a:gd name="T37" fmla="*/ 13080 h 20000"/>
                  <a:gd name="T38" fmla="*/ 216 w 20000"/>
                  <a:gd name="T39" fmla="*/ 14008 h 20000"/>
                  <a:gd name="T40" fmla="*/ 432 w 20000"/>
                  <a:gd name="T41" fmla="*/ 15443 h 20000"/>
                  <a:gd name="T42" fmla="*/ 649 w 20000"/>
                  <a:gd name="T43" fmla="*/ 16118 h 20000"/>
                  <a:gd name="T44" fmla="*/ 1135 w 20000"/>
                  <a:gd name="T45" fmla="*/ 16793 h 20000"/>
                  <a:gd name="T46" fmla="*/ 1676 w 20000"/>
                  <a:gd name="T47" fmla="*/ 17468 h 20000"/>
                  <a:gd name="T48" fmla="*/ 3405 w 20000"/>
                  <a:gd name="T49" fmla="*/ 18143 h 20000"/>
                  <a:gd name="T50" fmla="*/ 4378 w 20000"/>
                  <a:gd name="T51" fmla="*/ 19072 h 20000"/>
                  <a:gd name="T52" fmla="*/ 5892 w 20000"/>
                  <a:gd name="T53" fmla="*/ 19494 h 20000"/>
                  <a:gd name="T54" fmla="*/ 17730 w 20000"/>
                  <a:gd name="T55" fmla="*/ 19916 h 20000"/>
                  <a:gd name="T56" fmla="*/ 18486 w 20000"/>
                  <a:gd name="T57" fmla="*/ 19494 h 20000"/>
                  <a:gd name="T58" fmla="*/ 18865 w 20000"/>
                  <a:gd name="T59" fmla="*/ 18819 h 20000"/>
                  <a:gd name="T60" fmla="*/ 19243 w 20000"/>
                  <a:gd name="T61" fmla="*/ 18397 h 20000"/>
                  <a:gd name="T62" fmla="*/ 19622 w 20000"/>
                  <a:gd name="T63" fmla="*/ 17046 h 20000"/>
                  <a:gd name="T64" fmla="*/ 19838 w 20000"/>
                  <a:gd name="T65" fmla="*/ 15443 h 20000"/>
                  <a:gd name="T66" fmla="*/ 19946 w 20000"/>
                  <a:gd name="T67" fmla="*/ 8692 h 20000"/>
                  <a:gd name="T68" fmla="*/ 19730 w 20000"/>
                  <a:gd name="T69" fmla="*/ 7764 h 20000"/>
                  <a:gd name="T70" fmla="*/ 19622 w 20000"/>
                  <a:gd name="T71" fmla="*/ 7004 h 20000"/>
                  <a:gd name="T72" fmla="*/ 19405 w 20000"/>
                  <a:gd name="T73" fmla="*/ 6076 h 20000"/>
                  <a:gd name="T74" fmla="*/ 19189 w 20000"/>
                  <a:gd name="T75" fmla="*/ 5654 h 20000"/>
                  <a:gd name="T76" fmla="*/ 18811 w 20000"/>
                  <a:gd name="T77" fmla="*/ 4979 h 20000"/>
                  <a:gd name="T78" fmla="*/ 18324 w 20000"/>
                  <a:gd name="T79" fmla="*/ 3797 h 20000"/>
                  <a:gd name="T80" fmla="*/ 18000 w 20000"/>
                  <a:gd name="T81" fmla="*/ 3629 h 20000"/>
                  <a:gd name="T82" fmla="*/ 17243 w 20000"/>
                  <a:gd name="T83" fmla="*/ 3207 h 20000"/>
                  <a:gd name="T84" fmla="*/ 16757 w 20000"/>
                  <a:gd name="T85" fmla="*/ 2954 h 20000"/>
                  <a:gd name="T86" fmla="*/ 16270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189" y="2785"/>
                    </a:moveTo>
                    <a:lnTo>
                      <a:pt x="14811" y="2785"/>
                    </a:lnTo>
                    <a:lnTo>
                      <a:pt x="14811" y="2447"/>
                    </a:lnTo>
                    <a:lnTo>
                      <a:pt x="14703" y="2447"/>
                    </a:lnTo>
                    <a:lnTo>
                      <a:pt x="14649" y="2278"/>
                    </a:lnTo>
                    <a:lnTo>
                      <a:pt x="14486" y="2278"/>
                    </a:lnTo>
                    <a:lnTo>
                      <a:pt x="14486" y="2025"/>
                    </a:lnTo>
                    <a:lnTo>
                      <a:pt x="14324" y="2025"/>
                    </a:lnTo>
                    <a:lnTo>
                      <a:pt x="14324" y="1857"/>
                    </a:lnTo>
                    <a:lnTo>
                      <a:pt x="14108" y="1857"/>
                    </a:lnTo>
                    <a:lnTo>
                      <a:pt x="13946" y="1350"/>
                    </a:lnTo>
                    <a:lnTo>
                      <a:pt x="13838" y="1350"/>
                    </a:lnTo>
                    <a:lnTo>
                      <a:pt x="13784" y="1097"/>
                    </a:lnTo>
                    <a:lnTo>
                      <a:pt x="13568" y="1097"/>
                    </a:lnTo>
                    <a:lnTo>
                      <a:pt x="13568" y="928"/>
                    </a:lnTo>
                    <a:lnTo>
                      <a:pt x="13405" y="928"/>
                    </a:lnTo>
                    <a:lnTo>
                      <a:pt x="13243" y="675"/>
                    </a:lnTo>
                    <a:lnTo>
                      <a:pt x="13081" y="675"/>
                    </a:lnTo>
                    <a:lnTo>
                      <a:pt x="12973" y="422"/>
                    </a:lnTo>
                    <a:lnTo>
                      <a:pt x="12595" y="422"/>
                    </a:lnTo>
                    <a:lnTo>
                      <a:pt x="12541" y="253"/>
                    </a:lnTo>
                    <a:lnTo>
                      <a:pt x="11838" y="253"/>
                    </a:lnTo>
                    <a:lnTo>
                      <a:pt x="11676" y="0"/>
                    </a:lnTo>
                    <a:lnTo>
                      <a:pt x="2973" y="0"/>
                    </a:lnTo>
                    <a:lnTo>
                      <a:pt x="2811" y="253"/>
                    </a:lnTo>
                    <a:lnTo>
                      <a:pt x="2595" y="675"/>
                    </a:lnTo>
                    <a:lnTo>
                      <a:pt x="2378" y="928"/>
                    </a:lnTo>
                    <a:lnTo>
                      <a:pt x="1946" y="928"/>
                    </a:lnTo>
                    <a:lnTo>
                      <a:pt x="1838" y="1097"/>
                    </a:lnTo>
                    <a:lnTo>
                      <a:pt x="1784" y="1097"/>
                    </a:lnTo>
                    <a:lnTo>
                      <a:pt x="1676" y="1519"/>
                    </a:lnTo>
                    <a:lnTo>
                      <a:pt x="1568" y="1519"/>
                    </a:lnTo>
                    <a:lnTo>
                      <a:pt x="1459" y="1857"/>
                    </a:lnTo>
                    <a:lnTo>
                      <a:pt x="1351" y="1857"/>
                    </a:lnTo>
                    <a:lnTo>
                      <a:pt x="1243" y="2025"/>
                    </a:lnTo>
                    <a:lnTo>
                      <a:pt x="1135" y="2278"/>
                    </a:lnTo>
                    <a:lnTo>
                      <a:pt x="1135" y="2447"/>
                    </a:lnTo>
                    <a:lnTo>
                      <a:pt x="1081" y="2785"/>
                    </a:lnTo>
                    <a:lnTo>
                      <a:pt x="973" y="2785"/>
                    </a:lnTo>
                    <a:lnTo>
                      <a:pt x="865" y="2954"/>
                    </a:lnTo>
                    <a:lnTo>
                      <a:pt x="865" y="3207"/>
                    </a:lnTo>
                    <a:lnTo>
                      <a:pt x="757" y="3629"/>
                    </a:lnTo>
                    <a:lnTo>
                      <a:pt x="649" y="3629"/>
                    </a:lnTo>
                    <a:lnTo>
                      <a:pt x="649" y="3797"/>
                    </a:lnTo>
                    <a:lnTo>
                      <a:pt x="595" y="4051"/>
                    </a:lnTo>
                    <a:lnTo>
                      <a:pt x="432" y="4219"/>
                    </a:lnTo>
                    <a:lnTo>
                      <a:pt x="432" y="4726"/>
                    </a:lnTo>
                    <a:lnTo>
                      <a:pt x="378" y="5148"/>
                    </a:lnTo>
                    <a:lnTo>
                      <a:pt x="378" y="5485"/>
                    </a:lnTo>
                    <a:lnTo>
                      <a:pt x="270" y="5654"/>
                    </a:lnTo>
                    <a:lnTo>
                      <a:pt x="270" y="6076"/>
                    </a:lnTo>
                    <a:lnTo>
                      <a:pt x="216" y="6414"/>
                    </a:lnTo>
                    <a:lnTo>
                      <a:pt x="108" y="6414"/>
                    </a:lnTo>
                    <a:lnTo>
                      <a:pt x="108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08" y="13080"/>
                    </a:lnTo>
                    <a:lnTo>
                      <a:pt x="108" y="13586"/>
                    </a:lnTo>
                    <a:lnTo>
                      <a:pt x="216" y="13840"/>
                    </a:lnTo>
                    <a:lnTo>
                      <a:pt x="216" y="14008"/>
                    </a:lnTo>
                    <a:lnTo>
                      <a:pt x="270" y="14515"/>
                    </a:lnTo>
                    <a:lnTo>
                      <a:pt x="378" y="14937"/>
                    </a:lnTo>
                    <a:lnTo>
                      <a:pt x="432" y="15443"/>
                    </a:lnTo>
                    <a:lnTo>
                      <a:pt x="432" y="15696"/>
                    </a:lnTo>
                    <a:lnTo>
                      <a:pt x="649" y="15865"/>
                    </a:lnTo>
                    <a:lnTo>
                      <a:pt x="649" y="16118"/>
                    </a:lnTo>
                    <a:lnTo>
                      <a:pt x="865" y="16371"/>
                    </a:lnTo>
                    <a:lnTo>
                      <a:pt x="1081" y="16624"/>
                    </a:lnTo>
                    <a:lnTo>
                      <a:pt x="1135" y="16793"/>
                    </a:lnTo>
                    <a:lnTo>
                      <a:pt x="1351" y="17046"/>
                    </a:lnTo>
                    <a:lnTo>
                      <a:pt x="1568" y="17215"/>
                    </a:lnTo>
                    <a:lnTo>
                      <a:pt x="1676" y="17468"/>
                    </a:lnTo>
                    <a:lnTo>
                      <a:pt x="2216" y="17975"/>
                    </a:lnTo>
                    <a:lnTo>
                      <a:pt x="2811" y="18143"/>
                    </a:lnTo>
                    <a:lnTo>
                      <a:pt x="3405" y="18143"/>
                    </a:lnTo>
                    <a:lnTo>
                      <a:pt x="3946" y="18565"/>
                    </a:lnTo>
                    <a:lnTo>
                      <a:pt x="4162" y="18819"/>
                    </a:lnTo>
                    <a:lnTo>
                      <a:pt x="4378" y="19072"/>
                    </a:lnTo>
                    <a:lnTo>
                      <a:pt x="5135" y="19072"/>
                    </a:lnTo>
                    <a:lnTo>
                      <a:pt x="5676" y="19241"/>
                    </a:lnTo>
                    <a:lnTo>
                      <a:pt x="5892" y="19494"/>
                    </a:lnTo>
                    <a:lnTo>
                      <a:pt x="6486" y="19747"/>
                    </a:lnTo>
                    <a:lnTo>
                      <a:pt x="7081" y="19916"/>
                    </a:lnTo>
                    <a:lnTo>
                      <a:pt x="17730" y="19916"/>
                    </a:lnTo>
                    <a:lnTo>
                      <a:pt x="17838" y="19747"/>
                    </a:lnTo>
                    <a:lnTo>
                      <a:pt x="18432" y="19747"/>
                    </a:lnTo>
                    <a:lnTo>
                      <a:pt x="18486" y="19494"/>
                    </a:lnTo>
                    <a:lnTo>
                      <a:pt x="18703" y="19494"/>
                    </a:lnTo>
                    <a:lnTo>
                      <a:pt x="18811" y="19072"/>
                    </a:lnTo>
                    <a:lnTo>
                      <a:pt x="18865" y="18819"/>
                    </a:lnTo>
                    <a:lnTo>
                      <a:pt x="19081" y="18819"/>
                    </a:lnTo>
                    <a:lnTo>
                      <a:pt x="19189" y="18565"/>
                    </a:lnTo>
                    <a:lnTo>
                      <a:pt x="19243" y="18397"/>
                    </a:lnTo>
                    <a:lnTo>
                      <a:pt x="19405" y="17975"/>
                    </a:lnTo>
                    <a:lnTo>
                      <a:pt x="19568" y="17468"/>
                    </a:lnTo>
                    <a:lnTo>
                      <a:pt x="19622" y="17046"/>
                    </a:lnTo>
                    <a:lnTo>
                      <a:pt x="19622" y="16793"/>
                    </a:lnTo>
                    <a:lnTo>
                      <a:pt x="19730" y="15443"/>
                    </a:lnTo>
                    <a:lnTo>
                      <a:pt x="19838" y="15443"/>
                    </a:lnTo>
                    <a:lnTo>
                      <a:pt x="19838" y="14008"/>
                    </a:lnTo>
                    <a:lnTo>
                      <a:pt x="19946" y="13840"/>
                    </a:lnTo>
                    <a:lnTo>
                      <a:pt x="19946" y="8692"/>
                    </a:lnTo>
                    <a:lnTo>
                      <a:pt x="19838" y="8354"/>
                    </a:lnTo>
                    <a:lnTo>
                      <a:pt x="19838" y="7932"/>
                    </a:lnTo>
                    <a:lnTo>
                      <a:pt x="19730" y="7764"/>
                    </a:lnTo>
                    <a:lnTo>
                      <a:pt x="19730" y="7426"/>
                    </a:lnTo>
                    <a:lnTo>
                      <a:pt x="19622" y="7257"/>
                    </a:lnTo>
                    <a:lnTo>
                      <a:pt x="19622" y="7004"/>
                    </a:lnTo>
                    <a:lnTo>
                      <a:pt x="19459" y="6498"/>
                    </a:lnTo>
                    <a:lnTo>
                      <a:pt x="19459" y="6414"/>
                    </a:lnTo>
                    <a:lnTo>
                      <a:pt x="19405" y="6076"/>
                    </a:lnTo>
                    <a:lnTo>
                      <a:pt x="19243" y="6076"/>
                    </a:lnTo>
                    <a:lnTo>
                      <a:pt x="19243" y="5907"/>
                    </a:lnTo>
                    <a:lnTo>
                      <a:pt x="19189" y="5654"/>
                    </a:lnTo>
                    <a:lnTo>
                      <a:pt x="19081" y="5485"/>
                    </a:lnTo>
                    <a:lnTo>
                      <a:pt x="18973" y="5148"/>
                    </a:lnTo>
                    <a:lnTo>
                      <a:pt x="18811" y="4979"/>
                    </a:lnTo>
                    <a:lnTo>
                      <a:pt x="18486" y="4219"/>
                    </a:lnTo>
                    <a:lnTo>
                      <a:pt x="18324" y="4051"/>
                    </a:lnTo>
                    <a:lnTo>
                      <a:pt x="18324" y="3797"/>
                    </a:lnTo>
                    <a:lnTo>
                      <a:pt x="18216" y="3797"/>
                    </a:lnTo>
                    <a:lnTo>
                      <a:pt x="18108" y="3629"/>
                    </a:lnTo>
                    <a:lnTo>
                      <a:pt x="18000" y="3629"/>
                    </a:lnTo>
                    <a:lnTo>
                      <a:pt x="17946" y="3376"/>
                    </a:lnTo>
                    <a:lnTo>
                      <a:pt x="17351" y="3376"/>
                    </a:lnTo>
                    <a:lnTo>
                      <a:pt x="17243" y="3207"/>
                    </a:lnTo>
                    <a:lnTo>
                      <a:pt x="16919" y="3207"/>
                    </a:lnTo>
                    <a:lnTo>
                      <a:pt x="16919" y="2954"/>
                    </a:lnTo>
                    <a:lnTo>
                      <a:pt x="16757" y="2954"/>
                    </a:lnTo>
                    <a:lnTo>
                      <a:pt x="16757" y="2785"/>
                    </a:lnTo>
                    <a:lnTo>
                      <a:pt x="16270" y="2785"/>
                    </a:lnTo>
                    <a:lnTo>
                      <a:pt x="16270" y="2447"/>
                    </a:lnTo>
                    <a:lnTo>
                      <a:pt x="15135" y="2447"/>
                    </a:lnTo>
                    <a:lnTo>
                      <a:pt x="15189" y="278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86"/>
              <p:cNvSpPr>
                <a:spLocks/>
              </p:cNvSpPr>
              <p:nvPr/>
            </p:nvSpPr>
            <p:spPr bwMode="auto">
              <a:xfrm>
                <a:off x="2980" y="1765"/>
                <a:ext cx="147" cy="174"/>
              </a:xfrm>
              <a:custGeom>
                <a:avLst/>
                <a:gdLst>
                  <a:gd name="T0" fmla="*/ 763 w 20000"/>
                  <a:gd name="T1" fmla="*/ 2299 h 20000"/>
                  <a:gd name="T2" fmla="*/ 490 w 20000"/>
                  <a:gd name="T3" fmla="*/ 2621 h 20000"/>
                  <a:gd name="T4" fmla="*/ 0 w 20000"/>
                  <a:gd name="T5" fmla="*/ 8644 h 20000"/>
                  <a:gd name="T6" fmla="*/ 0 w 20000"/>
                  <a:gd name="T7" fmla="*/ 14253 h 20000"/>
                  <a:gd name="T8" fmla="*/ 763 w 20000"/>
                  <a:gd name="T9" fmla="*/ 17195 h 20000"/>
                  <a:gd name="T10" fmla="*/ 1362 w 20000"/>
                  <a:gd name="T11" fmla="*/ 18115 h 20000"/>
                  <a:gd name="T12" fmla="*/ 1853 w 20000"/>
                  <a:gd name="T13" fmla="*/ 18667 h 20000"/>
                  <a:gd name="T14" fmla="*/ 2888 w 20000"/>
                  <a:gd name="T15" fmla="*/ 18989 h 20000"/>
                  <a:gd name="T16" fmla="*/ 3106 w 20000"/>
                  <a:gd name="T17" fmla="*/ 19264 h 20000"/>
                  <a:gd name="T18" fmla="*/ 3651 w 20000"/>
                  <a:gd name="T19" fmla="*/ 19586 h 20000"/>
                  <a:gd name="T20" fmla="*/ 6921 w 20000"/>
                  <a:gd name="T21" fmla="*/ 19954 h 20000"/>
                  <a:gd name="T22" fmla="*/ 10136 w 20000"/>
                  <a:gd name="T23" fmla="*/ 19816 h 20000"/>
                  <a:gd name="T24" fmla="*/ 13025 w 20000"/>
                  <a:gd name="T25" fmla="*/ 19264 h 20000"/>
                  <a:gd name="T26" fmla="*/ 14332 w 20000"/>
                  <a:gd name="T27" fmla="*/ 18115 h 20000"/>
                  <a:gd name="T28" fmla="*/ 15913 w 20000"/>
                  <a:gd name="T29" fmla="*/ 17195 h 20000"/>
                  <a:gd name="T30" fmla="*/ 17711 w 20000"/>
                  <a:gd name="T31" fmla="*/ 17195 h 20000"/>
                  <a:gd name="T32" fmla="*/ 17929 w 20000"/>
                  <a:gd name="T33" fmla="*/ 16920 h 20000"/>
                  <a:gd name="T34" fmla="*/ 18202 w 20000"/>
                  <a:gd name="T35" fmla="*/ 16322 h 20000"/>
                  <a:gd name="T36" fmla="*/ 18474 w 20000"/>
                  <a:gd name="T37" fmla="*/ 15724 h 20000"/>
                  <a:gd name="T38" fmla="*/ 18965 w 20000"/>
                  <a:gd name="T39" fmla="*/ 14805 h 20000"/>
                  <a:gd name="T40" fmla="*/ 19946 w 20000"/>
                  <a:gd name="T41" fmla="*/ 11448 h 20000"/>
                  <a:gd name="T42" fmla="*/ 19946 w 20000"/>
                  <a:gd name="T43" fmla="*/ 8644 h 20000"/>
                  <a:gd name="T44" fmla="*/ 18747 w 20000"/>
                  <a:gd name="T45" fmla="*/ 4920 h 20000"/>
                  <a:gd name="T46" fmla="*/ 18474 w 20000"/>
                  <a:gd name="T47" fmla="*/ 4368 h 20000"/>
                  <a:gd name="T48" fmla="*/ 18202 w 20000"/>
                  <a:gd name="T49" fmla="*/ 3770 h 20000"/>
                  <a:gd name="T50" fmla="*/ 17929 w 20000"/>
                  <a:gd name="T51" fmla="*/ 3494 h 20000"/>
                  <a:gd name="T52" fmla="*/ 16948 w 20000"/>
                  <a:gd name="T53" fmla="*/ 3172 h 20000"/>
                  <a:gd name="T54" fmla="*/ 15913 w 20000"/>
                  <a:gd name="T55" fmla="*/ 2897 h 20000"/>
                  <a:gd name="T56" fmla="*/ 12480 w 20000"/>
                  <a:gd name="T57" fmla="*/ 3034 h 20000"/>
                  <a:gd name="T58" fmla="*/ 11172 w 20000"/>
                  <a:gd name="T59" fmla="*/ 2621 h 20000"/>
                  <a:gd name="T60" fmla="*/ 10409 w 20000"/>
                  <a:gd name="T61" fmla="*/ 2069 h 20000"/>
                  <a:gd name="T62" fmla="*/ 9646 w 20000"/>
                  <a:gd name="T63" fmla="*/ 1471 h 20000"/>
                  <a:gd name="T64" fmla="*/ 9046 w 20000"/>
                  <a:gd name="T65" fmla="*/ 874 h 20000"/>
                  <a:gd name="T66" fmla="*/ 8883 w 20000"/>
                  <a:gd name="T67" fmla="*/ 598 h 20000"/>
                  <a:gd name="T68" fmla="*/ 7302 w 20000"/>
                  <a:gd name="T69" fmla="*/ 276 h 20000"/>
                  <a:gd name="T70" fmla="*/ 3924 w 20000"/>
                  <a:gd name="T71" fmla="*/ 598 h 20000"/>
                  <a:gd name="T72" fmla="*/ 1526 w 20000"/>
                  <a:gd name="T73" fmla="*/ 11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35" y="2069"/>
                    </a:moveTo>
                    <a:lnTo>
                      <a:pt x="763" y="2299"/>
                    </a:lnTo>
                    <a:lnTo>
                      <a:pt x="763" y="2897"/>
                    </a:lnTo>
                    <a:lnTo>
                      <a:pt x="490" y="2621"/>
                    </a:lnTo>
                    <a:lnTo>
                      <a:pt x="327" y="5655"/>
                    </a:lnTo>
                    <a:lnTo>
                      <a:pt x="0" y="8644"/>
                    </a:lnTo>
                    <a:lnTo>
                      <a:pt x="0" y="11448"/>
                    </a:lnTo>
                    <a:lnTo>
                      <a:pt x="0" y="14253"/>
                    </a:lnTo>
                    <a:lnTo>
                      <a:pt x="763" y="17195"/>
                    </a:lnTo>
                    <a:lnTo>
                      <a:pt x="1035" y="17793"/>
                    </a:lnTo>
                    <a:lnTo>
                      <a:pt x="1362" y="18115"/>
                    </a:lnTo>
                    <a:lnTo>
                      <a:pt x="1362" y="18667"/>
                    </a:lnTo>
                    <a:lnTo>
                      <a:pt x="1853" y="18667"/>
                    </a:lnTo>
                    <a:lnTo>
                      <a:pt x="2125" y="18989"/>
                    </a:lnTo>
                    <a:lnTo>
                      <a:pt x="2888" y="18989"/>
                    </a:lnTo>
                    <a:lnTo>
                      <a:pt x="2888" y="19264"/>
                    </a:lnTo>
                    <a:lnTo>
                      <a:pt x="3106" y="19264"/>
                    </a:lnTo>
                    <a:lnTo>
                      <a:pt x="3379" y="19586"/>
                    </a:lnTo>
                    <a:lnTo>
                      <a:pt x="3651" y="19586"/>
                    </a:lnTo>
                    <a:lnTo>
                      <a:pt x="4959" y="19816"/>
                    </a:lnTo>
                    <a:lnTo>
                      <a:pt x="6921" y="19954"/>
                    </a:lnTo>
                    <a:lnTo>
                      <a:pt x="7466" y="19816"/>
                    </a:lnTo>
                    <a:lnTo>
                      <a:pt x="10136" y="19816"/>
                    </a:lnTo>
                    <a:lnTo>
                      <a:pt x="11444" y="19816"/>
                    </a:lnTo>
                    <a:lnTo>
                      <a:pt x="13025" y="19264"/>
                    </a:lnTo>
                    <a:lnTo>
                      <a:pt x="13460" y="18989"/>
                    </a:lnTo>
                    <a:lnTo>
                      <a:pt x="14332" y="18115"/>
                    </a:lnTo>
                    <a:lnTo>
                      <a:pt x="15913" y="17517"/>
                    </a:lnTo>
                    <a:lnTo>
                      <a:pt x="15913" y="17195"/>
                    </a:lnTo>
                    <a:lnTo>
                      <a:pt x="16185" y="16920"/>
                    </a:lnTo>
                    <a:lnTo>
                      <a:pt x="17711" y="17195"/>
                    </a:lnTo>
                    <a:lnTo>
                      <a:pt x="17929" y="17195"/>
                    </a:lnTo>
                    <a:lnTo>
                      <a:pt x="17929" y="16920"/>
                    </a:lnTo>
                    <a:lnTo>
                      <a:pt x="18202" y="16598"/>
                    </a:lnTo>
                    <a:lnTo>
                      <a:pt x="18202" y="16322"/>
                    </a:lnTo>
                    <a:lnTo>
                      <a:pt x="18474" y="16322"/>
                    </a:lnTo>
                    <a:lnTo>
                      <a:pt x="18474" y="15724"/>
                    </a:lnTo>
                    <a:lnTo>
                      <a:pt x="18965" y="15724"/>
                    </a:lnTo>
                    <a:lnTo>
                      <a:pt x="18965" y="14805"/>
                    </a:lnTo>
                    <a:lnTo>
                      <a:pt x="19237" y="14299"/>
                    </a:lnTo>
                    <a:lnTo>
                      <a:pt x="19946" y="11448"/>
                    </a:lnTo>
                    <a:lnTo>
                      <a:pt x="19946" y="8644"/>
                    </a:lnTo>
                    <a:lnTo>
                      <a:pt x="18965" y="5517"/>
                    </a:lnTo>
                    <a:lnTo>
                      <a:pt x="18747" y="4920"/>
                    </a:lnTo>
                    <a:lnTo>
                      <a:pt x="18747" y="4644"/>
                    </a:lnTo>
                    <a:lnTo>
                      <a:pt x="18474" y="4368"/>
                    </a:lnTo>
                    <a:lnTo>
                      <a:pt x="18202" y="4368"/>
                    </a:lnTo>
                    <a:lnTo>
                      <a:pt x="18202" y="3770"/>
                    </a:lnTo>
                    <a:lnTo>
                      <a:pt x="17929" y="3770"/>
                    </a:lnTo>
                    <a:lnTo>
                      <a:pt x="17929" y="3494"/>
                    </a:lnTo>
                    <a:lnTo>
                      <a:pt x="17439" y="3494"/>
                    </a:lnTo>
                    <a:lnTo>
                      <a:pt x="16948" y="3172"/>
                    </a:lnTo>
                    <a:lnTo>
                      <a:pt x="16185" y="3172"/>
                    </a:lnTo>
                    <a:lnTo>
                      <a:pt x="15913" y="2897"/>
                    </a:lnTo>
                    <a:lnTo>
                      <a:pt x="14932" y="3034"/>
                    </a:lnTo>
                    <a:lnTo>
                      <a:pt x="12480" y="3034"/>
                    </a:lnTo>
                    <a:lnTo>
                      <a:pt x="11935" y="2621"/>
                    </a:lnTo>
                    <a:lnTo>
                      <a:pt x="11172" y="2621"/>
                    </a:lnTo>
                    <a:lnTo>
                      <a:pt x="10954" y="2299"/>
                    </a:lnTo>
                    <a:lnTo>
                      <a:pt x="10409" y="2069"/>
                    </a:lnTo>
                    <a:lnTo>
                      <a:pt x="10136" y="1471"/>
                    </a:lnTo>
                    <a:lnTo>
                      <a:pt x="9646" y="1471"/>
                    </a:lnTo>
                    <a:lnTo>
                      <a:pt x="9319" y="874"/>
                    </a:lnTo>
                    <a:lnTo>
                      <a:pt x="9046" y="874"/>
                    </a:lnTo>
                    <a:lnTo>
                      <a:pt x="9046" y="598"/>
                    </a:lnTo>
                    <a:lnTo>
                      <a:pt x="8883" y="598"/>
                    </a:lnTo>
                    <a:lnTo>
                      <a:pt x="8283" y="276"/>
                    </a:lnTo>
                    <a:lnTo>
                      <a:pt x="7302" y="276"/>
                    </a:lnTo>
                    <a:lnTo>
                      <a:pt x="7030" y="0"/>
                    </a:lnTo>
                    <a:lnTo>
                      <a:pt x="3924" y="598"/>
                    </a:lnTo>
                    <a:lnTo>
                      <a:pt x="1526" y="1195"/>
                    </a:lnTo>
                    <a:lnTo>
                      <a:pt x="1035" y="2069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87"/>
              <p:cNvSpPr>
                <a:spLocks/>
              </p:cNvSpPr>
              <p:nvPr/>
            </p:nvSpPr>
            <p:spPr bwMode="auto">
              <a:xfrm>
                <a:off x="2949" y="1593"/>
                <a:ext cx="116" cy="138"/>
              </a:xfrm>
              <a:custGeom>
                <a:avLst/>
                <a:gdLst>
                  <a:gd name="T0" fmla="*/ 19172 w 20000"/>
                  <a:gd name="T1" fmla="*/ 17616 h 20000"/>
                  <a:gd name="T2" fmla="*/ 19517 w 20000"/>
                  <a:gd name="T3" fmla="*/ 17384 h 20000"/>
                  <a:gd name="T4" fmla="*/ 19931 w 20000"/>
                  <a:gd name="T5" fmla="*/ 11395 h 20000"/>
                  <a:gd name="T6" fmla="*/ 19931 w 20000"/>
                  <a:gd name="T7" fmla="*/ 5756 h 20000"/>
                  <a:gd name="T8" fmla="*/ 19172 w 20000"/>
                  <a:gd name="T9" fmla="*/ 2733 h 20000"/>
                  <a:gd name="T10" fmla="*/ 18690 w 20000"/>
                  <a:gd name="T11" fmla="*/ 1860 h 20000"/>
                  <a:gd name="T12" fmla="*/ 18138 w 20000"/>
                  <a:gd name="T13" fmla="*/ 1279 h 20000"/>
                  <a:gd name="T14" fmla="*/ 17034 w 20000"/>
                  <a:gd name="T15" fmla="*/ 1047 h 20000"/>
                  <a:gd name="T16" fmla="*/ 16828 w 20000"/>
                  <a:gd name="T17" fmla="*/ 698 h 20000"/>
                  <a:gd name="T18" fmla="*/ 16345 w 20000"/>
                  <a:gd name="T19" fmla="*/ 407 h 20000"/>
                  <a:gd name="T20" fmla="*/ 13034 w 20000"/>
                  <a:gd name="T21" fmla="*/ 0 h 20000"/>
                  <a:gd name="T22" fmla="*/ 9862 w 20000"/>
                  <a:gd name="T23" fmla="*/ 174 h 20000"/>
                  <a:gd name="T24" fmla="*/ 6966 w 20000"/>
                  <a:gd name="T25" fmla="*/ 698 h 20000"/>
                  <a:gd name="T26" fmla="*/ 5655 w 20000"/>
                  <a:gd name="T27" fmla="*/ 1860 h 20000"/>
                  <a:gd name="T28" fmla="*/ 4069 w 20000"/>
                  <a:gd name="T29" fmla="*/ 2733 h 20000"/>
                  <a:gd name="T30" fmla="*/ 2276 w 20000"/>
                  <a:gd name="T31" fmla="*/ 2733 h 20000"/>
                  <a:gd name="T32" fmla="*/ 2000 w 20000"/>
                  <a:gd name="T33" fmla="*/ 3023 h 20000"/>
                  <a:gd name="T34" fmla="*/ 1793 w 20000"/>
                  <a:gd name="T35" fmla="*/ 3605 h 20000"/>
                  <a:gd name="T36" fmla="*/ 1448 w 20000"/>
                  <a:gd name="T37" fmla="*/ 4186 h 20000"/>
                  <a:gd name="T38" fmla="*/ 966 w 20000"/>
                  <a:gd name="T39" fmla="*/ 5116 h 20000"/>
                  <a:gd name="T40" fmla="*/ 0 w 20000"/>
                  <a:gd name="T41" fmla="*/ 8547 h 20000"/>
                  <a:gd name="T42" fmla="*/ 0 w 20000"/>
                  <a:gd name="T43" fmla="*/ 11395 h 20000"/>
                  <a:gd name="T44" fmla="*/ 1310 w 20000"/>
                  <a:gd name="T45" fmla="*/ 15058 h 20000"/>
                  <a:gd name="T46" fmla="*/ 1448 w 20000"/>
                  <a:gd name="T47" fmla="*/ 15640 h 20000"/>
                  <a:gd name="T48" fmla="*/ 1793 w 20000"/>
                  <a:gd name="T49" fmla="*/ 16163 h 20000"/>
                  <a:gd name="T50" fmla="*/ 2000 w 20000"/>
                  <a:gd name="T51" fmla="*/ 16512 h 20000"/>
                  <a:gd name="T52" fmla="*/ 3034 w 20000"/>
                  <a:gd name="T53" fmla="*/ 16744 h 20000"/>
                  <a:gd name="T54" fmla="*/ 4069 w 20000"/>
                  <a:gd name="T55" fmla="*/ 17035 h 20000"/>
                  <a:gd name="T56" fmla="*/ 7448 w 20000"/>
                  <a:gd name="T57" fmla="*/ 16977 h 20000"/>
                  <a:gd name="T58" fmla="*/ 8759 w 20000"/>
                  <a:gd name="T59" fmla="*/ 17384 h 20000"/>
                  <a:gd name="T60" fmla="*/ 9586 w 20000"/>
                  <a:gd name="T61" fmla="*/ 17965 h 20000"/>
                  <a:gd name="T62" fmla="*/ 10276 w 20000"/>
                  <a:gd name="T63" fmla="*/ 18488 h 20000"/>
                  <a:gd name="T64" fmla="*/ 10897 w 20000"/>
                  <a:gd name="T65" fmla="*/ 19070 h 20000"/>
                  <a:gd name="T66" fmla="*/ 11103 w 20000"/>
                  <a:gd name="T67" fmla="*/ 19360 h 20000"/>
                  <a:gd name="T68" fmla="*/ 12621 w 20000"/>
                  <a:gd name="T69" fmla="*/ 19651 h 20000"/>
                  <a:gd name="T70" fmla="*/ 16069 w 20000"/>
                  <a:gd name="T71" fmla="*/ 19360 h 20000"/>
                  <a:gd name="T72" fmla="*/ 18414 w 20000"/>
                  <a:gd name="T73" fmla="*/ 188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897" y="17965"/>
                    </a:moveTo>
                    <a:lnTo>
                      <a:pt x="19172" y="17616"/>
                    </a:lnTo>
                    <a:lnTo>
                      <a:pt x="19172" y="17035"/>
                    </a:lnTo>
                    <a:lnTo>
                      <a:pt x="19517" y="17384"/>
                    </a:lnTo>
                    <a:lnTo>
                      <a:pt x="19655" y="14302"/>
                    </a:lnTo>
                    <a:lnTo>
                      <a:pt x="19931" y="11395"/>
                    </a:lnTo>
                    <a:lnTo>
                      <a:pt x="19931" y="8547"/>
                    </a:lnTo>
                    <a:lnTo>
                      <a:pt x="19931" y="5756"/>
                    </a:lnTo>
                    <a:lnTo>
                      <a:pt x="19172" y="2733"/>
                    </a:lnTo>
                    <a:lnTo>
                      <a:pt x="18897" y="2151"/>
                    </a:lnTo>
                    <a:lnTo>
                      <a:pt x="18690" y="1860"/>
                    </a:lnTo>
                    <a:lnTo>
                      <a:pt x="18690" y="1279"/>
                    </a:lnTo>
                    <a:lnTo>
                      <a:pt x="18138" y="1279"/>
                    </a:lnTo>
                    <a:lnTo>
                      <a:pt x="17862" y="1047"/>
                    </a:lnTo>
                    <a:lnTo>
                      <a:pt x="17034" y="1047"/>
                    </a:lnTo>
                    <a:lnTo>
                      <a:pt x="17034" y="698"/>
                    </a:lnTo>
                    <a:lnTo>
                      <a:pt x="16828" y="698"/>
                    </a:lnTo>
                    <a:lnTo>
                      <a:pt x="16552" y="407"/>
                    </a:lnTo>
                    <a:lnTo>
                      <a:pt x="16345" y="407"/>
                    </a:lnTo>
                    <a:lnTo>
                      <a:pt x="14966" y="174"/>
                    </a:lnTo>
                    <a:lnTo>
                      <a:pt x="13034" y="0"/>
                    </a:lnTo>
                    <a:lnTo>
                      <a:pt x="12483" y="174"/>
                    </a:lnTo>
                    <a:lnTo>
                      <a:pt x="9862" y="174"/>
                    </a:lnTo>
                    <a:lnTo>
                      <a:pt x="8483" y="174"/>
                    </a:lnTo>
                    <a:lnTo>
                      <a:pt x="6966" y="698"/>
                    </a:lnTo>
                    <a:lnTo>
                      <a:pt x="6483" y="1047"/>
                    </a:lnTo>
                    <a:lnTo>
                      <a:pt x="5655" y="1860"/>
                    </a:lnTo>
                    <a:lnTo>
                      <a:pt x="4069" y="2442"/>
                    </a:lnTo>
                    <a:lnTo>
                      <a:pt x="4069" y="2733"/>
                    </a:lnTo>
                    <a:lnTo>
                      <a:pt x="3862" y="3023"/>
                    </a:lnTo>
                    <a:lnTo>
                      <a:pt x="2276" y="2733"/>
                    </a:lnTo>
                    <a:lnTo>
                      <a:pt x="2000" y="2733"/>
                    </a:lnTo>
                    <a:lnTo>
                      <a:pt x="2000" y="3023"/>
                    </a:lnTo>
                    <a:lnTo>
                      <a:pt x="1793" y="3314"/>
                    </a:lnTo>
                    <a:lnTo>
                      <a:pt x="1793" y="3605"/>
                    </a:lnTo>
                    <a:lnTo>
                      <a:pt x="1448" y="3605"/>
                    </a:lnTo>
                    <a:lnTo>
                      <a:pt x="1448" y="4186"/>
                    </a:lnTo>
                    <a:lnTo>
                      <a:pt x="966" y="4186"/>
                    </a:lnTo>
                    <a:lnTo>
                      <a:pt x="966" y="5116"/>
                    </a:lnTo>
                    <a:lnTo>
                      <a:pt x="690" y="5698"/>
                    </a:lnTo>
                    <a:lnTo>
                      <a:pt x="0" y="8547"/>
                    </a:lnTo>
                    <a:lnTo>
                      <a:pt x="0" y="11395"/>
                    </a:lnTo>
                    <a:lnTo>
                      <a:pt x="966" y="14419"/>
                    </a:lnTo>
                    <a:lnTo>
                      <a:pt x="1310" y="15058"/>
                    </a:lnTo>
                    <a:lnTo>
                      <a:pt x="1310" y="15291"/>
                    </a:lnTo>
                    <a:lnTo>
                      <a:pt x="1448" y="15640"/>
                    </a:lnTo>
                    <a:lnTo>
                      <a:pt x="1793" y="15640"/>
                    </a:lnTo>
                    <a:lnTo>
                      <a:pt x="1793" y="16163"/>
                    </a:lnTo>
                    <a:lnTo>
                      <a:pt x="2000" y="16163"/>
                    </a:lnTo>
                    <a:lnTo>
                      <a:pt x="2000" y="16512"/>
                    </a:lnTo>
                    <a:lnTo>
                      <a:pt x="2552" y="16512"/>
                    </a:lnTo>
                    <a:lnTo>
                      <a:pt x="3034" y="16744"/>
                    </a:lnTo>
                    <a:lnTo>
                      <a:pt x="3862" y="16744"/>
                    </a:lnTo>
                    <a:lnTo>
                      <a:pt x="4069" y="17035"/>
                    </a:lnTo>
                    <a:lnTo>
                      <a:pt x="4966" y="16977"/>
                    </a:lnTo>
                    <a:lnTo>
                      <a:pt x="7448" y="16977"/>
                    </a:lnTo>
                    <a:lnTo>
                      <a:pt x="8069" y="17384"/>
                    </a:lnTo>
                    <a:lnTo>
                      <a:pt x="8759" y="17384"/>
                    </a:lnTo>
                    <a:lnTo>
                      <a:pt x="9103" y="17616"/>
                    </a:lnTo>
                    <a:lnTo>
                      <a:pt x="9586" y="17965"/>
                    </a:lnTo>
                    <a:lnTo>
                      <a:pt x="9862" y="18488"/>
                    </a:lnTo>
                    <a:lnTo>
                      <a:pt x="10276" y="18488"/>
                    </a:lnTo>
                    <a:lnTo>
                      <a:pt x="10621" y="19070"/>
                    </a:lnTo>
                    <a:lnTo>
                      <a:pt x="10897" y="19070"/>
                    </a:lnTo>
                    <a:lnTo>
                      <a:pt x="10897" y="19360"/>
                    </a:lnTo>
                    <a:lnTo>
                      <a:pt x="11103" y="19360"/>
                    </a:lnTo>
                    <a:lnTo>
                      <a:pt x="11655" y="19651"/>
                    </a:lnTo>
                    <a:lnTo>
                      <a:pt x="12621" y="19651"/>
                    </a:lnTo>
                    <a:lnTo>
                      <a:pt x="12897" y="19942"/>
                    </a:lnTo>
                    <a:lnTo>
                      <a:pt x="16069" y="19360"/>
                    </a:lnTo>
                    <a:lnTo>
                      <a:pt x="18414" y="18837"/>
                    </a:lnTo>
                    <a:lnTo>
                      <a:pt x="18897" y="17965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88"/>
              <p:cNvSpPr>
                <a:spLocks/>
              </p:cNvSpPr>
              <p:nvPr/>
            </p:nvSpPr>
            <p:spPr bwMode="auto">
              <a:xfrm>
                <a:off x="2917" y="1692"/>
                <a:ext cx="77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89"/>
              <p:cNvSpPr>
                <a:spLocks/>
              </p:cNvSpPr>
              <p:nvPr/>
            </p:nvSpPr>
            <p:spPr bwMode="auto">
              <a:xfrm>
                <a:off x="2824" y="1765"/>
                <a:ext cx="152" cy="100"/>
              </a:xfrm>
              <a:custGeom>
                <a:avLst/>
                <a:gdLst>
                  <a:gd name="T0" fmla="*/ 13509 w 20000"/>
                  <a:gd name="T1" fmla="*/ 14320 h 20000"/>
                  <a:gd name="T2" fmla="*/ 13087 w 20000"/>
                  <a:gd name="T3" fmla="*/ 15600 h 20000"/>
                  <a:gd name="T4" fmla="*/ 12929 w 20000"/>
                  <a:gd name="T5" fmla="*/ 16080 h 20000"/>
                  <a:gd name="T6" fmla="*/ 12559 w 20000"/>
                  <a:gd name="T7" fmla="*/ 16320 h 20000"/>
                  <a:gd name="T8" fmla="*/ 12454 w 20000"/>
                  <a:gd name="T9" fmla="*/ 16800 h 20000"/>
                  <a:gd name="T10" fmla="*/ 12032 w 20000"/>
                  <a:gd name="T11" fmla="*/ 16960 h 20000"/>
                  <a:gd name="T12" fmla="*/ 11821 w 20000"/>
                  <a:gd name="T13" fmla="*/ 17520 h 20000"/>
                  <a:gd name="T14" fmla="*/ 11557 w 20000"/>
                  <a:gd name="T15" fmla="*/ 17760 h 20000"/>
                  <a:gd name="T16" fmla="*/ 11398 w 20000"/>
                  <a:gd name="T17" fmla="*/ 18480 h 20000"/>
                  <a:gd name="T18" fmla="*/ 10818 w 20000"/>
                  <a:gd name="T19" fmla="*/ 18720 h 20000"/>
                  <a:gd name="T20" fmla="*/ 9710 w 20000"/>
                  <a:gd name="T21" fmla="*/ 19200 h 20000"/>
                  <a:gd name="T22" fmla="*/ 7916 w 20000"/>
                  <a:gd name="T23" fmla="*/ 19920 h 20000"/>
                  <a:gd name="T24" fmla="*/ 4538 w 20000"/>
                  <a:gd name="T25" fmla="*/ 19680 h 20000"/>
                  <a:gd name="T26" fmla="*/ 3008 w 20000"/>
                  <a:gd name="T27" fmla="*/ 19680 h 20000"/>
                  <a:gd name="T28" fmla="*/ 2744 w 20000"/>
                  <a:gd name="T29" fmla="*/ 19200 h 20000"/>
                  <a:gd name="T30" fmla="*/ 2111 w 20000"/>
                  <a:gd name="T31" fmla="*/ 18720 h 20000"/>
                  <a:gd name="T32" fmla="*/ 1794 w 20000"/>
                  <a:gd name="T33" fmla="*/ 17760 h 20000"/>
                  <a:gd name="T34" fmla="*/ 1530 w 20000"/>
                  <a:gd name="T35" fmla="*/ 17280 h 20000"/>
                  <a:gd name="T36" fmla="*/ 1372 w 20000"/>
                  <a:gd name="T37" fmla="*/ 16800 h 20000"/>
                  <a:gd name="T38" fmla="*/ 1108 w 20000"/>
                  <a:gd name="T39" fmla="*/ 16320 h 20000"/>
                  <a:gd name="T40" fmla="*/ 792 w 20000"/>
                  <a:gd name="T41" fmla="*/ 15760 h 20000"/>
                  <a:gd name="T42" fmla="*/ 422 w 20000"/>
                  <a:gd name="T43" fmla="*/ 14800 h 20000"/>
                  <a:gd name="T44" fmla="*/ 317 w 20000"/>
                  <a:gd name="T45" fmla="*/ 12880 h 20000"/>
                  <a:gd name="T46" fmla="*/ 158 w 20000"/>
                  <a:gd name="T47" fmla="*/ 4400 h 20000"/>
                  <a:gd name="T48" fmla="*/ 317 w 20000"/>
                  <a:gd name="T49" fmla="*/ 3840 h 20000"/>
                  <a:gd name="T50" fmla="*/ 1214 w 20000"/>
                  <a:gd name="T51" fmla="*/ 3600 h 20000"/>
                  <a:gd name="T52" fmla="*/ 2427 w 20000"/>
                  <a:gd name="T53" fmla="*/ 3440 h 20000"/>
                  <a:gd name="T54" fmla="*/ 3008 w 20000"/>
                  <a:gd name="T55" fmla="*/ 2880 h 20000"/>
                  <a:gd name="T56" fmla="*/ 3483 w 20000"/>
                  <a:gd name="T57" fmla="*/ 2400 h 20000"/>
                  <a:gd name="T58" fmla="*/ 3799 w 20000"/>
                  <a:gd name="T59" fmla="*/ 1920 h 20000"/>
                  <a:gd name="T60" fmla="*/ 4274 w 20000"/>
                  <a:gd name="T61" fmla="*/ 1120 h 20000"/>
                  <a:gd name="T62" fmla="*/ 5066 w 20000"/>
                  <a:gd name="T63" fmla="*/ 960 h 20000"/>
                  <a:gd name="T64" fmla="*/ 5330 w 20000"/>
                  <a:gd name="T65" fmla="*/ 480 h 20000"/>
                  <a:gd name="T66" fmla="*/ 8496 w 20000"/>
                  <a:gd name="T67" fmla="*/ 240 h 20000"/>
                  <a:gd name="T68" fmla="*/ 16412 w 20000"/>
                  <a:gd name="T69" fmla="*/ 480 h 20000"/>
                  <a:gd name="T70" fmla="*/ 16728 w 20000"/>
                  <a:gd name="T71" fmla="*/ 960 h 20000"/>
                  <a:gd name="T72" fmla="*/ 16834 w 20000"/>
                  <a:gd name="T73" fmla="*/ 1920 h 20000"/>
                  <a:gd name="T74" fmla="*/ 17203 w 20000"/>
                  <a:gd name="T75" fmla="*/ 2160 h 20000"/>
                  <a:gd name="T76" fmla="*/ 17573 w 20000"/>
                  <a:gd name="T77" fmla="*/ 2880 h 20000"/>
                  <a:gd name="T78" fmla="*/ 18206 w 20000"/>
                  <a:gd name="T79" fmla="*/ 3600 h 20000"/>
                  <a:gd name="T80" fmla="*/ 18522 w 20000"/>
                  <a:gd name="T81" fmla="*/ 3840 h 20000"/>
                  <a:gd name="T82" fmla="*/ 19947 w 20000"/>
                  <a:gd name="T83" fmla="*/ 7200 h 20000"/>
                  <a:gd name="T84" fmla="*/ 18997 w 20000"/>
                  <a:gd name="T85" fmla="*/ 8960 h 20000"/>
                  <a:gd name="T86" fmla="*/ 18997 w 20000"/>
                  <a:gd name="T87" fmla="*/ 11120 h 20000"/>
                  <a:gd name="T88" fmla="*/ 19156 w 20000"/>
                  <a:gd name="T89" fmla="*/ 12880 h 20000"/>
                  <a:gd name="T90" fmla="*/ 18997 w 20000"/>
                  <a:gd name="T91" fmla="*/ 14560 h 20000"/>
                  <a:gd name="T92" fmla="*/ 15620 w 20000"/>
                  <a:gd name="T93" fmla="*/ 14560 h 20000"/>
                  <a:gd name="T94" fmla="*/ 13826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26" y="14320"/>
                    </a:moveTo>
                    <a:lnTo>
                      <a:pt x="13509" y="14080"/>
                    </a:lnTo>
                    <a:lnTo>
                      <a:pt x="13509" y="14320"/>
                    </a:lnTo>
                    <a:lnTo>
                      <a:pt x="13245" y="14320"/>
                    </a:lnTo>
                    <a:lnTo>
                      <a:pt x="13245" y="15600"/>
                    </a:lnTo>
                    <a:lnTo>
                      <a:pt x="13087" y="15600"/>
                    </a:lnTo>
                    <a:lnTo>
                      <a:pt x="13087" y="15760"/>
                    </a:lnTo>
                    <a:lnTo>
                      <a:pt x="12929" y="15760"/>
                    </a:lnTo>
                    <a:lnTo>
                      <a:pt x="12929" y="16080"/>
                    </a:lnTo>
                    <a:lnTo>
                      <a:pt x="12718" y="16080"/>
                    </a:lnTo>
                    <a:lnTo>
                      <a:pt x="12718" y="16320"/>
                    </a:lnTo>
                    <a:lnTo>
                      <a:pt x="12559" y="16320"/>
                    </a:lnTo>
                    <a:lnTo>
                      <a:pt x="12559" y="16560"/>
                    </a:lnTo>
                    <a:lnTo>
                      <a:pt x="12454" y="16560"/>
                    </a:lnTo>
                    <a:lnTo>
                      <a:pt x="12454" y="16800"/>
                    </a:lnTo>
                    <a:lnTo>
                      <a:pt x="12137" y="16800"/>
                    </a:lnTo>
                    <a:lnTo>
                      <a:pt x="12137" y="16960"/>
                    </a:lnTo>
                    <a:lnTo>
                      <a:pt x="12032" y="16960"/>
                    </a:lnTo>
                    <a:lnTo>
                      <a:pt x="12032" y="17280"/>
                    </a:lnTo>
                    <a:lnTo>
                      <a:pt x="11821" y="17280"/>
                    </a:lnTo>
                    <a:lnTo>
                      <a:pt x="11821" y="17520"/>
                    </a:lnTo>
                    <a:lnTo>
                      <a:pt x="11715" y="17520"/>
                    </a:lnTo>
                    <a:lnTo>
                      <a:pt x="11715" y="17760"/>
                    </a:lnTo>
                    <a:lnTo>
                      <a:pt x="11557" y="17760"/>
                    </a:lnTo>
                    <a:lnTo>
                      <a:pt x="11557" y="18080"/>
                    </a:lnTo>
                    <a:lnTo>
                      <a:pt x="11398" y="18080"/>
                    </a:lnTo>
                    <a:lnTo>
                      <a:pt x="11398" y="18480"/>
                    </a:lnTo>
                    <a:lnTo>
                      <a:pt x="11187" y="18480"/>
                    </a:lnTo>
                    <a:lnTo>
                      <a:pt x="11187" y="18720"/>
                    </a:lnTo>
                    <a:lnTo>
                      <a:pt x="10818" y="18720"/>
                    </a:lnTo>
                    <a:lnTo>
                      <a:pt x="10660" y="18960"/>
                    </a:lnTo>
                    <a:lnTo>
                      <a:pt x="10343" y="19200"/>
                    </a:lnTo>
                    <a:lnTo>
                      <a:pt x="9710" y="19200"/>
                    </a:lnTo>
                    <a:lnTo>
                      <a:pt x="9551" y="19680"/>
                    </a:lnTo>
                    <a:lnTo>
                      <a:pt x="8074" y="19680"/>
                    </a:lnTo>
                    <a:lnTo>
                      <a:pt x="7916" y="19920"/>
                    </a:lnTo>
                    <a:lnTo>
                      <a:pt x="7282" y="19920"/>
                    </a:lnTo>
                    <a:lnTo>
                      <a:pt x="7282" y="19680"/>
                    </a:lnTo>
                    <a:lnTo>
                      <a:pt x="4538" y="19680"/>
                    </a:lnTo>
                    <a:lnTo>
                      <a:pt x="4380" y="19920"/>
                    </a:lnTo>
                    <a:lnTo>
                      <a:pt x="3008" y="19920"/>
                    </a:lnTo>
                    <a:lnTo>
                      <a:pt x="3008" y="19680"/>
                    </a:lnTo>
                    <a:lnTo>
                      <a:pt x="2902" y="19440"/>
                    </a:lnTo>
                    <a:lnTo>
                      <a:pt x="2744" y="19440"/>
                    </a:lnTo>
                    <a:lnTo>
                      <a:pt x="2744" y="19200"/>
                    </a:lnTo>
                    <a:lnTo>
                      <a:pt x="2427" y="19200"/>
                    </a:lnTo>
                    <a:lnTo>
                      <a:pt x="2427" y="18720"/>
                    </a:lnTo>
                    <a:lnTo>
                      <a:pt x="2111" y="18720"/>
                    </a:lnTo>
                    <a:lnTo>
                      <a:pt x="2111" y="18240"/>
                    </a:lnTo>
                    <a:lnTo>
                      <a:pt x="1953" y="18240"/>
                    </a:lnTo>
                    <a:lnTo>
                      <a:pt x="1794" y="17760"/>
                    </a:lnTo>
                    <a:lnTo>
                      <a:pt x="1794" y="17520"/>
                    </a:lnTo>
                    <a:lnTo>
                      <a:pt x="1689" y="17280"/>
                    </a:lnTo>
                    <a:lnTo>
                      <a:pt x="1530" y="17280"/>
                    </a:lnTo>
                    <a:lnTo>
                      <a:pt x="1530" y="16960"/>
                    </a:lnTo>
                    <a:lnTo>
                      <a:pt x="1372" y="16960"/>
                    </a:lnTo>
                    <a:lnTo>
                      <a:pt x="1372" y="16800"/>
                    </a:lnTo>
                    <a:lnTo>
                      <a:pt x="1214" y="16800"/>
                    </a:lnTo>
                    <a:lnTo>
                      <a:pt x="1214" y="16560"/>
                    </a:lnTo>
                    <a:lnTo>
                      <a:pt x="1108" y="16320"/>
                    </a:lnTo>
                    <a:lnTo>
                      <a:pt x="950" y="16320"/>
                    </a:lnTo>
                    <a:lnTo>
                      <a:pt x="950" y="15760"/>
                    </a:lnTo>
                    <a:lnTo>
                      <a:pt x="792" y="15760"/>
                    </a:lnTo>
                    <a:lnTo>
                      <a:pt x="580" y="15280"/>
                    </a:lnTo>
                    <a:lnTo>
                      <a:pt x="580" y="15120"/>
                    </a:lnTo>
                    <a:lnTo>
                      <a:pt x="422" y="14800"/>
                    </a:lnTo>
                    <a:lnTo>
                      <a:pt x="422" y="14320"/>
                    </a:lnTo>
                    <a:lnTo>
                      <a:pt x="317" y="14320"/>
                    </a:lnTo>
                    <a:lnTo>
                      <a:pt x="317" y="12880"/>
                    </a:lnTo>
                    <a:lnTo>
                      <a:pt x="0" y="12880"/>
                    </a:lnTo>
                    <a:lnTo>
                      <a:pt x="0" y="4400"/>
                    </a:lnTo>
                    <a:lnTo>
                      <a:pt x="158" y="4400"/>
                    </a:lnTo>
                    <a:lnTo>
                      <a:pt x="158" y="4080"/>
                    </a:lnTo>
                    <a:lnTo>
                      <a:pt x="317" y="4080"/>
                    </a:lnTo>
                    <a:lnTo>
                      <a:pt x="317" y="3840"/>
                    </a:lnTo>
                    <a:lnTo>
                      <a:pt x="1108" y="3840"/>
                    </a:lnTo>
                    <a:lnTo>
                      <a:pt x="1108" y="3600"/>
                    </a:lnTo>
                    <a:lnTo>
                      <a:pt x="1214" y="3600"/>
                    </a:lnTo>
                    <a:lnTo>
                      <a:pt x="1214" y="3840"/>
                    </a:lnTo>
                    <a:lnTo>
                      <a:pt x="2427" y="3840"/>
                    </a:lnTo>
                    <a:lnTo>
                      <a:pt x="2427" y="3440"/>
                    </a:lnTo>
                    <a:lnTo>
                      <a:pt x="2744" y="3120"/>
                    </a:lnTo>
                    <a:lnTo>
                      <a:pt x="3008" y="3120"/>
                    </a:lnTo>
                    <a:lnTo>
                      <a:pt x="3008" y="2880"/>
                    </a:lnTo>
                    <a:lnTo>
                      <a:pt x="3166" y="2880"/>
                    </a:lnTo>
                    <a:lnTo>
                      <a:pt x="3325" y="2400"/>
                    </a:lnTo>
                    <a:lnTo>
                      <a:pt x="3483" y="2400"/>
                    </a:lnTo>
                    <a:lnTo>
                      <a:pt x="3694" y="2160"/>
                    </a:lnTo>
                    <a:lnTo>
                      <a:pt x="3799" y="2160"/>
                    </a:lnTo>
                    <a:lnTo>
                      <a:pt x="3799" y="1920"/>
                    </a:lnTo>
                    <a:lnTo>
                      <a:pt x="4116" y="1920"/>
                    </a:lnTo>
                    <a:lnTo>
                      <a:pt x="4274" y="1680"/>
                    </a:lnTo>
                    <a:lnTo>
                      <a:pt x="4274" y="1120"/>
                    </a:lnTo>
                    <a:lnTo>
                      <a:pt x="4697" y="1120"/>
                    </a:lnTo>
                    <a:lnTo>
                      <a:pt x="4855" y="960"/>
                    </a:lnTo>
                    <a:lnTo>
                      <a:pt x="5066" y="960"/>
                    </a:lnTo>
                    <a:lnTo>
                      <a:pt x="5172" y="720"/>
                    </a:lnTo>
                    <a:lnTo>
                      <a:pt x="5330" y="720"/>
                    </a:lnTo>
                    <a:lnTo>
                      <a:pt x="5330" y="480"/>
                    </a:lnTo>
                    <a:lnTo>
                      <a:pt x="8074" y="480"/>
                    </a:lnTo>
                    <a:lnTo>
                      <a:pt x="8179" y="240"/>
                    </a:lnTo>
                    <a:lnTo>
                      <a:pt x="8496" y="240"/>
                    </a:lnTo>
                    <a:lnTo>
                      <a:pt x="8654" y="0"/>
                    </a:lnTo>
                    <a:lnTo>
                      <a:pt x="16412" y="0"/>
                    </a:lnTo>
                    <a:lnTo>
                      <a:pt x="16412" y="480"/>
                    </a:lnTo>
                    <a:lnTo>
                      <a:pt x="16570" y="480"/>
                    </a:lnTo>
                    <a:lnTo>
                      <a:pt x="16570" y="960"/>
                    </a:lnTo>
                    <a:lnTo>
                      <a:pt x="16728" y="960"/>
                    </a:lnTo>
                    <a:lnTo>
                      <a:pt x="16728" y="1680"/>
                    </a:lnTo>
                    <a:lnTo>
                      <a:pt x="16834" y="1680"/>
                    </a:lnTo>
                    <a:lnTo>
                      <a:pt x="16834" y="1920"/>
                    </a:lnTo>
                    <a:lnTo>
                      <a:pt x="16992" y="1920"/>
                    </a:lnTo>
                    <a:lnTo>
                      <a:pt x="16992" y="2160"/>
                    </a:lnTo>
                    <a:lnTo>
                      <a:pt x="17203" y="2160"/>
                    </a:lnTo>
                    <a:lnTo>
                      <a:pt x="17203" y="2640"/>
                    </a:lnTo>
                    <a:lnTo>
                      <a:pt x="17467" y="2640"/>
                    </a:lnTo>
                    <a:lnTo>
                      <a:pt x="17573" y="2880"/>
                    </a:lnTo>
                    <a:lnTo>
                      <a:pt x="17889" y="2880"/>
                    </a:lnTo>
                    <a:lnTo>
                      <a:pt x="18100" y="3120"/>
                    </a:lnTo>
                    <a:lnTo>
                      <a:pt x="18206" y="3600"/>
                    </a:lnTo>
                    <a:lnTo>
                      <a:pt x="18364" y="3600"/>
                    </a:lnTo>
                    <a:lnTo>
                      <a:pt x="18364" y="3840"/>
                    </a:lnTo>
                    <a:lnTo>
                      <a:pt x="18522" y="3840"/>
                    </a:lnTo>
                    <a:lnTo>
                      <a:pt x="19947" y="7200"/>
                    </a:lnTo>
                    <a:lnTo>
                      <a:pt x="18839" y="8240"/>
                    </a:lnTo>
                    <a:lnTo>
                      <a:pt x="18839" y="8720"/>
                    </a:lnTo>
                    <a:lnTo>
                      <a:pt x="18997" y="8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9156" y="10960"/>
                    </a:lnTo>
                    <a:lnTo>
                      <a:pt x="19156" y="12880"/>
                    </a:lnTo>
                    <a:lnTo>
                      <a:pt x="19156" y="12640"/>
                    </a:lnTo>
                    <a:lnTo>
                      <a:pt x="19156" y="14560"/>
                    </a:lnTo>
                    <a:lnTo>
                      <a:pt x="18997" y="14560"/>
                    </a:lnTo>
                    <a:lnTo>
                      <a:pt x="15831" y="15120"/>
                    </a:lnTo>
                    <a:lnTo>
                      <a:pt x="15831" y="14800"/>
                    </a:lnTo>
                    <a:lnTo>
                      <a:pt x="15620" y="14560"/>
                    </a:lnTo>
                    <a:lnTo>
                      <a:pt x="15462" y="14560"/>
                    </a:lnTo>
                    <a:lnTo>
                      <a:pt x="13668" y="14080"/>
                    </a:lnTo>
                    <a:lnTo>
                      <a:pt x="13826" y="1432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90"/>
              <p:cNvSpPr>
                <a:spLocks/>
              </p:cNvSpPr>
              <p:nvPr/>
            </p:nvSpPr>
            <p:spPr bwMode="auto">
              <a:xfrm>
                <a:off x="3074" y="1478"/>
                <a:ext cx="91" cy="149"/>
              </a:xfrm>
              <a:custGeom>
                <a:avLst/>
                <a:gdLst>
                  <a:gd name="T0" fmla="*/ 18943 w 20000"/>
                  <a:gd name="T1" fmla="*/ 1287 h 20000"/>
                  <a:gd name="T2" fmla="*/ 19912 w 20000"/>
                  <a:gd name="T3" fmla="*/ 965 h 20000"/>
                  <a:gd name="T4" fmla="*/ 19912 w 20000"/>
                  <a:gd name="T5" fmla="*/ 12869 h 20000"/>
                  <a:gd name="T6" fmla="*/ 19559 w 20000"/>
                  <a:gd name="T7" fmla="*/ 13244 h 20000"/>
                  <a:gd name="T8" fmla="*/ 19119 w 20000"/>
                  <a:gd name="T9" fmla="*/ 14477 h 20000"/>
                  <a:gd name="T10" fmla="*/ 18326 w 20000"/>
                  <a:gd name="T11" fmla="*/ 15710 h 20000"/>
                  <a:gd name="T12" fmla="*/ 17885 w 20000"/>
                  <a:gd name="T13" fmla="*/ 16890 h 20000"/>
                  <a:gd name="T14" fmla="*/ 17093 w 20000"/>
                  <a:gd name="T15" fmla="*/ 17373 h 20000"/>
                  <a:gd name="T16" fmla="*/ 16564 w 20000"/>
                  <a:gd name="T17" fmla="*/ 17694 h 20000"/>
                  <a:gd name="T18" fmla="*/ 15419 w 20000"/>
                  <a:gd name="T19" fmla="*/ 18284 h 20000"/>
                  <a:gd name="T20" fmla="*/ 14537 w 20000"/>
                  <a:gd name="T21" fmla="*/ 18284 h 20000"/>
                  <a:gd name="T22" fmla="*/ 14097 w 20000"/>
                  <a:gd name="T23" fmla="*/ 18767 h 20000"/>
                  <a:gd name="T24" fmla="*/ 14537 w 20000"/>
                  <a:gd name="T25" fmla="*/ 18981 h 20000"/>
                  <a:gd name="T26" fmla="*/ 14097 w 20000"/>
                  <a:gd name="T27" fmla="*/ 19142 h 20000"/>
                  <a:gd name="T28" fmla="*/ 12952 w 20000"/>
                  <a:gd name="T29" fmla="*/ 19142 h 20000"/>
                  <a:gd name="T30" fmla="*/ 12952 w 20000"/>
                  <a:gd name="T31" fmla="*/ 19571 h 20000"/>
                  <a:gd name="T32" fmla="*/ 12423 w 20000"/>
                  <a:gd name="T33" fmla="*/ 19571 h 20000"/>
                  <a:gd name="T34" fmla="*/ 12070 w 20000"/>
                  <a:gd name="T35" fmla="*/ 19786 h 20000"/>
                  <a:gd name="T36" fmla="*/ 11278 w 20000"/>
                  <a:gd name="T37" fmla="*/ 19946 h 20000"/>
                  <a:gd name="T38" fmla="*/ 1674 w 20000"/>
                  <a:gd name="T39" fmla="*/ 19946 h 20000"/>
                  <a:gd name="T40" fmla="*/ 1674 w 20000"/>
                  <a:gd name="T41" fmla="*/ 19786 h 20000"/>
                  <a:gd name="T42" fmla="*/ 1233 w 20000"/>
                  <a:gd name="T43" fmla="*/ 19571 h 20000"/>
                  <a:gd name="T44" fmla="*/ 1233 w 20000"/>
                  <a:gd name="T45" fmla="*/ 18552 h 20000"/>
                  <a:gd name="T46" fmla="*/ 881 w 20000"/>
                  <a:gd name="T47" fmla="*/ 18123 h 20000"/>
                  <a:gd name="T48" fmla="*/ 881 w 20000"/>
                  <a:gd name="T49" fmla="*/ 17909 h 20000"/>
                  <a:gd name="T50" fmla="*/ 441 w 20000"/>
                  <a:gd name="T51" fmla="*/ 17534 h 20000"/>
                  <a:gd name="T52" fmla="*/ 441 w 20000"/>
                  <a:gd name="T53" fmla="*/ 17105 h 20000"/>
                  <a:gd name="T54" fmla="*/ 0 w 20000"/>
                  <a:gd name="T55" fmla="*/ 16890 h 20000"/>
                  <a:gd name="T56" fmla="*/ 0 w 20000"/>
                  <a:gd name="T57" fmla="*/ 2038 h 20000"/>
                  <a:gd name="T58" fmla="*/ 441 w 20000"/>
                  <a:gd name="T59" fmla="*/ 1823 h 20000"/>
                  <a:gd name="T60" fmla="*/ 441 w 20000"/>
                  <a:gd name="T61" fmla="*/ 1662 h 20000"/>
                  <a:gd name="T62" fmla="*/ 881 w 20000"/>
                  <a:gd name="T63" fmla="*/ 1448 h 20000"/>
                  <a:gd name="T64" fmla="*/ 881 w 20000"/>
                  <a:gd name="T65" fmla="*/ 1233 h 20000"/>
                  <a:gd name="T66" fmla="*/ 1674 w 20000"/>
                  <a:gd name="T67" fmla="*/ 1233 h 20000"/>
                  <a:gd name="T68" fmla="*/ 1674 w 20000"/>
                  <a:gd name="T69" fmla="*/ 804 h 20000"/>
                  <a:gd name="T70" fmla="*/ 2026 w 20000"/>
                  <a:gd name="T71" fmla="*/ 643 h 20000"/>
                  <a:gd name="T72" fmla="*/ 2467 w 20000"/>
                  <a:gd name="T73" fmla="*/ 643 h 20000"/>
                  <a:gd name="T74" fmla="*/ 2467 w 20000"/>
                  <a:gd name="T75" fmla="*/ 214 h 20000"/>
                  <a:gd name="T76" fmla="*/ 2907 w 20000"/>
                  <a:gd name="T77" fmla="*/ 0 h 20000"/>
                  <a:gd name="T78" fmla="*/ 14537 w 20000"/>
                  <a:gd name="T79" fmla="*/ 0 h 20000"/>
                  <a:gd name="T80" fmla="*/ 14537 w 20000"/>
                  <a:gd name="T81" fmla="*/ 214 h 20000"/>
                  <a:gd name="T82" fmla="*/ 14978 w 20000"/>
                  <a:gd name="T83" fmla="*/ 214 h 20000"/>
                  <a:gd name="T84" fmla="*/ 14978 w 20000"/>
                  <a:gd name="T85" fmla="*/ 429 h 20000"/>
                  <a:gd name="T86" fmla="*/ 15419 w 20000"/>
                  <a:gd name="T87" fmla="*/ 429 h 20000"/>
                  <a:gd name="T88" fmla="*/ 15419 w 20000"/>
                  <a:gd name="T89" fmla="*/ 643 h 20000"/>
                  <a:gd name="T90" fmla="*/ 17093 w 20000"/>
                  <a:gd name="T91" fmla="*/ 643 h 20000"/>
                  <a:gd name="T92" fmla="*/ 17093 w 20000"/>
                  <a:gd name="T93" fmla="*/ 804 h 20000"/>
                  <a:gd name="T94" fmla="*/ 19119 w 20000"/>
                  <a:gd name="T95" fmla="*/ 804 h 20000"/>
                  <a:gd name="T96" fmla="*/ 19119 w 20000"/>
                  <a:gd name="T97" fmla="*/ 965 h 20000"/>
                  <a:gd name="T98" fmla="*/ 19559 w 20000"/>
                  <a:gd name="T99" fmla="*/ 965 h 20000"/>
                  <a:gd name="T100" fmla="*/ 18943 w 20000"/>
                  <a:gd name="T101" fmla="*/ 12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43" y="1287"/>
                    </a:moveTo>
                    <a:lnTo>
                      <a:pt x="19912" y="965"/>
                    </a:lnTo>
                    <a:lnTo>
                      <a:pt x="19912" y="12869"/>
                    </a:lnTo>
                    <a:lnTo>
                      <a:pt x="19559" y="13244"/>
                    </a:lnTo>
                    <a:lnTo>
                      <a:pt x="19119" y="14477"/>
                    </a:lnTo>
                    <a:lnTo>
                      <a:pt x="18326" y="15710"/>
                    </a:lnTo>
                    <a:lnTo>
                      <a:pt x="17885" y="16890"/>
                    </a:lnTo>
                    <a:lnTo>
                      <a:pt x="17093" y="17373"/>
                    </a:lnTo>
                    <a:lnTo>
                      <a:pt x="16564" y="17694"/>
                    </a:lnTo>
                    <a:lnTo>
                      <a:pt x="15419" y="18284"/>
                    </a:lnTo>
                    <a:lnTo>
                      <a:pt x="14537" y="18284"/>
                    </a:lnTo>
                    <a:lnTo>
                      <a:pt x="14097" y="18767"/>
                    </a:lnTo>
                    <a:lnTo>
                      <a:pt x="14537" y="18981"/>
                    </a:lnTo>
                    <a:lnTo>
                      <a:pt x="14097" y="19142"/>
                    </a:lnTo>
                    <a:lnTo>
                      <a:pt x="12952" y="19142"/>
                    </a:lnTo>
                    <a:lnTo>
                      <a:pt x="12952" y="19571"/>
                    </a:lnTo>
                    <a:lnTo>
                      <a:pt x="12423" y="19571"/>
                    </a:lnTo>
                    <a:lnTo>
                      <a:pt x="12070" y="19786"/>
                    </a:lnTo>
                    <a:lnTo>
                      <a:pt x="11278" y="19946"/>
                    </a:lnTo>
                    <a:lnTo>
                      <a:pt x="1674" y="19946"/>
                    </a:lnTo>
                    <a:lnTo>
                      <a:pt x="1674" y="19786"/>
                    </a:lnTo>
                    <a:lnTo>
                      <a:pt x="1233" y="19571"/>
                    </a:lnTo>
                    <a:lnTo>
                      <a:pt x="1233" y="18552"/>
                    </a:lnTo>
                    <a:lnTo>
                      <a:pt x="881" y="18123"/>
                    </a:lnTo>
                    <a:lnTo>
                      <a:pt x="881" y="17909"/>
                    </a:lnTo>
                    <a:lnTo>
                      <a:pt x="441" y="17534"/>
                    </a:lnTo>
                    <a:lnTo>
                      <a:pt x="441" y="17105"/>
                    </a:lnTo>
                    <a:lnTo>
                      <a:pt x="0" y="16890"/>
                    </a:lnTo>
                    <a:lnTo>
                      <a:pt x="0" y="2038"/>
                    </a:lnTo>
                    <a:lnTo>
                      <a:pt x="441" y="1823"/>
                    </a:lnTo>
                    <a:lnTo>
                      <a:pt x="441" y="1662"/>
                    </a:lnTo>
                    <a:lnTo>
                      <a:pt x="881" y="1448"/>
                    </a:lnTo>
                    <a:lnTo>
                      <a:pt x="881" y="1233"/>
                    </a:lnTo>
                    <a:lnTo>
                      <a:pt x="1674" y="1233"/>
                    </a:lnTo>
                    <a:lnTo>
                      <a:pt x="1674" y="804"/>
                    </a:lnTo>
                    <a:lnTo>
                      <a:pt x="2026" y="643"/>
                    </a:lnTo>
                    <a:lnTo>
                      <a:pt x="2467" y="643"/>
                    </a:lnTo>
                    <a:lnTo>
                      <a:pt x="2467" y="214"/>
                    </a:lnTo>
                    <a:lnTo>
                      <a:pt x="2907" y="0"/>
                    </a:lnTo>
                    <a:lnTo>
                      <a:pt x="14537" y="0"/>
                    </a:lnTo>
                    <a:lnTo>
                      <a:pt x="14537" y="214"/>
                    </a:lnTo>
                    <a:lnTo>
                      <a:pt x="14978" y="214"/>
                    </a:lnTo>
                    <a:lnTo>
                      <a:pt x="14978" y="429"/>
                    </a:lnTo>
                    <a:lnTo>
                      <a:pt x="15419" y="429"/>
                    </a:lnTo>
                    <a:lnTo>
                      <a:pt x="15419" y="643"/>
                    </a:lnTo>
                    <a:lnTo>
                      <a:pt x="17093" y="643"/>
                    </a:lnTo>
                    <a:lnTo>
                      <a:pt x="17093" y="804"/>
                    </a:lnTo>
                    <a:lnTo>
                      <a:pt x="19119" y="804"/>
                    </a:lnTo>
                    <a:lnTo>
                      <a:pt x="19119" y="965"/>
                    </a:lnTo>
                    <a:lnTo>
                      <a:pt x="19559" y="965"/>
                    </a:lnTo>
                    <a:lnTo>
                      <a:pt x="18943" y="128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91"/>
              <p:cNvSpPr>
                <a:spLocks/>
              </p:cNvSpPr>
              <p:nvPr/>
            </p:nvSpPr>
            <p:spPr bwMode="auto">
              <a:xfrm>
                <a:off x="2980" y="1400"/>
                <a:ext cx="132" cy="110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92"/>
              <p:cNvSpPr>
                <a:spLocks/>
              </p:cNvSpPr>
              <p:nvPr/>
            </p:nvSpPr>
            <p:spPr bwMode="auto">
              <a:xfrm>
                <a:off x="2949" y="1509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93"/>
              <p:cNvSpPr>
                <a:spLocks/>
              </p:cNvSpPr>
              <p:nvPr/>
            </p:nvSpPr>
            <p:spPr bwMode="auto">
              <a:xfrm>
                <a:off x="2699" y="1912"/>
                <a:ext cx="152" cy="100"/>
              </a:xfrm>
              <a:custGeom>
                <a:avLst/>
                <a:gdLst>
                  <a:gd name="T0" fmla="*/ 6438 w 20000"/>
                  <a:gd name="T1" fmla="*/ 5600 h 20000"/>
                  <a:gd name="T2" fmla="*/ 6913 w 20000"/>
                  <a:gd name="T3" fmla="*/ 4400 h 20000"/>
                  <a:gd name="T4" fmla="*/ 7071 w 20000"/>
                  <a:gd name="T5" fmla="*/ 3920 h 20000"/>
                  <a:gd name="T6" fmla="*/ 7388 w 20000"/>
                  <a:gd name="T7" fmla="*/ 3600 h 20000"/>
                  <a:gd name="T8" fmla="*/ 7493 w 20000"/>
                  <a:gd name="T9" fmla="*/ 3200 h 20000"/>
                  <a:gd name="T10" fmla="*/ 7968 w 20000"/>
                  <a:gd name="T11" fmla="*/ 2960 h 20000"/>
                  <a:gd name="T12" fmla="*/ 8127 w 20000"/>
                  <a:gd name="T13" fmla="*/ 2400 h 20000"/>
                  <a:gd name="T14" fmla="*/ 8443 w 20000"/>
                  <a:gd name="T15" fmla="*/ 2240 h 20000"/>
                  <a:gd name="T16" fmla="*/ 8602 w 20000"/>
                  <a:gd name="T17" fmla="*/ 1440 h 20000"/>
                  <a:gd name="T18" fmla="*/ 9129 w 20000"/>
                  <a:gd name="T19" fmla="*/ 1200 h 20000"/>
                  <a:gd name="T20" fmla="*/ 10237 w 20000"/>
                  <a:gd name="T21" fmla="*/ 720 h 20000"/>
                  <a:gd name="T22" fmla="*/ 12084 w 20000"/>
                  <a:gd name="T23" fmla="*/ 0 h 20000"/>
                  <a:gd name="T24" fmla="*/ 15462 w 20000"/>
                  <a:gd name="T25" fmla="*/ 240 h 20000"/>
                  <a:gd name="T26" fmla="*/ 16939 w 20000"/>
                  <a:gd name="T27" fmla="*/ 240 h 20000"/>
                  <a:gd name="T28" fmla="*/ 17203 w 20000"/>
                  <a:gd name="T29" fmla="*/ 720 h 20000"/>
                  <a:gd name="T30" fmla="*/ 17889 w 20000"/>
                  <a:gd name="T31" fmla="*/ 1200 h 20000"/>
                  <a:gd name="T32" fmla="*/ 18153 w 20000"/>
                  <a:gd name="T33" fmla="*/ 2240 h 20000"/>
                  <a:gd name="T34" fmla="*/ 18470 w 20000"/>
                  <a:gd name="T35" fmla="*/ 2720 h 20000"/>
                  <a:gd name="T36" fmla="*/ 18575 w 20000"/>
                  <a:gd name="T37" fmla="*/ 3200 h 20000"/>
                  <a:gd name="T38" fmla="*/ 18892 w 20000"/>
                  <a:gd name="T39" fmla="*/ 3600 h 20000"/>
                  <a:gd name="T40" fmla="*/ 19208 w 20000"/>
                  <a:gd name="T41" fmla="*/ 4160 h 20000"/>
                  <a:gd name="T42" fmla="*/ 19525 w 20000"/>
                  <a:gd name="T43" fmla="*/ 5120 h 20000"/>
                  <a:gd name="T44" fmla="*/ 19631 w 20000"/>
                  <a:gd name="T45" fmla="*/ 7040 h 20000"/>
                  <a:gd name="T46" fmla="*/ 19789 w 20000"/>
                  <a:gd name="T47" fmla="*/ 15600 h 20000"/>
                  <a:gd name="T48" fmla="*/ 19631 w 20000"/>
                  <a:gd name="T49" fmla="*/ 16080 h 20000"/>
                  <a:gd name="T50" fmla="*/ 18734 w 20000"/>
                  <a:gd name="T51" fmla="*/ 16400 h 20000"/>
                  <a:gd name="T52" fmla="*/ 17520 w 20000"/>
                  <a:gd name="T53" fmla="*/ 16560 h 20000"/>
                  <a:gd name="T54" fmla="*/ 16939 w 20000"/>
                  <a:gd name="T55" fmla="*/ 17040 h 20000"/>
                  <a:gd name="T56" fmla="*/ 16464 w 20000"/>
                  <a:gd name="T57" fmla="*/ 17520 h 20000"/>
                  <a:gd name="T58" fmla="*/ 16148 w 20000"/>
                  <a:gd name="T59" fmla="*/ 18080 h 20000"/>
                  <a:gd name="T60" fmla="*/ 15726 w 20000"/>
                  <a:gd name="T61" fmla="*/ 18800 h 20000"/>
                  <a:gd name="T62" fmla="*/ 14934 w 20000"/>
                  <a:gd name="T63" fmla="*/ 18960 h 20000"/>
                  <a:gd name="T64" fmla="*/ 14617 w 20000"/>
                  <a:gd name="T65" fmla="*/ 19440 h 20000"/>
                  <a:gd name="T66" fmla="*/ 11451 w 20000"/>
                  <a:gd name="T67" fmla="*/ 19760 h 20000"/>
                  <a:gd name="T68" fmla="*/ 3588 w 20000"/>
                  <a:gd name="T69" fmla="*/ 19440 h 20000"/>
                  <a:gd name="T70" fmla="*/ 3272 w 20000"/>
                  <a:gd name="T71" fmla="*/ 18960 h 20000"/>
                  <a:gd name="T72" fmla="*/ 3113 w 20000"/>
                  <a:gd name="T73" fmla="*/ 18080 h 20000"/>
                  <a:gd name="T74" fmla="*/ 2797 w 20000"/>
                  <a:gd name="T75" fmla="*/ 17760 h 20000"/>
                  <a:gd name="T76" fmla="*/ 2375 w 20000"/>
                  <a:gd name="T77" fmla="*/ 17040 h 20000"/>
                  <a:gd name="T78" fmla="*/ 1741 w 20000"/>
                  <a:gd name="T79" fmla="*/ 16400 h 20000"/>
                  <a:gd name="T80" fmla="*/ 1478 w 20000"/>
                  <a:gd name="T81" fmla="*/ 16080 h 20000"/>
                  <a:gd name="T82" fmla="*/ 0 w 20000"/>
                  <a:gd name="T83" fmla="*/ 12720 h 20000"/>
                  <a:gd name="T84" fmla="*/ 950 w 20000"/>
                  <a:gd name="T85" fmla="*/ 10960 h 20000"/>
                  <a:gd name="T86" fmla="*/ 950 w 20000"/>
                  <a:gd name="T87" fmla="*/ 8800 h 20000"/>
                  <a:gd name="T88" fmla="*/ 844 w 20000"/>
                  <a:gd name="T89" fmla="*/ 7040 h 20000"/>
                  <a:gd name="T90" fmla="*/ 950 w 20000"/>
                  <a:gd name="T91" fmla="*/ 5360 h 20000"/>
                  <a:gd name="T92" fmla="*/ 4327 w 20000"/>
                  <a:gd name="T93" fmla="*/ 5360 h 20000"/>
                  <a:gd name="T94" fmla="*/ 6121 w 20000"/>
                  <a:gd name="T95" fmla="*/ 56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5600"/>
                    </a:moveTo>
                    <a:lnTo>
                      <a:pt x="6438" y="5840"/>
                    </a:lnTo>
                    <a:lnTo>
                      <a:pt x="6438" y="5600"/>
                    </a:lnTo>
                    <a:lnTo>
                      <a:pt x="6755" y="5600"/>
                    </a:lnTo>
                    <a:lnTo>
                      <a:pt x="6755" y="4400"/>
                    </a:lnTo>
                    <a:lnTo>
                      <a:pt x="6913" y="4400"/>
                    </a:lnTo>
                    <a:lnTo>
                      <a:pt x="6913" y="4160"/>
                    </a:lnTo>
                    <a:lnTo>
                      <a:pt x="7071" y="4160"/>
                    </a:lnTo>
                    <a:lnTo>
                      <a:pt x="7071" y="3920"/>
                    </a:lnTo>
                    <a:lnTo>
                      <a:pt x="7230" y="3920"/>
                    </a:lnTo>
                    <a:lnTo>
                      <a:pt x="7230" y="3600"/>
                    </a:lnTo>
                    <a:lnTo>
                      <a:pt x="7388" y="3600"/>
                    </a:lnTo>
                    <a:lnTo>
                      <a:pt x="7388" y="3440"/>
                    </a:lnTo>
                    <a:lnTo>
                      <a:pt x="7493" y="3440"/>
                    </a:lnTo>
                    <a:lnTo>
                      <a:pt x="7493" y="3200"/>
                    </a:lnTo>
                    <a:lnTo>
                      <a:pt x="7810" y="3200"/>
                    </a:lnTo>
                    <a:lnTo>
                      <a:pt x="7810" y="2960"/>
                    </a:lnTo>
                    <a:lnTo>
                      <a:pt x="7968" y="2960"/>
                    </a:lnTo>
                    <a:lnTo>
                      <a:pt x="7968" y="2720"/>
                    </a:lnTo>
                    <a:lnTo>
                      <a:pt x="8127" y="2720"/>
                    </a:lnTo>
                    <a:lnTo>
                      <a:pt x="8127" y="2400"/>
                    </a:lnTo>
                    <a:lnTo>
                      <a:pt x="8285" y="2400"/>
                    </a:lnTo>
                    <a:lnTo>
                      <a:pt x="8285" y="2240"/>
                    </a:lnTo>
                    <a:lnTo>
                      <a:pt x="8443" y="2240"/>
                    </a:lnTo>
                    <a:lnTo>
                      <a:pt x="8443" y="1920"/>
                    </a:lnTo>
                    <a:lnTo>
                      <a:pt x="8602" y="1920"/>
                    </a:lnTo>
                    <a:lnTo>
                      <a:pt x="8602" y="1440"/>
                    </a:lnTo>
                    <a:lnTo>
                      <a:pt x="8760" y="1440"/>
                    </a:lnTo>
                    <a:lnTo>
                      <a:pt x="8760" y="1200"/>
                    </a:lnTo>
                    <a:lnTo>
                      <a:pt x="9129" y="1200"/>
                    </a:lnTo>
                    <a:lnTo>
                      <a:pt x="9340" y="960"/>
                    </a:lnTo>
                    <a:lnTo>
                      <a:pt x="9657" y="720"/>
                    </a:lnTo>
                    <a:lnTo>
                      <a:pt x="10237" y="720"/>
                    </a:lnTo>
                    <a:lnTo>
                      <a:pt x="10396" y="240"/>
                    </a:lnTo>
                    <a:lnTo>
                      <a:pt x="11873" y="240"/>
                    </a:lnTo>
                    <a:lnTo>
                      <a:pt x="12084" y="0"/>
                    </a:lnTo>
                    <a:lnTo>
                      <a:pt x="12718" y="0"/>
                    </a:lnTo>
                    <a:lnTo>
                      <a:pt x="12718" y="240"/>
                    </a:lnTo>
                    <a:lnTo>
                      <a:pt x="15462" y="240"/>
                    </a:lnTo>
                    <a:lnTo>
                      <a:pt x="15567" y="0"/>
                    </a:lnTo>
                    <a:lnTo>
                      <a:pt x="16939" y="0"/>
                    </a:lnTo>
                    <a:lnTo>
                      <a:pt x="16939" y="240"/>
                    </a:lnTo>
                    <a:lnTo>
                      <a:pt x="17098" y="560"/>
                    </a:lnTo>
                    <a:lnTo>
                      <a:pt x="17203" y="560"/>
                    </a:lnTo>
                    <a:lnTo>
                      <a:pt x="17203" y="720"/>
                    </a:lnTo>
                    <a:lnTo>
                      <a:pt x="17520" y="720"/>
                    </a:lnTo>
                    <a:lnTo>
                      <a:pt x="17520" y="1200"/>
                    </a:lnTo>
                    <a:lnTo>
                      <a:pt x="17889" y="1200"/>
                    </a:lnTo>
                    <a:lnTo>
                      <a:pt x="17889" y="1760"/>
                    </a:lnTo>
                    <a:lnTo>
                      <a:pt x="17995" y="1760"/>
                    </a:lnTo>
                    <a:lnTo>
                      <a:pt x="18153" y="2240"/>
                    </a:lnTo>
                    <a:lnTo>
                      <a:pt x="18153" y="2400"/>
                    </a:lnTo>
                    <a:lnTo>
                      <a:pt x="18259" y="2720"/>
                    </a:lnTo>
                    <a:lnTo>
                      <a:pt x="18470" y="2720"/>
                    </a:lnTo>
                    <a:lnTo>
                      <a:pt x="18470" y="2960"/>
                    </a:lnTo>
                    <a:lnTo>
                      <a:pt x="18575" y="2960"/>
                    </a:lnTo>
                    <a:lnTo>
                      <a:pt x="18575" y="3200"/>
                    </a:lnTo>
                    <a:lnTo>
                      <a:pt x="18734" y="3200"/>
                    </a:lnTo>
                    <a:lnTo>
                      <a:pt x="18734" y="3440"/>
                    </a:lnTo>
                    <a:lnTo>
                      <a:pt x="18892" y="3600"/>
                    </a:lnTo>
                    <a:lnTo>
                      <a:pt x="19050" y="3600"/>
                    </a:lnTo>
                    <a:lnTo>
                      <a:pt x="19050" y="4160"/>
                    </a:lnTo>
                    <a:lnTo>
                      <a:pt x="19208" y="4160"/>
                    </a:lnTo>
                    <a:lnTo>
                      <a:pt x="19367" y="4640"/>
                    </a:lnTo>
                    <a:lnTo>
                      <a:pt x="19367" y="4880"/>
                    </a:lnTo>
                    <a:lnTo>
                      <a:pt x="19525" y="5120"/>
                    </a:lnTo>
                    <a:lnTo>
                      <a:pt x="19525" y="5600"/>
                    </a:lnTo>
                    <a:lnTo>
                      <a:pt x="19631" y="5600"/>
                    </a:lnTo>
                    <a:lnTo>
                      <a:pt x="19631" y="7040"/>
                    </a:lnTo>
                    <a:lnTo>
                      <a:pt x="19947" y="7040"/>
                    </a:lnTo>
                    <a:lnTo>
                      <a:pt x="19947" y="15600"/>
                    </a:lnTo>
                    <a:lnTo>
                      <a:pt x="19789" y="15600"/>
                    </a:lnTo>
                    <a:lnTo>
                      <a:pt x="19789" y="15840"/>
                    </a:lnTo>
                    <a:lnTo>
                      <a:pt x="19631" y="15840"/>
                    </a:lnTo>
                    <a:lnTo>
                      <a:pt x="19631" y="16080"/>
                    </a:lnTo>
                    <a:lnTo>
                      <a:pt x="18892" y="16080"/>
                    </a:lnTo>
                    <a:lnTo>
                      <a:pt x="18892" y="16400"/>
                    </a:lnTo>
                    <a:lnTo>
                      <a:pt x="18734" y="16400"/>
                    </a:lnTo>
                    <a:lnTo>
                      <a:pt x="18734" y="16080"/>
                    </a:lnTo>
                    <a:lnTo>
                      <a:pt x="17520" y="16080"/>
                    </a:lnTo>
                    <a:lnTo>
                      <a:pt x="17520" y="16560"/>
                    </a:lnTo>
                    <a:lnTo>
                      <a:pt x="17203" y="16800"/>
                    </a:lnTo>
                    <a:lnTo>
                      <a:pt x="16939" y="16800"/>
                    </a:lnTo>
                    <a:lnTo>
                      <a:pt x="16939" y="17040"/>
                    </a:lnTo>
                    <a:lnTo>
                      <a:pt x="16781" y="17040"/>
                    </a:lnTo>
                    <a:lnTo>
                      <a:pt x="16623" y="17520"/>
                    </a:lnTo>
                    <a:lnTo>
                      <a:pt x="16464" y="17520"/>
                    </a:lnTo>
                    <a:lnTo>
                      <a:pt x="16306" y="17760"/>
                    </a:lnTo>
                    <a:lnTo>
                      <a:pt x="16148" y="17760"/>
                    </a:lnTo>
                    <a:lnTo>
                      <a:pt x="16148" y="18080"/>
                    </a:lnTo>
                    <a:lnTo>
                      <a:pt x="15831" y="18080"/>
                    </a:lnTo>
                    <a:lnTo>
                      <a:pt x="15726" y="18240"/>
                    </a:lnTo>
                    <a:lnTo>
                      <a:pt x="15726" y="18800"/>
                    </a:lnTo>
                    <a:lnTo>
                      <a:pt x="15251" y="18800"/>
                    </a:lnTo>
                    <a:lnTo>
                      <a:pt x="15145" y="18960"/>
                    </a:lnTo>
                    <a:lnTo>
                      <a:pt x="14934" y="18960"/>
                    </a:lnTo>
                    <a:lnTo>
                      <a:pt x="14776" y="19280"/>
                    </a:lnTo>
                    <a:lnTo>
                      <a:pt x="14617" y="19280"/>
                    </a:lnTo>
                    <a:lnTo>
                      <a:pt x="14617" y="19440"/>
                    </a:lnTo>
                    <a:lnTo>
                      <a:pt x="11873" y="19440"/>
                    </a:lnTo>
                    <a:lnTo>
                      <a:pt x="11768" y="19760"/>
                    </a:lnTo>
                    <a:lnTo>
                      <a:pt x="11451" y="19760"/>
                    </a:lnTo>
                    <a:lnTo>
                      <a:pt x="11346" y="19920"/>
                    </a:lnTo>
                    <a:lnTo>
                      <a:pt x="3588" y="19920"/>
                    </a:lnTo>
                    <a:lnTo>
                      <a:pt x="3588" y="19440"/>
                    </a:lnTo>
                    <a:lnTo>
                      <a:pt x="3377" y="19440"/>
                    </a:lnTo>
                    <a:lnTo>
                      <a:pt x="3377" y="18960"/>
                    </a:lnTo>
                    <a:lnTo>
                      <a:pt x="3272" y="18960"/>
                    </a:lnTo>
                    <a:lnTo>
                      <a:pt x="3272" y="18240"/>
                    </a:lnTo>
                    <a:lnTo>
                      <a:pt x="3113" y="18240"/>
                    </a:lnTo>
                    <a:lnTo>
                      <a:pt x="3113" y="18080"/>
                    </a:lnTo>
                    <a:lnTo>
                      <a:pt x="3008" y="18080"/>
                    </a:lnTo>
                    <a:lnTo>
                      <a:pt x="3008" y="17760"/>
                    </a:lnTo>
                    <a:lnTo>
                      <a:pt x="2797" y="17760"/>
                    </a:lnTo>
                    <a:lnTo>
                      <a:pt x="2797" y="17280"/>
                    </a:lnTo>
                    <a:lnTo>
                      <a:pt x="2480" y="17280"/>
                    </a:lnTo>
                    <a:lnTo>
                      <a:pt x="2375" y="17040"/>
                    </a:lnTo>
                    <a:lnTo>
                      <a:pt x="2058" y="17040"/>
                    </a:lnTo>
                    <a:lnTo>
                      <a:pt x="1900" y="16800"/>
                    </a:lnTo>
                    <a:lnTo>
                      <a:pt x="1741" y="16400"/>
                    </a:lnTo>
                    <a:lnTo>
                      <a:pt x="1636" y="16400"/>
                    </a:lnTo>
                    <a:lnTo>
                      <a:pt x="1636" y="16080"/>
                    </a:lnTo>
                    <a:lnTo>
                      <a:pt x="1478" y="16080"/>
                    </a:lnTo>
                    <a:lnTo>
                      <a:pt x="0" y="12720"/>
                    </a:lnTo>
                    <a:lnTo>
                      <a:pt x="1108" y="11680"/>
                    </a:lnTo>
                    <a:lnTo>
                      <a:pt x="1108" y="11200"/>
                    </a:lnTo>
                    <a:lnTo>
                      <a:pt x="950" y="1096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844" y="9040"/>
                    </a:lnTo>
                    <a:lnTo>
                      <a:pt x="844" y="7040"/>
                    </a:lnTo>
                    <a:lnTo>
                      <a:pt x="844" y="7280"/>
                    </a:lnTo>
                    <a:lnTo>
                      <a:pt x="844" y="5360"/>
                    </a:lnTo>
                    <a:lnTo>
                      <a:pt x="950" y="5360"/>
                    </a:lnTo>
                    <a:lnTo>
                      <a:pt x="4169" y="4880"/>
                    </a:lnTo>
                    <a:lnTo>
                      <a:pt x="4169" y="5120"/>
                    </a:lnTo>
                    <a:lnTo>
                      <a:pt x="4327" y="5360"/>
                    </a:lnTo>
                    <a:lnTo>
                      <a:pt x="4485" y="5360"/>
                    </a:lnTo>
                    <a:lnTo>
                      <a:pt x="6332" y="5840"/>
                    </a:lnTo>
                    <a:lnTo>
                      <a:pt x="6121" y="5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94"/>
              <p:cNvSpPr>
                <a:spLocks/>
              </p:cNvSpPr>
              <p:nvPr/>
            </p:nvSpPr>
            <p:spPr bwMode="auto">
              <a:xfrm>
                <a:off x="2449" y="1802"/>
                <a:ext cx="116" cy="147"/>
              </a:xfrm>
              <a:custGeom>
                <a:avLst/>
                <a:gdLst>
                  <a:gd name="T0" fmla="*/ 8581 w 20000"/>
                  <a:gd name="T1" fmla="*/ 19946 h 20000"/>
                  <a:gd name="T2" fmla="*/ 14256 w 20000"/>
                  <a:gd name="T3" fmla="*/ 19946 h 20000"/>
                  <a:gd name="T4" fmla="*/ 19931 w 20000"/>
                  <a:gd name="T5" fmla="*/ 18147 h 20000"/>
                  <a:gd name="T6" fmla="*/ 18754 w 20000"/>
                  <a:gd name="T7" fmla="*/ 14986 h 20000"/>
                  <a:gd name="T8" fmla="*/ 18685 w 20000"/>
                  <a:gd name="T9" fmla="*/ 10954 h 20000"/>
                  <a:gd name="T10" fmla="*/ 18685 w 20000"/>
                  <a:gd name="T11" fmla="*/ 9155 h 20000"/>
                  <a:gd name="T12" fmla="*/ 18685 w 20000"/>
                  <a:gd name="T13" fmla="*/ 8065 h 20000"/>
                  <a:gd name="T14" fmla="*/ 18685 w 20000"/>
                  <a:gd name="T15" fmla="*/ 5559 h 20000"/>
                  <a:gd name="T16" fmla="*/ 19931 w 20000"/>
                  <a:gd name="T17" fmla="*/ 708 h 20000"/>
                  <a:gd name="T18" fmla="*/ 19031 w 20000"/>
                  <a:gd name="T19" fmla="*/ 545 h 20000"/>
                  <a:gd name="T20" fmla="*/ 14325 w 20000"/>
                  <a:gd name="T21" fmla="*/ 381 h 20000"/>
                  <a:gd name="T22" fmla="*/ 9273 w 20000"/>
                  <a:gd name="T23" fmla="*/ 0 h 20000"/>
                  <a:gd name="T24" fmla="*/ 8028 w 20000"/>
                  <a:gd name="T25" fmla="*/ 163 h 20000"/>
                  <a:gd name="T26" fmla="*/ 7128 w 20000"/>
                  <a:gd name="T27" fmla="*/ 926 h 20000"/>
                  <a:gd name="T28" fmla="*/ 6228 w 20000"/>
                  <a:gd name="T29" fmla="*/ 1853 h 20000"/>
                  <a:gd name="T30" fmla="*/ 6021 w 20000"/>
                  <a:gd name="T31" fmla="*/ 2071 h 20000"/>
                  <a:gd name="T32" fmla="*/ 5398 w 20000"/>
                  <a:gd name="T33" fmla="*/ 3542 h 20000"/>
                  <a:gd name="T34" fmla="*/ 4844 w 20000"/>
                  <a:gd name="T35" fmla="*/ 5777 h 20000"/>
                  <a:gd name="T36" fmla="*/ 4498 w 20000"/>
                  <a:gd name="T37" fmla="*/ 6921 h 20000"/>
                  <a:gd name="T38" fmla="*/ 4221 w 20000"/>
                  <a:gd name="T39" fmla="*/ 7684 h 20000"/>
                  <a:gd name="T40" fmla="*/ 3875 w 20000"/>
                  <a:gd name="T41" fmla="*/ 9210 h 20000"/>
                  <a:gd name="T42" fmla="*/ 3668 w 20000"/>
                  <a:gd name="T43" fmla="*/ 9591 h 20000"/>
                  <a:gd name="T44" fmla="*/ 2976 w 20000"/>
                  <a:gd name="T45" fmla="*/ 9755 h 20000"/>
                  <a:gd name="T46" fmla="*/ 2699 w 20000"/>
                  <a:gd name="T47" fmla="*/ 10463 h 20000"/>
                  <a:gd name="T48" fmla="*/ 2422 w 20000"/>
                  <a:gd name="T49" fmla="*/ 10899 h 20000"/>
                  <a:gd name="T50" fmla="*/ 1246 w 20000"/>
                  <a:gd name="T51" fmla="*/ 12044 h 20000"/>
                  <a:gd name="T52" fmla="*/ 969 w 20000"/>
                  <a:gd name="T53" fmla="*/ 13134 h 20000"/>
                  <a:gd name="T54" fmla="*/ 0 w 20000"/>
                  <a:gd name="T55" fmla="*/ 14550 h 20000"/>
                  <a:gd name="T56" fmla="*/ 1869 w 20000"/>
                  <a:gd name="T57" fmla="*/ 16131 h 20000"/>
                  <a:gd name="T58" fmla="*/ 2076 w 20000"/>
                  <a:gd name="T59" fmla="*/ 16894 h 20000"/>
                  <a:gd name="T60" fmla="*/ 2422 w 20000"/>
                  <a:gd name="T61" fmla="*/ 17275 h 20000"/>
                  <a:gd name="T62" fmla="*/ 2699 w 20000"/>
                  <a:gd name="T63" fmla="*/ 17602 h 20000"/>
                  <a:gd name="T64" fmla="*/ 2976 w 20000"/>
                  <a:gd name="T65" fmla="*/ 18202 h 20000"/>
                  <a:gd name="T66" fmla="*/ 3322 w 20000"/>
                  <a:gd name="T67" fmla="*/ 18420 h 20000"/>
                  <a:gd name="T68" fmla="*/ 3668 w 20000"/>
                  <a:gd name="T69" fmla="*/ 18583 h 20000"/>
                  <a:gd name="T70" fmla="*/ 3875 w 20000"/>
                  <a:gd name="T71" fmla="*/ 18965 h 20000"/>
                  <a:gd name="T72" fmla="*/ 4498 w 20000"/>
                  <a:gd name="T73" fmla="*/ 19128 h 20000"/>
                  <a:gd name="T74" fmla="*/ 5121 w 20000"/>
                  <a:gd name="T75" fmla="*/ 19292 h 20000"/>
                  <a:gd name="T76" fmla="*/ 5398 w 20000"/>
                  <a:gd name="T77" fmla="*/ 19510 h 20000"/>
                  <a:gd name="T78" fmla="*/ 6021 w 20000"/>
                  <a:gd name="T79" fmla="*/ 19728 h 20000"/>
                  <a:gd name="T80" fmla="*/ 7128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28" y="19728"/>
                    </a:moveTo>
                    <a:lnTo>
                      <a:pt x="8581" y="19946"/>
                    </a:lnTo>
                    <a:lnTo>
                      <a:pt x="10450" y="19837"/>
                    </a:lnTo>
                    <a:lnTo>
                      <a:pt x="14256" y="19946"/>
                    </a:lnTo>
                    <a:lnTo>
                      <a:pt x="17093" y="19946"/>
                    </a:lnTo>
                    <a:lnTo>
                      <a:pt x="19931" y="18147"/>
                    </a:lnTo>
                    <a:lnTo>
                      <a:pt x="19931" y="16349"/>
                    </a:lnTo>
                    <a:lnTo>
                      <a:pt x="18754" y="14986"/>
                    </a:lnTo>
                    <a:lnTo>
                      <a:pt x="18685" y="12752"/>
                    </a:lnTo>
                    <a:lnTo>
                      <a:pt x="18685" y="10954"/>
                    </a:lnTo>
                    <a:lnTo>
                      <a:pt x="18685" y="9155"/>
                    </a:lnTo>
                    <a:lnTo>
                      <a:pt x="18685" y="8065"/>
                    </a:lnTo>
                    <a:lnTo>
                      <a:pt x="18547" y="6921"/>
                    </a:lnTo>
                    <a:lnTo>
                      <a:pt x="18685" y="5559"/>
                    </a:lnTo>
                    <a:lnTo>
                      <a:pt x="19654" y="2616"/>
                    </a:lnTo>
                    <a:lnTo>
                      <a:pt x="19931" y="708"/>
                    </a:lnTo>
                    <a:lnTo>
                      <a:pt x="19654" y="545"/>
                    </a:lnTo>
                    <a:lnTo>
                      <a:pt x="19031" y="545"/>
                    </a:lnTo>
                    <a:lnTo>
                      <a:pt x="16747" y="381"/>
                    </a:lnTo>
                    <a:lnTo>
                      <a:pt x="14325" y="381"/>
                    </a:lnTo>
                    <a:lnTo>
                      <a:pt x="12595" y="0"/>
                    </a:lnTo>
                    <a:lnTo>
                      <a:pt x="9273" y="0"/>
                    </a:lnTo>
                    <a:lnTo>
                      <a:pt x="8997" y="163"/>
                    </a:lnTo>
                    <a:lnTo>
                      <a:pt x="8028" y="163"/>
                    </a:lnTo>
                    <a:lnTo>
                      <a:pt x="7820" y="545"/>
                    </a:lnTo>
                    <a:lnTo>
                      <a:pt x="7128" y="926"/>
                    </a:lnTo>
                    <a:lnTo>
                      <a:pt x="6574" y="1635"/>
                    </a:lnTo>
                    <a:lnTo>
                      <a:pt x="6228" y="1853"/>
                    </a:lnTo>
                    <a:lnTo>
                      <a:pt x="6021" y="1853"/>
                    </a:lnTo>
                    <a:lnTo>
                      <a:pt x="6021" y="2071"/>
                    </a:lnTo>
                    <a:lnTo>
                      <a:pt x="5675" y="2452"/>
                    </a:lnTo>
                    <a:lnTo>
                      <a:pt x="5398" y="3542"/>
                    </a:lnTo>
                    <a:lnTo>
                      <a:pt x="5398" y="4687"/>
                    </a:lnTo>
                    <a:lnTo>
                      <a:pt x="4844" y="5777"/>
                    </a:lnTo>
                    <a:lnTo>
                      <a:pt x="4844" y="6921"/>
                    </a:lnTo>
                    <a:lnTo>
                      <a:pt x="4498" y="6921"/>
                    </a:lnTo>
                    <a:lnTo>
                      <a:pt x="4498" y="7302"/>
                    </a:lnTo>
                    <a:lnTo>
                      <a:pt x="4221" y="7684"/>
                    </a:lnTo>
                    <a:lnTo>
                      <a:pt x="4221" y="8774"/>
                    </a:lnTo>
                    <a:lnTo>
                      <a:pt x="3875" y="9210"/>
                    </a:lnTo>
                    <a:lnTo>
                      <a:pt x="3668" y="9319"/>
                    </a:lnTo>
                    <a:lnTo>
                      <a:pt x="3668" y="9591"/>
                    </a:lnTo>
                    <a:lnTo>
                      <a:pt x="3322" y="9591"/>
                    </a:lnTo>
                    <a:lnTo>
                      <a:pt x="2976" y="9755"/>
                    </a:lnTo>
                    <a:lnTo>
                      <a:pt x="2976" y="10136"/>
                    </a:lnTo>
                    <a:lnTo>
                      <a:pt x="2699" y="10463"/>
                    </a:lnTo>
                    <a:lnTo>
                      <a:pt x="2422" y="10736"/>
                    </a:lnTo>
                    <a:lnTo>
                      <a:pt x="2422" y="10899"/>
                    </a:lnTo>
                    <a:lnTo>
                      <a:pt x="1869" y="11281"/>
                    </a:lnTo>
                    <a:lnTo>
                      <a:pt x="1246" y="12044"/>
                    </a:lnTo>
                    <a:lnTo>
                      <a:pt x="761" y="13842"/>
                    </a:lnTo>
                    <a:lnTo>
                      <a:pt x="969" y="13134"/>
                    </a:lnTo>
                    <a:lnTo>
                      <a:pt x="0" y="14550"/>
                    </a:lnTo>
                    <a:lnTo>
                      <a:pt x="1246" y="15913"/>
                    </a:lnTo>
                    <a:lnTo>
                      <a:pt x="1869" y="16131"/>
                    </a:lnTo>
                    <a:lnTo>
                      <a:pt x="1869" y="16894"/>
                    </a:lnTo>
                    <a:lnTo>
                      <a:pt x="2076" y="16894"/>
                    </a:lnTo>
                    <a:lnTo>
                      <a:pt x="2076" y="17057"/>
                    </a:lnTo>
                    <a:lnTo>
                      <a:pt x="2422" y="17275"/>
                    </a:lnTo>
                    <a:lnTo>
                      <a:pt x="2422" y="17439"/>
                    </a:lnTo>
                    <a:lnTo>
                      <a:pt x="2699" y="17602"/>
                    </a:lnTo>
                    <a:lnTo>
                      <a:pt x="2699" y="18038"/>
                    </a:lnTo>
                    <a:lnTo>
                      <a:pt x="2976" y="18202"/>
                    </a:lnTo>
                    <a:lnTo>
                      <a:pt x="2976" y="18420"/>
                    </a:lnTo>
                    <a:lnTo>
                      <a:pt x="3322" y="18420"/>
                    </a:lnTo>
                    <a:lnTo>
                      <a:pt x="3322" y="18583"/>
                    </a:lnTo>
                    <a:lnTo>
                      <a:pt x="3668" y="18583"/>
                    </a:lnTo>
                    <a:lnTo>
                      <a:pt x="3875" y="18747"/>
                    </a:lnTo>
                    <a:lnTo>
                      <a:pt x="3875" y="18965"/>
                    </a:lnTo>
                    <a:lnTo>
                      <a:pt x="4498" y="18965"/>
                    </a:lnTo>
                    <a:lnTo>
                      <a:pt x="4498" y="19128"/>
                    </a:lnTo>
                    <a:lnTo>
                      <a:pt x="5121" y="19128"/>
                    </a:lnTo>
                    <a:lnTo>
                      <a:pt x="5121" y="19292"/>
                    </a:lnTo>
                    <a:lnTo>
                      <a:pt x="5398" y="19292"/>
                    </a:lnTo>
                    <a:lnTo>
                      <a:pt x="5398" y="19510"/>
                    </a:lnTo>
                    <a:lnTo>
                      <a:pt x="6021" y="19510"/>
                    </a:lnTo>
                    <a:lnTo>
                      <a:pt x="6021" y="19728"/>
                    </a:lnTo>
                    <a:lnTo>
                      <a:pt x="7128" y="1972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95"/>
              <p:cNvSpPr>
                <a:spLocks/>
              </p:cNvSpPr>
              <p:nvPr/>
            </p:nvSpPr>
            <p:spPr bwMode="auto">
              <a:xfrm>
                <a:off x="2605" y="1875"/>
                <a:ext cx="81" cy="174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96"/>
              <p:cNvSpPr>
                <a:spLocks/>
              </p:cNvSpPr>
              <p:nvPr/>
            </p:nvSpPr>
            <p:spPr bwMode="auto">
              <a:xfrm>
                <a:off x="2636" y="1839"/>
                <a:ext cx="126" cy="147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97"/>
              <p:cNvSpPr>
                <a:spLocks/>
              </p:cNvSpPr>
              <p:nvPr/>
            </p:nvSpPr>
            <p:spPr bwMode="auto">
              <a:xfrm>
                <a:off x="2543" y="1766"/>
                <a:ext cx="85" cy="177"/>
              </a:xfrm>
              <a:custGeom>
                <a:avLst/>
                <a:gdLst>
                  <a:gd name="T0" fmla="*/ 14340 w 20000"/>
                  <a:gd name="T1" fmla="*/ 13544 h 20000"/>
                  <a:gd name="T2" fmla="*/ 15566 w 20000"/>
                  <a:gd name="T3" fmla="*/ 13093 h 20000"/>
                  <a:gd name="T4" fmla="*/ 16038 w 20000"/>
                  <a:gd name="T5" fmla="*/ 12912 h 20000"/>
                  <a:gd name="T6" fmla="*/ 16226 w 20000"/>
                  <a:gd name="T7" fmla="*/ 12596 h 20000"/>
                  <a:gd name="T8" fmla="*/ 16792 w 20000"/>
                  <a:gd name="T9" fmla="*/ 12460 h 20000"/>
                  <a:gd name="T10" fmla="*/ 16981 w 20000"/>
                  <a:gd name="T11" fmla="*/ 12009 h 20000"/>
                  <a:gd name="T12" fmla="*/ 17453 w 20000"/>
                  <a:gd name="T13" fmla="*/ 11828 h 20000"/>
                  <a:gd name="T14" fmla="*/ 17736 w 20000"/>
                  <a:gd name="T15" fmla="*/ 11558 h 20000"/>
                  <a:gd name="T16" fmla="*/ 18491 w 20000"/>
                  <a:gd name="T17" fmla="*/ 11422 h 20000"/>
                  <a:gd name="T18" fmla="*/ 18679 w 20000"/>
                  <a:gd name="T19" fmla="*/ 10790 h 20000"/>
                  <a:gd name="T20" fmla="*/ 19245 w 20000"/>
                  <a:gd name="T21" fmla="*/ 9707 h 20000"/>
                  <a:gd name="T22" fmla="*/ 19906 w 20000"/>
                  <a:gd name="T23" fmla="*/ 7856 h 20000"/>
                  <a:gd name="T24" fmla="*/ 19717 w 20000"/>
                  <a:gd name="T25" fmla="*/ 4560 h 20000"/>
                  <a:gd name="T26" fmla="*/ 19717 w 20000"/>
                  <a:gd name="T27" fmla="*/ 3025 h 20000"/>
                  <a:gd name="T28" fmla="*/ 19245 w 20000"/>
                  <a:gd name="T29" fmla="*/ 2754 h 20000"/>
                  <a:gd name="T30" fmla="*/ 18679 w 20000"/>
                  <a:gd name="T31" fmla="*/ 2122 h 20000"/>
                  <a:gd name="T32" fmla="*/ 17736 w 20000"/>
                  <a:gd name="T33" fmla="*/ 1806 h 20000"/>
                  <a:gd name="T34" fmla="*/ 17264 w 20000"/>
                  <a:gd name="T35" fmla="*/ 1535 h 20000"/>
                  <a:gd name="T36" fmla="*/ 16792 w 20000"/>
                  <a:gd name="T37" fmla="*/ 1354 h 20000"/>
                  <a:gd name="T38" fmla="*/ 16226 w 20000"/>
                  <a:gd name="T39" fmla="*/ 1084 h 20000"/>
                  <a:gd name="T40" fmla="*/ 15755 w 20000"/>
                  <a:gd name="T41" fmla="*/ 767 h 20000"/>
                  <a:gd name="T42" fmla="*/ 14811 w 20000"/>
                  <a:gd name="T43" fmla="*/ 451 h 20000"/>
                  <a:gd name="T44" fmla="*/ 12830 w 20000"/>
                  <a:gd name="T45" fmla="*/ 316 h 20000"/>
                  <a:gd name="T46" fmla="*/ 4434 w 20000"/>
                  <a:gd name="T47" fmla="*/ 181 h 20000"/>
                  <a:gd name="T48" fmla="*/ 3868 w 20000"/>
                  <a:gd name="T49" fmla="*/ 316 h 20000"/>
                  <a:gd name="T50" fmla="*/ 3585 w 20000"/>
                  <a:gd name="T51" fmla="*/ 1264 h 20000"/>
                  <a:gd name="T52" fmla="*/ 3396 w 20000"/>
                  <a:gd name="T53" fmla="*/ 2438 h 20000"/>
                  <a:gd name="T54" fmla="*/ 2925 w 20000"/>
                  <a:gd name="T55" fmla="*/ 3025 h 20000"/>
                  <a:gd name="T56" fmla="*/ 2453 w 20000"/>
                  <a:gd name="T57" fmla="*/ 3521 h 20000"/>
                  <a:gd name="T58" fmla="*/ 1981 w 20000"/>
                  <a:gd name="T59" fmla="*/ 3837 h 20000"/>
                  <a:gd name="T60" fmla="*/ 1132 w 20000"/>
                  <a:gd name="T61" fmla="*/ 4289 h 20000"/>
                  <a:gd name="T62" fmla="*/ 943 w 20000"/>
                  <a:gd name="T63" fmla="*/ 5011 h 20000"/>
                  <a:gd name="T64" fmla="*/ 472 w 20000"/>
                  <a:gd name="T65" fmla="*/ 5282 h 20000"/>
                  <a:gd name="T66" fmla="*/ 189 w 20000"/>
                  <a:gd name="T67" fmla="*/ 8533 h 20000"/>
                  <a:gd name="T68" fmla="*/ 472 w 20000"/>
                  <a:gd name="T69" fmla="*/ 16388 h 20000"/>
                  <a:gd name="T70" fmla="*/ 943 w 20000"/>
                  <a:gd name="T71" fmla="*/ 16704 h 20000"/>
                  <a:gd name="T72" fmla="*/ 1981 w 20000"/>
                  <a:gd name="T73" fmla="*/ 16840 h 20000"/>
                  <a:gd name="T74" fmla="*/ 2170 w 20000"/>
                  <a:gd name="T75" fmla="*/ 17156 h 20000"/>
                  <a:gd name="T76" fmla="*/ 2925 w 20000"/>
                  <a:gd name="T77" fmla="*/ 17562 h 20000"/>
                  <a:gd name="T78" fmla="*/ 3585 w 20000"/>
                  <a:gd name="T79" fmla="*/ 18239 h 20000"/>
                  <a:gd name="T80" fmla="*/ 3868 w 20000"/>
                  <a:gd name="T81" fmla="*/ 18510 h 20000"/>
                  <a:gd name="T82" fmla="*/ 7264 w 20000"/>
                  <a:gd name="T83" fmla="*/ 19955 h 20000"/>
                  <a:gd name="T84" fmla="*/ 8962 w 20000"/>
                  <a:gd name="T85" fmla="*/ 19007 h 20000"/>
                  <a:gd name="T86" fmla="*/ 11132 w 20000"/>
                  <a:gd name="T87" fmla="*/ 19007 h 20000"/>
                  <a:gd name="T88" fmla="*/ 12830 w 20000"/>
                  <a:gd name="T89" fmla="*/ 19142 h 20000"/>
                  <a:gd name="T90" fmla="*/ 14528 w 20000"/>
                  <a:gd name="T91" fmla="*/ 19007 h 20000"/>
                  <a:gd name="T92" fmla="*/ 14528 w 20000"/>
                  <a:gd name="T93" fmla="*/ 15621 h 20000"/>
                  <a:gd name="T94" fmla="*/ 14340 w 20000"/>
                  <a:gd name="T95" fmla="*/ 138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40" y="13815"/>
                    </a:moveTo>
                    <a:lnTo>
                      <a:pt x="14057" y="13544"/>
                    </a:lnTo>
                    <a:lnTo>
                      <a:pt x="14340" y="13544"/>
                    </a:lnTo>
                    <a:lnTo>
                      <a:pt x="14340" y="13273"/>
                    </a:lnTo>
                    <a:lnTo>
                      <a:pt x="15566" y="13273"/>
                    </a:lnTo>
                    <a:lnTo>
                      <a:pt x="15566" y="13093"/>
                    </a:lnTo>
                    <a:lnTo>
                      <a:pt x="15755" y="13093"/>
                    </a:lnTo>
                    <a:lnTo>
                      <a:pt x="15755" y="12912"/>
                    </a:lnTo>
                    <a:lnTo>
                      <a:pt x="16038" y="12912"/>
                    </a:lnTo>
                    <a:lnTo>
                      <a:pt x="16038" y="12777"/>
                    </a:lnTo>
                    <a:lnTo>
                      <a:pt x="16226" y="12777"/>
                    </a:lnTo>
                    <a:lnTo>
                      <a:pt x="16226" y="12596"/>
                    </a:lnTo>
                    <a:lnTo>
                      <a:pt x="16509" y="12596"/>
                    </a:lnTo>
                    <a:lnTo>
                      <a:pt x="16509" y="12460"/>
                    </a:lnTo>
                    <a:lnTo>
                      <a:pt x="16792" y="12460"/>
                    </a:lnTo>
                    <a:lnTo>
                      <a:pt x="16792" y="12144"/>
                    </a:lnTo>
                    <a:lnTo>
                      <a:pt x="16981" y="12144"/>
                    </a:lnTo>
                    <a:lnTo>
                      <a:pt x="16981" y="12009"/>
                    </a:lnTo>
                    <a:lnTo>
                      <a:pt x="17264" y="12009"/>
                    </a:lnTo>
                    <a:lnTo>
                      <a:pt x="17264" y="11828"/>
                    </a:lnTo>
                    <a:lnTo>
                      <a:pt x="17453" y="11828"/>
                    </a:lnTo>
                    <a:lnTo>
                      <a:pt x="17453" y="11693"/>
                    </a:lnTo>
                    <a:lnTo>
                      <a:pt x="17736" y="11693"/>
                    </a:lnTo>
                    <a:lnTo>
                      <a:pt x="17736" y="11558"/>
                    </a:lnTo>
                    <a:lnTo>
                      <a:pt x="18019" y="11558"/>
                    </a:lnTo>
                    <a:lnTo>
                      <a:pt x="18019" y="11422"/>
                    </a:lnTo>
                    <a:lnTo>
                      <a:pt x="18491" y="11422"/>
                    </a:lnTo>
                    <a:lnTo>
                      <a:pt x="18491" y="11242"/>
                    </a:lnTo>
                    <a:lnTo>
                      <a:pt x="18679" y="11242"/>
                    </a:lnTo>
                    <a:lnTo>
                      <a:pt x="18679" y="10790"/>
                    </a:lnTo>
                    <a:lnTo>
                      <a:pt x="18962" y="10655"/>
                    </a:lnTo>
                    <a:lnTo>
                      <a:pt x="19245" y="10293"/>
                    </a:lnTo>
                    <a:lnTo>
                      <a:pt x="19245" y="9707"/>
                    </a:lnTo>
                    <a:lnTo>
                      <a:pt x="19717" y="9571"/>
                    </a:lnTo>
                    <a:lnTo>
                      <a:pt x="19717" y="8081"/>
                    </a:lnTo>
                    <a:lnTo>
                      <a:pt x="19906" y="7856"/>
                    </a:lnTo>
                    <a:lnTo>
                      <a:pt x="19906" y="7269"/>
                    </a:lnTo>
                    <a:lnTo>
                      <a:pt x="19717" y="7269"/>
                    </a:lnTo>
                    <a:lnTo>
                      <a:pt x="19717" y="4560"/>
                    </a:lnTo>
                    <a:lnTo>
                      <a:pt x="19906" y="4424"/>
                    </a:lnTo>
                    <a:lnTo>
                      <a:pt x="19906" y="3025"/>
                    </a:lnTo>
                    <a:lnTo>
                      <a:pt x="19717" y="3025"/>
                    </a:lnTo>
                    <a:lnTo>
                      <a:pt x="19434" y="2889"/>
                    </a:lnTo>
                    <a:lnTo>
                      <a:pt x="19434" y="2754"/>
                    </a:lnTo>
                    <a:lnTo>
                      <a:pt x="19245" y="2754"/>
                    </a:lnTo>
                    <a:lnTo>
                      <a:pt x="19245" y="2438"/>
                    </a:lnTo>
                    <a:lnTo>
                      <a:pt x="18679" y="2438"/>
                    </a:lnTo>
                    <a:lnTo>
                      <a:pt x="18679" y="2122"/>
                    </a:lnTo>
                    <a:lnTo>
                      <a:pt x="18208" y="2122"/>
                    </a:lnTo>
                    <a:lnTo>
                      <a:pt x="18208" y="1986"/>
                    </a:lnTo>
                    <a:lnTo>
                      <a:pt x="17736" y="1806"/>
                    </a:lnTo>
                    <a:lnTo>
                      <a:pt x="17453" y="1806"/>
                    </a:lnTo>
                    <a:lnTo>
                      <a:pt x="17264" y="1716"/>
                    </a:lnTo>
                    <a:lnTo>
                      <a:pt x="17264" y="1535"/>
                    </a:lnTo>
                    <a:lnTo>
                      <a:pt x="16981" y="1535"/>
                    </a:lnTo>
                    <a:lnTo>
                      <a:pt x="16981" y="1354"/>
                    </a:lnTo>
                    <a:lnTo>
                      <a:pt x="16792" y="1354"/>
                    </a:lnTo>
                    <a:lnTo>
                      <a:pt x="16792" y="1264"/>
                    </a:lnTo>
                    <a:lnTo>
                      <a:pt x="16509" y="1264"/>
                    </a:lnTo>
                    <a:lnTo>
                      <a:pt x="16226" y="1084"/>
                    </a:lnTo>
                    <a:lnTo>
                      <a:pt x="16226" y="903"/>
                    </a:lnTo>
                    <a:lnTo>
                      <a:pt x="15755" y="903"/>
                    </a:lnTo>
                    <a:lnTo>
                      <a:pt x="15755" y="767"/>
                    </a:lnTo>
                    <a:lnTo>
                      <a:pt x="15283" y="587"/>
                    </a:lnTo>
                    <a:lnTo>
                      <a:pt x="15000" y="587"/>
                    </a:lnTo>
                    <a:lnTo>
                      <a:pt x="14811" y="451"/>
                    </a:lnTo>
                    <a:lnTo>
                      <a:pt x="14340" y="451"/>
                    </a:lnTo>
                    <a:lnTo>
                      <a:pt x="14340" y="316"/>
                    </a:lnTo>
                    <a:lnTo>
                      <a:pt x="12830" y="316"/>
                    </a:lnTo>
                    <a:lnTo>
                      <a:pt x="12830" y="0"/>
                    </a:lnTo>
                    <a:lnTo>
                      <a:pt x="4434" y="0"/>
                    </a:lnTo>
                    <a:lnTo>
                      <a:pt x="4434" y="181"/>
                    </a:lnTo>
                    <a:lnTo>
                      <a:pt x="4151" y="181"/>
                    </a:lnTo>
                    <a:lnTo>
                      <a:pt x="4151" y="316"/>
                    </a:lnTo>
                    <a:lnTo>
                      <a:pt x="3868" y="316"/>
                    </a:lnTo>
                    <a:lnTo>
                      <a:pt x="3868" y="1084"/>
                    </a:lnTo>
                    <a:lnTo>
                      <a:pt x="3585" y="1084"/>
                    </a:lnTo>
                    <a:lnTo>
                      <a:pt x="3585" y="1264"/>
                    </a:lnTo>
                    <a:lnTo>
                      <a:pt x="3868" y="1264"/>
                    </a:lnTo>
                    <a:lnTo>
                      <a:pt x="3868" y="2438"/>
                    </a:lnTo>
                    <a:lnTo>
                      <a:pt x="3396" y="2438"/>
                    </a:lnTo>
                    <a:lnTo>
                      <a:pt x="3208" y="2754"/>
                    </a:lnTo>
                    <a:lnTo>
                      <a:pt x="3208" y="3025"/>
                    </a:lnTo>
                    <a:lnTo>
                      <a:pt x="2925" y="3025"/>
                    </a:lnTo>
                    <a:lnTo>
                      <a:pt x="2925" y="3205"/>
                    </a:lnTo>
                    <a:lnTo>
                      <a:pt x="2453" y="3386"/>
                    </a:lnTo>
                    <a:lnTo>
                      <a:pt x="2453" y="3521"/>
                    </a:lnTo>
                    <a:lnTo>
                      <a:pt x="2170" y="3657"/>
                    </a:lnTo>
                    <a:lnTo>
                      <a:pt x="2170" y="3837"/>
                    </a:lnTo>
                    <a:lnTo>
                      <a:pt x="1981" y="3837"/>
                    </a:lnTo>
                    <a:lnTo>
                      <a:pt x="1981" y="4153"/>
                    </a:lnTo>
                    <a:lnTo>
                      <a:pt x="1698" y="4289"/>
                    </a:lnTo>
                    <a:lnTo>
                      <a:pt x="1132" y="4289"/>
                    </a:lnTo>
                    <a:lnTo>
                      <a:pt x="1132" y="4740"/>
                    </a:lnTo>
                    <a:lnTo>
                      <a:pt x="943" y="4876"/>
                    </a:lnTo>
                    <a:lnTo>
                      <a:pt x="943" y="5011"/>
                    </a:lnTo>
                    <a:lnTo>
                      <a:pt x="755" y="5147"/>
                    </a:lnTo>
                    <a:lnTo>
                      <a:pt x="755" y="5282"/>
                    </a:lnTo>
                    <a:lnTo>
                      <a:pt x="472" y="5282"/>
                    </a:lnTo>
                    <a:lnTo>
                      <a:pt x="472" y="8081"/>
                    </a:lnTo>
                    <a:lnTo>
                      <a:pt x="189" y="8172"/>
                    </a:lnTo>
                    <a:lnTo>
                      <a:pt x="189" y="8533"/>
                    </a:lnTo>
                    <a:lnTo>
                      <a:pt x="0" y="8623"/>
                    </a:lnTo>
                    <a:lnTo>
                      <a:pt x="0" y="16388"/>
                    </a:lnTo>
                    <a:lnTo>
                      <a:pt x="472" y="16388"/>
                    </a:lnTo>
                    <a:lnTo>
                      <a:pt x="472" y="16569"/>
                    </a:lnTo>
                    <a:lnTo>
                      <a:pt x="943" y="16569"/>
                    </a:lnTo>
                    <a:lnTo>
                      <a:pt x="943" y="16704"/>
                    </a:lnTo>
                    <a:lnTo>
                      <a:pt x="1698" y="16704"/>
                    </a:lnTo>
                    <a:lnTo>
                      <a:pt x="1698" y="16840"/>
                    </a:lnTo>
                    <a:lnTo>
                      <a:pt x="1981" y="16840"/>
                    </a:lnTo>
                    <a:lnTo>
                      <a:pt x="1981" y="17020"/>
                    </a:lnTo>
                    <a:lnTo>
                      <a:pt x="2170" y="17020"/>
                    </a:lnTo>
                    <a:lnTo>
                      <a:pt x="2170" y="17156"/>
                    </a:lnTo>
                    <a:lnTo>
                      <a:pt x="2642" y="17156"/>
                    </a:lnTo>
                    <a:lnTo>
                      <a:pt x="2642" y="17472"/>
                    </a:lnTo>
                    <a:lnTo>
                      <a:pt x="2925" y="17562"/>
                    </a:lnTo>
                    <a:lnTo>
                      <a:pt x="2925" y="17923"/>
                    </a:lnTo>
                    <a:lnTo>
                      <a:pt x="3208" y="18059"/>
                    </a:lnTo>
                    <a:lnTo>
                      <a:pt x="3585" y="18239"/>
                    </a:lnTo>
                    <a:lnTo>
                      <a:pt x="3585" y="18375"/>
                    </a:lnTo>
                    <a:lnTo>
                      <a:pt x="3868" y="18375"/>
                    </a:lnTo>
                    <a:lnTo>
                      <a:pt x="3868" y="18510"/>
                    </a:lnTo>
                    <a:lnTo>
                      <a:pt x="7264" y="19955"/>
                    </a:lnTo>
                    <a:lnTo>
                      <a:pt x="8302" y="18826"/>
                    </a:lnTo>
                    <a:lnTo>
                      <a:pt x="8774" y="18826"/>
                    </a:lnTo>
                    <a:lnTo>
                      <a:pt x="8962" y="19007"/>
                    </a:lnTo>
                    <a:lnTo>
                      <a:pt x="11132" y="19007"/>
                    </a:lnTo>
                    <a:lnTo>
                      <a:pt x="10849" y="19007"/>
                    </a:lnTo>
                    <a:lnTo>
                      <a:pt x="11132" y="19007"/>
                    </a:lnTo>
                    <a:lnTo>
                      <a:pt x="10849" y="19007"/>
                    </a:lnTo>
                    <a:lnTo>
                      <a:pt x="10849" y="19142"/>
                    </a:lnTo>
                    <a:lnTo>
                      <a:pt x="12830" y="19142"/>
                    </a:lnTo>
                    <a:lnTo>
                      <a:pt x="12547" y="19142"/>
                    </a:lnTo>
                    <a:lnTo>
                      <a:pt x="14528" y="19142"/>
                    </a:lnTo>
                    <a:lnTo>
                      <a:pt x="14528" y="19007"/>
                    </a:lnTo>
                    <a:lnTo>
                      <a:pt x="15000" y="15801"/>
                    </a:lnTo>
                    <a:lnTo>
                      <a:pt x="14811" y="15801"/>
                    </a:lnTo>
                    <a:lnTo>
                      <a:pt x="14528" y="15621"/>
                    </a:lnTo>
                    <a:lnTo>
                      <a:pt x="14528" y="15440"/>
                    </a:lnTo>
                    <a:lnTo>
                      <a:pt x="14057" y="13679"/>
                    </a:lnTo>
                    <a:lnTo>
                      <a:pt x="14340" y="1381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98"/>
              <p:cNvSpPr>
                <a:spLocks/>
              </p:cNvSpPr>
              <p:nvPr/>
            </p:nvSpPr>
            <p:spPr bwMode="auto">
              <a:xfrm>
                <a:off x="2824" y="1619"/>
                <a:ext cx="152" cy="100"/>
              </a:xfrm>
              <a:custGeom>
                <a:avLst/>
                <a:gdLst>
                  <a:gd name="T0" fmla="*/ 6438 w 20000"/>
                  <a:gd name="T1" fmla="*/ 14320 h 20000"/>
                  <a:gd name="T2" fmla="*/ 6913 w 20000"/>
                  <a:gd name="T3" fmla="*/ 15600 h 20000"/>
                  <a:gd name="T4" fmla="*/ 7071 w 20000"/>
                  <a:gd name="T5" fmla="*/ 16080 h 20000"/>
                  <a:gd name="T6" fmla="*/ 7388 w 20000"/>
                  <a:gd name="T7" fmla="*/ 16320 h 20000"/>
                  <a:gd name="T8" fmla="*/ 7493 w 20000"/>
                  <a:gd name="T9" fmla="*/ 16800 h 20000"/>
                  <a:gd name="T10" fmla="*/ 7968 w 20000"/>
                  <a:gd name="T11" fmla="*/ 16960 h 20000"/>
                  <a:gd name="T12" fmla="*/ 8127 w 20000"/>
                  <a:gd name="T13" fmla="*/ 17520 h 20000"/>
                  <a:gd name="T14" fmla="*/ 8443 w 20000"/>
                  <a:gd name="T15" fmla="*/ 17760 h 20000"/>
                  <a:gd name="T16" fmla="*/ 8602 w 20000"/>
                  <a:gd name="T17" fmla="*/ 18480 h 20000"/>
                  <a:gd name="T18" fmla="*/ 9129 w 20000"/>
                  <a:gd name="T19" fmla="*/ 18720 h 20000"/>
                  <a:gd name="T20" fmla="*/ 10237 w 20000"/>
                  <a:gd name="T21" fmla="*/ 19200 h 20000"/>
                  <a:gd name="T22" fmla="*/ 12084 w 20000"/>
                  <a:gd name="T23" fmla="*/ 19920 h 20000"/>
                  <a:gd name="T24" fmla="*/ 15462 w 20000"/>
                  <a:gd name="T25" fmla="*/ 19680 h 20000"/>
                  <a:gd name="T26" fmla="*/ 16939 w 20000"/>
                  <a:gd name="T27" fmla="*/ 19680 h 20000"/>
                  <a:gd name="T28" fmla="*/ 17203 w 20000"/>
                  <a:gd name="T29" fmla="*/ 19200 h 20000"/>
                  <a:gd name="T30" fmla="*/ 17889 w 20000"/>
                  <a:gd name="T31" fmla="*/ 18720 h 20000"/>
                  <a:gd name="T32" fmla="*/ 18153 w 20000"/>
                  <a:gd name="T33" fmla="*/ 17760 h 20000"/>
                  <a:gd name="T34" fmla="*/ 18470 w 20000"/>
                  <a:gd name="T35" fmla="*/ 17280 h 20000"/>
                  <a:gd name="T36" fmla="*/ 18575 w 20000"/>
                  <a:gd name="T37" fmla="*/ 16800 h 20000"/>
                  <a:gd name="T38" fmla="*/ 18892 w 20000"/>
                  <a:gd name="T39" fmla="*/ 16320 h 20000"/>
                  <a:gd name="T40" fmla="*/ 19208 w 20000"/>
                  <a:gd name="T41" fmla="*/ 15760 h 20000"/>
                  <a:gd name="T42" fmla="*/ 19525 w 20000"/>
                  <a:gd name="T43" fmla="*/ 14800 h 20000"/>
                  <a:gd name="T44" fmla="*/ 19631 w 20000"/>
                  <a:gd name="T45" fmla="*/ 12880 h 20000"/>
                  <a:gd name="T46" fmla="*/ 19789 w 20000"/>
                  <a:gd name="T47" fmla="*/ 4400 h 20000"/>
                  <a:gd name="T48" fmla="*/ 19631 w 20000"/>
                  <a:gd name="T49" fmla="*/ 3840 h 20000"/>
                  <a:gd name="T50" fmla="*/ 18734 w 20000"/>
                  <a:gd name="T51" fmla="*/ 3600 h 20000"/>
                  <a:gd name="T52" fmla="*/ 17520 w 20000"/>
                  <a:gd name="T53" fmla="*/ 3440 h 20000"/>
                  <a:gd name="T54" fmla="*/ 16939 w 20000"/>
                  <a:gd name="T55" fmla="*/ 2880 h 20000"/>
                  <a:gd name="T56" fmla="*/ 16464 w 20000"/>
                  <a:gd name="T57" fmla="*/ 2400 h 20000"/>
                  <a:gd name="T58" fmla="*/ 16148 w 20000"/>
                  <a:gd name="T59" fmla="*/ 1920 h 20000"/>
                  <a:gd name="T60" fmla="*/ 15726 w 20000"/>
                  <a:gd name="T61" fmla="*/ 1120 h 20000"/>
                  <a:gd name="T62" fmla="*/ 14934 w 20000"/>
                  <a:gd name="T63" fmla="*/ 960 h 20000"/>
                  <a:gd name="T64" fmla="*/ 14617 w 20000"/>
                  <a:gd name="T65" fmla="*/ 480 h 20000"/>
                  <a:gd name="T66" fmla="*/ 11451 w 20000"/>
                  <a:gd name="T67" fmla="*/ 240 h 20000"/>
                  <a:gd name="T68" fmla="*/ 3588 w 20000"/>
                  <a:gd name="T69" fmla="*/ 480 h 20000"/>
                  <a:gd name="T70" fmla="*/ 3272 w 20000"/>
                  <a:gd name="T71" fmla="*/ 960 h 20000"/>
                  <a:gd name="T72" fmla="*/ 3113 w 20000"/>
                  <a:gd name="T73" fmla="*/ 1920 h 20000"/>
                  <a:gd name="T74" fmla="*/ 2797 w 20000"/>
                  <a:gd name="T75" fmla="*/ 2160 h 20000"/>
                  <a:gd name="T76" fmla="*/ 2375 w 20000"/>
                  <a:gd name="T77" fmla="*/ 2880 h 20000"/>
                  <a:gd name="T78" fmla="*/ 1741 w 20000"/>
                  <a:gd name="T79" fmla="*/ 3600 h 20000"/>
                  <a:gd name="T80" fmla="*/ 1478 w 20000"/>
                  <a:gd name="T81" fmla="*/ 3840 h 20000"/>
                  <a:gd name="T82" fmla="*/ 0 w 20000"/>
                  <a:gd name="T83" fmla="*/ 7200 h 20000"/>
                  <a:gd name="T84" fmla="*/ 950 w 20000"/>
                  <a:gd name="T85" fmla="*/ 8960 h 20000"/>
                  <a:gd name="T86" fmla="*/ 950 w 20000"/>
                  <a:gd name="T87" fmla="*/ 11120 h 20000"/>
                  <a:gd name="T88" fmla="*/ 844 w 20000"/>
                  <a:gd name="T89" fmla="*/ 12880 h 20000"/>
                  <a:gd name="T90" fmla="*/ 950 w 20000"/>
                  <a:gd name="T91" fmla="*/ 14560 h 20000"/>
                  <a:gd name="T92" fmla="*/ 4327 w 20000"/>
                  <a:gd name="T93" fmla="*/ 14560 h 20000"/>
                  <a:gd name="T94" fmla="*/ 6121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14320"/>
                    </a:moveTo>
                    <a:lnTo>
                      <a:pt x="6438" y="14080"/>
                    </a:lnTo>
                    <a:lnTo>
                      <a:pt x="6438" y="14320"/>
                    </a:lnTo>
                    <a:lnTo>
                      <a:pt x="6755" y="14320"/>
                    </a:lnTo>
                    <a:lnTo>
                      <a:pt x="6755" y="15600"/>
                    </a:lnTo>
                    <a:lnTo>
                      <a:pt x="6913" y="15600"/>
                    </a:lnTo>
                    <a:lnTo>
                      <a:pt x="6913" y="15760"/>
                    </a:lnTo>
                    <a:lnTo>
                      <a:pt x="7071" y="15760"/>
                    </a:lnTo>
                    <a:lnTo>
                      <a:pt x="7071" y="16080"/>
                    </a:lnTo>
                    <a:lnTo>
                      <a:pt x="7230" y="16080"/>
                    </a:lnTo>
                    <a:lnTo>
                      <a:pt x="7230" y="16320"/>
                    </a:lnTo>
                    <a:lnTo>
                      <a:pt x="7388" y="16320"/>
                    </a:lnTo>
                    <a:lnTo>
                      <a:pt x="7388" y="16560"/>
                    </a:lnTo>
                    <a:lnTo>
                      <a:pt x="7493" y="16560"/>
                    </a:lnTo>
                    <a:lnTo>
                      <a:pt x="7493" y="16800"/>
                    </a:lnTo>
                    <a:lnTo>
                      <a:pt x="7810" y="16800"/>
                    </a:lnTo>
                    <a:lnTo>
                      <a:pt x="7810" y="16960"/>
                    </a:lnTo>
                    <a:lnTo>
                      <a:pt x="7968" y="16960"/>
                    </a:lnTo>
                    <a:lnTo>
                      <a:pt x="7968" y="17280"/>
                    </a:lnTo>
                    <a:lnTo>
                      <a:pt x="8127" y="17280"/>
                    </a:lnTo>
                    <a:lnTo>
                      <a:pt x="8127" y="17520"/>
                    </a:lnTo>
                    <a:lnTo>
                      <a:pt x="8285" y="17520"/>
                    </a:lnTo>
                    <a:lnTo>
                      <a:pt x="8285" y="17760"/>
                    </a:lnTo>
                    <a:lnTo>
                      <a:pt x="8443" y="17760"/>
                    </a:lnTo>
                    <a:lnTo>
                      <a:pt x="8443" y="18080"/>
                    </a:lnTo>
                    <a:lnTo>
                      <a:pt x="8602" y="18080"/>
                    </a:lnTo>
                    <a:lnTo>
                      <a:pt x="8602" y="18480"/>
                    </a:lnTo>
                    <a:lnTo>
                      <a:pt x="8760" y="18480"/>
                    </a:lnTo>
                    <a:lnTo>
                      <a:pt x="8760" y="18720"/>
                    </a:lnTo>
                    <a:lnTo>
                      <a:pt x="9129" y="18720"/>
                    </a:lnTo>
                    <a:lnTo>
                      <a:pt x="9340" y="18960"/>
                    </a:lnTo>
                    <a:lnTo>
                      <a:pt x="9657" y="19200"/>
                    </a:lnTo>
                    <a:lnTo>
                      <a:pt x="10237" y="19200"/>
                    </a:lnTo>
                    <a:lnTo>
                      <a:pt x="10396" y="19680"/>
                    </a:lnTo>
                    <a:lnTo>
                      <a:pt x="11873" y="19680"/>
                    </a:lnTo>
                    <a:lnTo>
                      <a:pt x="12084" y="19920"/>
                    </a:lnTo>
                    <a:lnTo>
                      <a:pt x="12718" y="19920"/>
                    </a:lnTo>
                    <a:lnTo>
                      <a:pt x="12718" y="19680"/>
                    </a:lnTo>
                    <a:lnTo>
                      <a:pt x="15462" y="19680"/>
                    </a:lnTo>
                    <a:lnTo>
                      <a:pt x="15567" y="19920"/>
                    </a:lnTo>
                    <a:lnTo>
                      <a:pt x="16939" y="19920"/>
                    </a:lnTo>
                    <a:lnTo>
                      <a:pt x="16939" y="19680"/>
                    </a:lnTo>
                    <a:lnTo>
                      <a:pt x="17098" y="19440"/>
                    </a:lnTo>
                    <a:lnTo>
                      <a:pt x="17203" y="19440"/>
                    </a:lnTo>
                    <a:lnTo>
                      <a:pt x="17203" y="19200"/>
                    </a:lnTo>
                    <a:lnTo>
                      <a:pt x="17520" y="19200"/>
                    </a:lnTo>
                    <a:lnTo>
                      <a:pt x="17520" y="18720"/>
                    </a:lnTo>
                    <a:lnTo>
                      <a:pt x="17889" y="18720"/>
                    </a:lnTo>
                    <a:lnTo>
                      <a:pt x="17889" y="18240"/>
                    </a:lnTo>
                    <a:lnTo>
                      <a:pt x="17995" y="18240"/>
                    </a:lnTo>
                    <a:lnTo>
                      <a:pt x="18153" y="17760"/>
                    </a:lnTo>
                    <a:lnTo>
                      <a:pt x="18153" y="17520"/>
                    </a:lnTo>
                    <a:lnTo>
                      <a:pt x="18259" y="17280"/>
                    </a:lnTo>
                    <a:lnTo>
                      <a:pt x="18470" y="17280"/>
                    </a:lnTo>
                    <a:lnTo>
                      <a:pt x="18470" y="16960"/>
                    </a:lnTo>
                    <a:lnTo>
                      <a:pt x="18575" y="16960"/>
                    </a:lnTo>
                    <a:lnTo>
                      <a:pt x="18575" y="16800"/>
                    </a:lnTo>
                    <a:lnTo>
                      <a:pt x="18734" y="16800"/>
                    </a:lnTo>
                    <a:lnTo>
                      <a:pt x="18734" y="16560"/>
                    </a:lnTo>
                    <a:lnTo>
                      <a:pt x="18892" y="16320"/>
                    </a:lnTo>
                    <a:lnTo>
                      <a:pt x="19050" y="16320"/>
                    </a:lnTo>
                    <a:lnTo>
                      <a:pt x="19050" y="15760"/>
                    </a:lnTo>
                    <a:lnTo>
                      <a:pt x="19208" y="15760"/>
                    </a:lnTo>
                    <a:lnTo>
                      <a:pt x="19367" y="15280"/>
                    </a:lnTo>
                    <a:lnTo>
                      <a:pt x="19367" y="15120"/>
                    </a:lnTo>
                    <a:lnTo>
                      <a:pt x="19525" y="14800"/>
                    </a:lnTo>
                    <a:lnTo>
                      <a:pt x="19525" y="14320"/>
                    </a:lnTo>
                    <a:lnTo>
                      <a:pt x="19631" y="14320"/>
                    </a:lnTo>
                    <a:lnTo>
                      <a:pt x="19631" y="12880"/>
                    </a:lnTo>
                    <a:lnTo>
                      <a:pt x="19947" y="12880"/>
                    </a:lnTo>
                    <a:lnTo>
                      <a:pt x="19947" y="4400"/>
                    </a:lnTo>
                    <a:lnTo>
                      <a:pt x="19789" y="4400"/>
                    </a:lnTo>
                    <a:lnTo>
                      <a:pt x="19789" y="4080"/>
                    </a:lnTo>
                    <a:lnTo>
                      <a:pt x="19631" y="4080"/>
                    </a:lnTo>
                    <a:lnTo>
                      <a:pt x="19631" y="3840"/>
                    </a:lnTo>
                    <a:lnTo>
                      <a:pt x="18892" y="3840"/>
                    </a:lnTo>
                    <a:lnTo>
                      <a:pt x="18892" y="3600"/>
                    </a:lnTo>
                    <a:lnTo>
                      <a:pt x="18734" y="3600"/>
                    </a:lnTo>
                    <a:lnTo>
                      <a:pt x="18734" y="3840"/>
                    </a:lnTo>
                    <a:lnTo>
                      <a:pt x="17520" y="3840"/>
                    </a:lnTo>
                    <a:lnTo>
                      <a:pt x="17520" y="3440"/>
                    </a:lnTo>
                    <a:lnTo>
                      <a:pt x="17203" y="3120"/>
                    </a:lnTo>
                    <a:lnTo>
                      <a:pt x="16939" y="3120"/>
                    </a:lnTo>
                    <a:lnTo>
                      <a:pt x="16939" y="2880"/>
                    </a:lnTo>
                    <a:lnTo>
                      <a:pt x="16781" y="2880"/>
                    </a:lnTo>
                    <a:lnTo>
                      <a:pt x="16623" y="2400"/>
                    </a:lnTo>
                    <a:lnTo>
                      <a:pt x="16464" y="2400"/>
                    </a:lnTo>
                    <a:lnTo>
                      <a:pt x="16306" y="2160"/>
                    </a:lnTo>
                    <a:lnTo>
                      <a:pt x="16148" y="2160"/>
                    </a:lnTo>
                    <a:lnTo>
                      <a:pt x="16148" y="1920"/>
                    </a:lnTo>
                    <a:lnTo>
                      <a:pt x="15831" y="1920"/>
                    </a:lnTo>
                    <a:lnTo>
                      <a:pt x="15726" y="1680"/>
                    </a:lnTo>
                    <a:lnTo>
                      <a:pt x="15726" y="1120"/>
                    </a:lnTo>
                    <a:lnTo>
                      <a:pt x="15251" y="1120"/>
                    </a:lnTo>
                    <a:lnTo>
                      <a:pt x="15145" y="960"/>
                    </a:lnTo>
                    <a:lnTo>
                      <a:pt x="14934" y="960"/>
                    </a:lnTo>
                    <a:lnTo>
                      <a:pt x="14776" y="720"/>
                    </a:lnTo>
                    <a:lnTo>
                      <a:pt x="14617" y="720"/>
                    </a:lnTo>
                    <a:lnTo>
                      <a:pt x="14617" y="480"/>
                    </a:lnTo>
                    <a:lnTo>
                      <a:pt x="11873" y="480"/>
                    </a:lnTo>
                    <a:lnTo>
                      <a:pt x="11768" y="240"/>
                    </a:lnTo>
                    <a:lnTo>
                      <a:pt x="11451" y="240"/>
                    </a:lnTo>
                    <a:lnTo>
                      <a:pt x="11346" y="0"/>
                    </a:lnTo>
                    <a:lnTo>
                      <a:pt x="3588" y="0"/>
                    </a:lnTo>
                    <a:lnTo>
                      <a:pt x="3588" y="480"/>
                    </a:lnTo>
                    <a:lnTo>
                      <a:pt x="3377" y="480"/>
                    </a:lnTo>
                    <a:lnTo>
                      <a:pt x="3377" y="960"/>
                    </a:lnTo>
                    <a:lnTo>
                      <a:pt x="3272" y="960"/>
                    </a:lnTo>
                    <a:lnTo>
                      <a:pt x="3272" y="1680"/>
                    </a:lnTo>
                    <a:lnTo>
                      <a:pt x="3113" y="1680"/>
                    </a:lnTo>
                    <a:lnTo>
                      <a:pt x="3113" y="1920"/>
                    </a:lnTo>
                    <a:lnTo>
                      <a:pt x="3008" y="1920"/>
                    </a:lnTo>
                    <a:lnTo>
                      <a:pt x="3008" y="2160"/>
                    </a:lnTo>
                    <a:lnTo>
                      <a:pt x="2797" y="2160"/>
                    </a:lnTo>
                    <a:lnTo>
                      <a:pt x="2797" y="2640"/>
                    </a:lnTo>
                    <a:lnTo>
                      <a:pt x="2480" y="2640"/>
                    </a:lnTo>
                    <a:lnTo>
                      <a:pt x="2375" y="2880"/>
                    </a:lnTo>
                    <a:lnTo>
                      <a:pt x="2058" y="2880"/>
                    </a:lnTo>
                    <a:lnTo>
                      <a:pt x="1900" y="3120"/>
                    </a:lnTo>
                    <a:lnTo>
                      <a:pt x="1741" y="3600"/>
                    </a:lnTo>
                    <a:lnTo>
                      <a:pt x="1636" y="3600"/>
                    </a:lnTo>
                    <a:lnTo>
                      <a:pt x="1636" y="3840"/>
                    </a:lnTo>
                    <a:lnTo>
                      <a:pt x="1478" y="3840"/>
                    </a:lnTo>
                    <a:lnTo>
                      <a:pt x="0" y="7200"/>
                    </a:lnTo>
                    <a:lnTo>
                      <a:pt x="1108" y="8240"/>
                    </a:lnTo>
                    <a:lnTo>
                      <a:pt x="1108" y="8720"/>
                    </a:lnTo>
                    <a:lnTo>
                      <a:pt x="950" y="8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844" y="10960"/>
                    </a:lnTo>
                    <a:lnTo>
                      <a:pt x="844" y="12880"/>
                    </a:lnTo>
                    <a:lnTo>
                      <a:pt x="844" y="12640"/>
                    </a:lnTo>
                    <a:lnTo>
                      <a:pt x="844" y="14560"/>
                    </a:lnTo>
                    <a:lnTo>
                      <a:pt x="950" y="14560"/>
                    </a:lnTo>
                    <a:lnTo>
                      <a:pt x="4169" y="15120"/>
                    </a:lnTo>
                    <a:lnTo>
                      <a:pt x="4169" y="14800"/>
                    </a:lnTo>
                    <a:lnTo>
                      <a:pt x="4327" y="14560"/>
                    </a:lnTo>
                    <a:lnTo>
                      <a:pt x="4485" y="14560"/>
                    </a:lnTo>
                    <a:lnTo>
                      <a:pt x="6332" y="14080"/>
                    </a:lnTo>
                    <a:lnTo>
                      <a:pt x="6121" y="1432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99"/>
              <p:cNvSpPr>
                <a:spLocks/>
              </p:cNvSpPr>
              <p:nvPr/>
            </p:nvSpPr>
            <p:spPr bwMode="auto">
              <a:xfrm>
                <a:off x="2761" y="1802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00"/>
              <p:cNvSpPr>
                <a:spLocks/>
              </p:cNvSpPr>
              <p:nvPr/>
            </p:nvSpPr>
            <p:spPr bwMode="auto">
              <a:xfrm>
                <a:off x="2793" y="1656"/>
                <a:ext cx="125" cy="148"/>
              </a:xfrm>
              <a:custGeom>
                <a:avLst/>
                <a:gdLst>
                  <a:gd name="T0" fmla="*/ 767 w 20000"/>
                  <a:gd name="T1" fmla="*/ 17628 h 20000"/>
                  <a:gd name="T2" fmla="*/ 511 w 20000"/>
                  <a:gd name="T3" fmla="*/ 17358 h 20000"/>
                  <a:gd name="T4" fmla="*/ 0 w 20000"/>
                  <a:gd name="T5" fmla="*/ 11375 h 20000"/>
                  <a:gd name="T6" fmla="*/ 0 w 20000"/>
                  <a:gd name="T7" fmla="*/ 5768 h 20000"/>
                  <a:gd name="T8" fmla="*/ 767 w 20000"/>
                  <a:gd name="T9" fmla="*/ 2749 h 20000"/>
                  <a:gd name="T10" fmla="*/ 1342 w 20000"/>
                  <a:gd name="T11" fmla="*/ 1887 h 20000"/>
                  <a:gd name="T12" fmla="*/ 1853 w 20000"/>
                  <a:gd name="T13" fmla="*/ 1294 h 20000"/>
                  <a:gd name="T14" fmla="*/ 2875 w 20000"/>
                  <a:gd name="T15" fmla="*/ 1024 h 20000"/>
                  <a:gd name="T16" fmla="*/ 3131 w 20000"/>
                  <a:gd name="T17" fmla="*/ 701 h 20000"/>
                  <a:gd name="T18" fmla="*/ 3642 w 20000"/>
                  <a:gd name="T19" fmla="*/ 431 h 20000"/>
                  <a:gd name="T20" fmla="*/ 6901 w 20000"/>
                  <a:gd name="T21" fmla="*/ 0 h 20000"/>
                  <a:gd name="T22" fmla="*/ 10160 w 20000"/>
                  <a:gd name="T23" fmla="*/ 162 h 20000"/>
                  <a:gd name="T24" fmla="*/ 13035 w 20000"/>
                  <a:gd name="T25" fmla="*/ 701 h 20000"/>
                  <a:gd name="T26" fmla="*/ 14313 w 20000"/>
                  <a:gd name="T27" fmla="*/ 1887 h 20000"/>
                  <a:gd name="T28" fmla="*/ 15911 w 20000"/>
                  <a:gd name="T29" fmla="*/ 2749 h 20000"/>
                  <a:gd name="T30" fmla="*/ 17700 w 20000"/>
                  <a:gd name="T31" fmla="*/ 2749 h 20000"/>
                  <a:gd name="T32" fmla="*/ 17955 w 20000"/>
                  <a:gd name="T33" fmla="*/ 3019 h 20000"/>
                  <a:gd name="T34" fmla="*/ 18211 w 20000"/>
                  <a:gd name="T35" fmla="*/ 3612 h 20000"/>
                  <a:gd name="T36" fmla="*/ 18466 w 20000"/>
                  <a:gd name="T37" fmla="*/ 4205 h 20000"/>
                  <a:gd name="T38" fmla="*/ 18978 w 20000"/>
                  <a:gd name="T39" fmla="*/ 5121 h 20000"/>
                  <a:gd name="T40" fmla="*/ 19936 w 20000"/>
                  <a:gd name="T41" fmla="*/ 8518 h 20000"/>
                  <a:gd name="T42" fmla="*/ 19936 w 20000"/>
                  <a:gd name="T43" fmla="*/ 11375 h 20000"/>
                  <a:gd name="T44" fmla="*/ 18722 w 20000"/>
                  <a:gd name="T45" fmla="*/ 15040 h 20000"/>
                  <a:gd name="T46" fmla="*/ 18466 w 20000"/>
                  <a:gd name="T47" fmla="*/ 15633 h 20000"/>
                  <a:gd name="T48" fmla="*/ 18211 w 20000"/>
                  <a:gd name="T49" fmla="*/ 16173 h 20000"/>
                  <a:gd name="T50" fmla="*/ 17955 w 20000"/>
                  <a:gd name="T51" fmla="*/ 16496 h 20000"/>
                  <a:gd name="T52" fmla="*/ 16933 w 20000"/>
                  <a:gd name="T53" fmla="*/ 16765 h 20000"/>
                  <a:gd name="T54" fmla="*/ 15911 w 20000"/>
                  <a:gd name="T55" fmla="*/ 17035 h 20000"/>
                  <a:gd name="T56" fmla="*/ 12460 w 20000"/>
                  <a:gd name="T57" fmla="*/ 16981 h 20000"/>
                  <a:gd name="T58" fmla="*/ 11182 w 20000"/>
                  <a:gd name="T59" fmla="*/ 17358 h 20000"/>
                  <a:gd name="T60" fmla="*/ 10415 w 20000"/>
                  <a:gd name="T61" fmla="*/ 17951 h 20000"/>
                  <a:gd name="T62" fmla="*/ 9649 w 20000"/>
                  <a:gd name="T63" fmla="*/ 18491 h 20000"/>
                  <a:gd name="T64" fmla="*/ 9073 w 20000"/>
                  <a:gd name="T65" fmla="*/ 19084 h 20000"/>
                  <a:gd name="T66" fmla="*/ 8882 w 20000"/>
                  <a:gd name="T67" fmla="*/ 19353 h 20000"/>
                  <a:gd name="T68" fmla="*/ 7284 w 20000"/>
                  <a:gd name="T69" fmla="*/ 19677 h 20000"/>
                  <a:gd name="T70" fmla="*/ 3898 w 20000"/>
                  <a:gd name="T71" fmla="*/ 19353 h 20000"/>
                  <a:gd name="T72" fmla="*/ 1534 w 20000"/>
                  <a:gd name="T73" fmla="*/ 188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17951"/>
                    </a:moveTo>
                    <a:lnTo>
                      <a:pt x="767" y="17628"/>
                    </a:lnTo>
                    <a:lnTo>
                      <a:pt x="767" y="17035"/>
                    </a:lnTo>
                    <a:lnTo>
                      <a:pt x="511" y="17358"/>
                    </a:lnTo>
                    <a:lnTo>
                      <a:pt x="319" y="14286"/>
                    </a:lnTo>
                    <a:lnTo>
                      <a:pt x="0" y="11375"/>
                    </a:lnTo>
                    <a:lnTo>
                      <a:pt x="0" y="8518"/>
                    </a:lnTo>
                    <a:lnTo>
                      <a:pt x="0" y="5768"/>
                    </a:lnTo>
                    <a:lnTo>
                      <a:pt x="767" y="2749"/>
                    </a:lnTo>
                    <a:lnTo>
                      <a:pt x="1022" y="2156"/>
                    </a:lnTo>
                    <a:lnTo>
                      <a:pt x="1342" y="1887"/>
                    </a:lnTo>
                    <a:lnTo>
                      <a:pt x="1342" y="1294"/>
                    </a:lnTo>
                    <a:lnTo>
                      <a:pt x="1853" y="1294"/>
                    </a:lnTo>
                    <a:lnTo>
                      <a:pt x="2109" y="1024"/>
                    </a:lnTo>
                    <a:lnTo>
                      <a:pt x="2875" y="1024"/>
                    </a:lnTo>
                    <a:lnTo>
                      <a:pt x="2875" y="701"/>
                    </a:lnTo>
                    <a:lnTo>
                      <a:pt x="3131" y="701"/>
                    </a:lnTo>
                    <a:lnTo>
                      <a:pt x="3387" y="431"/>
                    </a:lnTo>
                    <a:lnTo>
                      <a:pt x="3642" y="431"/>
                    </a:lnTo>
                    <a:lnTo>
                      <a:pt x="4984" y="162"/>
                    </a:lnTo>
                    <a:lnTo>
                      <a:pt x="6901" y="0"/>
                    </a:lnTo>
                    <a:lnTo>
                      <a:pt x="7476" y="162"/>
                    </a:lnTo>
                    <a:lnTo>
                      <a:pt x="10160" y="162"/>
                    </a:lnTo>
                    <a:lnTo>
                      <a:pt x="11438" y="162"/>
                    </a:lnTo>
                    <a:lnTo>
                      <a:pt x="13035" y="701"/>
                    </a:lnTo>
                    <a:lnTo>
                      <a:pt x="13482" y="1024"/>
                    </a:lnTo>
                    <a:lnTo>
                      <a:pt x="14313" y="1887"/>
                    </a:lnTo>
                    <a:lnTo>
                      <a:pt x="15911" y="2426"/>
                    </a:lnTo>
                    <a:lnTo>
                      <a:pt x="15911" y="2749"/>
                    </a:lnTo>
                    <a:lnTo>
                      <a:pt x="16166" y="3019"/>
                    </a:lnTo>
                    <a:lnTo>
                      <a:pt x="17700" y="2749"/>
                    </a:lnTo>
                    <a:lnTo>
                      <a:pt x="17955" y="2749"/>
                    </a:lnTo>
                    <a:lnTo>
                      <a:pt x="17955" y="3019"/>
                    </a:lnTo>
                    <a:lnTo>
                      <a:pt x="18211" y="3342"/>
                    </a:lnTo>
                    <a:lnTo>
                      <a:pt x="18211" y="3612"/>
                    </a:lnTo>
                    <a:lnTo>
                      <a:pt x="18466" y="3612"/>
                    </a:lnTo>
                    <a:lnTo>
                      <a:pt x="18466" y="4205"/>
                    </a:lnTo>
                    <a:lnTo>
                      <a:pt x="18978" y="4205"/>
                    </a:lnTo>
                    <a:lnTo>
                      <a:pt x="18978" y="5121"/>
                    </a:lnTo>
                    <a:lnTo>
                      <a:pt x="19233" y="5714"/>
                    </a:lnTo>
                    <a:lnTo>
                      <a:pt x="19936" y="8518"/>
                    </a:lnTo>
                    <a:lnTo>
                      <a:pt x="19936" y="11375"/>
                    </a:lnTo>
                    <a:lnTo>
                      <a:pt x="18978" y="14447"/>
                    </a:lnTo>
                    <a:lnTo>
                      <a:pt x="18722" y="15040"/>
                    </a:lnTo>
                    <a:lnTo>
                      <a:pt x="18722" y="15310"/>
                    </a:lnTo>
                    <a:lnTo>
                      <a:pt x="18466" y="15633"/>
                    </a:lnTo>
                    <a:lnTo>
                      <a:pt x="18211" y="15633"/>
                    </a:lnTo>
                    <a:lnTo>
                      <a:pt x="18211" y="16173"/>
                    </a:lnTo>
                    <a:lnTo>
                      <a:pt x="17955" y="16173"/>
                    </a:lnTo>
                    <a:lnTo>
                      <a:pt x="17955" y="16496"/>
                    </a:lnTo>
                    <a:lnTo>
                      <a:pt x="17444" y="16496"/>
                    </a:lnTo>
                    <a:lnTo>
                      <a:pt x="16933" y="16765"/>
                    </a:lnTo>
                    <a:lnTo>
                      <a:pt x="16166" y="16765"/>
                    </a:lnTo>
                    <a:lnTo>
                      <a:pt x="15911" y="17035"/>
                    </a:lnTo>
                    <a:lnTo>
                      <a:pt x="14952" y="16981"/>
                    </a:lnTo>
                    <a:lnTo>
                      <a:pt x="12460" y="16981"/>
                    </a:lnTo>
                    <a:lnTo>
                      <a:pt x="11949" y="17358"/>
                    </a:lnTo>
                    <a:lnTo>
                      <a:pt x="11182" y="17358"/>
                    </a:lnTo>
                    <a:lnTo>
                      <a:pt x="10927" y="17628"/>
                    </a:lnTo>
                    <a:lnTo>
                      <a:pt x="10415" y="17951"/>
                    </a:lnTo>
                    <a:lnTo>
                      <a:pt x="10160" y="18491"/>
                    </a:lnTo>
                    <a:lnTo>
                      <a:pt x="9649" y="18491"/>
                    </a:lnTo>
                    <a:lnTo>
                      <a:pt x="9329" y="19084"/>
                    </a:lnTo>
                    <a:lnTo>
                      <a:pt x="9073" y="19084"/>
                    </a:lnTo>
                    <a:lnTo>
                      <a:pt x="9073" y="19353"/>
                    </a:lnTo>
                    <a:lnTo>
                      <a:pt x="8882" y="19353"/>
                    </a:lnTo>
                    <a:lnTo>
                      <a:pt x="8307" y="19677"/>
                    </a:lnTo>
                    <a:lnTo>
                      <a:pt x="7284" y="19677"/>
                    </a:lnTo>
                    <a:lnTo>
                      <a:pt x="7029" y="19946"/>
                    </a:lnTo>
                    <a:lnTo>
                      <a:pt x="3898" y="19353"/>
                    </a:lnTo>
                    <a:lnTo>
                      <a:pt x="1534" y="18814"/>
                    </a:lnTo>
                    <a:lnTo>
                      <a:pt x="1022" y="17951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01"/>
              <p:cNvSpPr>
                <a:spLocks/>
              </p:cNvSpPr>
              <p:nvPr/>
            </p:nvSpPr>
            <p:spPr bwMode="auto">
              <a:xfrm>
                <a:off x="2480" y="1656"/>
                <a:ext cx="94" cy="154"/>
              </a:xfrm>
              <a:custGeom>
                <a:avLst/>
                <a:gdLst>
                  <a:gd name="T0" fmla="*/ 18979 w 20000"/>
                  <a:gd name="T1" fmla="*/ 18705 h 20000"/>
                  <a:gd name="T2" fmla="*/ 19915 w 20000"/>
                  <a:gd name="T3" fmla="*/ 18964 h 20000"/>
                  <a:gd name="T4" fmla="*/ 19915 w 20000"/>
                  <a:gd name="T5" fmla="*/ 7150 h 20000"/>
                  <a:gd name="T6" fmla="*/ 19574 w 20000"/>
                  <a:gd name="T7" fmla="*/ 6684 h 20000"/>
                  <a:gd name="T8" fmla="*/ 19149 w 20000"/>
                  <a:gd name="T9" fmla="*/ 5492 h 20000"/>
                  <a:gd name="T10" fmla="*/ 18298 w 20000"/>
                  <a:gd name="T11" fmla="*/ 4249 h 20000"/>
                  <a:gd name="T12" fmla="*/ 17872 w 20000"/>
                  <a:gd name="T13" fmla="*/ 3057 h 20000"/>
                  <a:gd name="T14" fmla="*/ 17106 w 20000"/>
                  <a:gd name="T15" fmla="*/ 2642 h 20000"/>
                  <a:gd name="T16" fmla="*/ 16596 w 20000"/>
                  <a:gd name="T17" fmla="*/ 2228 h 20000"/>
                  <a:gd name="T18" fmla="*/ 15404 w 20000"/>
                  <a:gd name="T19" fmla="*/ 1658 h 20000"/>
                  <a:gd name="T20" fmla="*/ 14553 w 20000"/>
                  <a:gd name="T21" fmla="*/ 1658 h 20000"/>
                  <a:gd name="T22" fmla="*/ 14128 w 20000"/>
                  <a:gd name="T23" fmla="*/ 1192 h 20000"/>
                  <a:gd name="T24" fmla="*/ 14553 w 20000"/>
                  <a:gd name="T25" fmla="*/ 984 h 20000"/>
                  <a:gd name="T26" fmla="*/ 14128 w 20000"/>
                  <a:gd name="T27" fmla="*/ 829 h 20000"/>
                  <a:gd name="T28" fmla="*/ 12936 w 20000"/>
                  <a:gd name="T29" fmla="*/ 829 h 20000"/>
                  <a:gd name="T30" fmla="*/ 12936 w 20000"/>
                  <a:gd name="T31" fmla="*/ 415 h 20000"/>
                  <a:gd name="T32" fmla="*/ 12426 w 20000"/>
                  <a:gd name="T33" fmla="*/ 415 h 20000"/>
                  <a:gd name="T34" fmla="*/ 12085 w 20000"/>
                  <a:gd name="T35" fmla="*/ 207 h 20000"/>
                  <a:gd name="T36" fmla="*/ 11234 w 20000"/>
                  <a:gd name="T37" fmla="*/ 0 h 20000"/>
                  <a:gd name="T38" fmla="*/ 1702 w 20000"/>
                  <a:gd name="T39" fmla="*/ 0 h 20000"/>
                  <a:gd name="T40" fmla="*/ 1702 w 20000"/>
                  <a:gd name="T41" fmla="*/ 207 h 20000"/>
                  <a:gd name="T42" fmla="*/ 1277 w 20000"/>
                  <a:gd name="T43" fmla="*/ 415 h 20000"/>
                  <a:gd name="T44" fmla="*/ 1277 w 20000"/>
                  <a:gd name="T45" fmla="*/ 1451 h 20000"/>
                  <a:gd name="T46" fmla="*/ 851 w 20000"/>
                  <a:gd name="T47" fmla="*/ 1813 h 20000"/>
                  <a:gd name="T48" fmla="*/ 851 w 20000"/>
                  <a:gd name="T49" fmla="*/ 2021 h 20000"/>
                  <a:gd name="T50" fmla="*/ 426 w 20000"/>
                  <a:gd name="T51" fmla="*/ 2435 h 20000"/>
                  <a:gd name="T52" fmla="*/ 426 w 20000"/>
                  <a:gd name="T53" fmla="*/ 2850 h 20000"/>
                  <a:gd name="T54" fmla="*/ 0 w 20000"/>
                  <a:gd name="T55" fmla="*/ 3057 h 20000"/>
                  <a:gd name="T56" fmla="*/ 0 w 20000"/>
                  <a:gd name="T57" fmla="*/ 17927 h 20000"/>
                  <a:gd name="T58" fmla="*/ 426 w 20000"/>
                  <a:gd name="T59" fmla="*/ 18135 h 20000"/>
                  <a:gd name="T60" fmla="*/ 426 w 20000"/>
                  <a:gd name="T61" fmla="*/ 18290 h 20000"/>
                  <a:gd name="T62" fmla="*/ 851 w 20000"/>
                  <a:gd name="T63" fmla="*/ 18497 h 20000"/>
                  <a:gd name="T64" fmla="*/ 851 w 20000"/>
                  <a:gd name="T65" fmla="*/ 18705 h 20000"/>
                  <a:gd name="T66" fmla="*/ 1702 w 20000"/>
                  <a:gd name="T67" fmla="*/ 18705 h 20000"/>
                  <a:gd name="T68" fmla="*/ 1702 w 20000"/>
                  <a:gd name="T69" fmla="*/ 19119 h 20000"/>
                  <a:gd name="T70" fmla="*/ 2043 w 20000"/>
                  <a:gd name="T71" fmla="*/ 19326 h 20000"/>
                  <a:gd name="T72" fmla="*/ 2468 w 20000"/>
                  <a:gd name="T73" fmla="*/ 19326 h 20000"/>
                  <a:gd name="T74" fmla="*/ 2468 w 20000"/>
                  <a:gd name="T75" fmla="*/ 19741 h 20000"/>
                  <a:gd name="T76" fmla="*/ 2894 w 20000"/>
                  <a:gd name="T77" fmla="*/ 19948 h 20000"/>
                  <a:gd name="T78" fmla="*/ 14553 w 20000"/>
                  <a:gd name="T79" fmla="*/ 19948 h 20000"/>
                  <a:gd name="T80" fmla="*/ 14553 w 20000"/>
                  <a:gd name="T81" fmla="*/ 19741 h 20000"/>
                  <a:gd name="T82" fmla="*/ 14979 w 20000"/>
                  <a:gd name="T83" fmla="*/ 19741 h 20000"/>
                  <a:gd name="T84" fmla="*/ 14979 w 20000"/>
                  <a:gd name="T85" fmla="*/ 19534 h 20000"/>
                  <a:gd name="T86" fmla="*/ 15404 w 20000"/>
                  <a:gd name="T87" fmla="*/ 19534 h 20000"/>
                  <a:gd name="T88" fmla="*/ 15404 w 20000"/>
                  <a:gd name="T89" fmla="*/ 19326 h 20000"/>
                  <a:gd name="T90" fmla="*/ 17106 w 20000"/>
                  <a:gd name="T91" fmla="*/ 19326 h 20000"/>
                  <a:gd name="T92" fmla="*/ 17106 w 20000"/>
                  <a:gd name="T93" fmla="*/ 19119 h 20000"/>
                  <a:gd name="T94" fmla="*/ 19149 w 20000"/>
                  <a:gd name="T95" fmla="*/ 19119 h 20000"/>
                  <a:gd name="T96" fmla="*/ 19149 w 20000"/>
                  <a:gd name="T97" fmla="*/ 18964 h 20000"/>
                  <a:gd name="T98" fmla="*/ 19574 w 20000"/>
                  <a:gd name="T99" fmla="*/ 18964 h 20000"/>
                  <a:gd name="T100" fmla="*/ 18979 w 20000"/>
                  <a:gd name="T101" fmla="*/ 187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8705"/>
                    </a:moveTo>
                    <a:lnTo>
                      <a:pt x="19915" y="18964"/>
                    </a:lnTo>
                    <a:lnTo>
                      <a:pt x="19915" y="7150"/>
                    </a:lnTo>
                    <a:lnTo>
                      <a:pt x="19574" y="6684"/>
                    </a:lnTo>
                    <a:lnTo>
                      <a:pt x="19149" y="5492"/>
                    </a:lnTo>
                    <a:lnTo>
                      <a:pt x="18298" y="4249"/>
                    </a:lnTo>
                    <a:lnTo>
                      <a:pt x="17872" y="3057"/>
                    </a:lnTo>
                    <a:lnTo>
                      <a:pt x="17106" y="2642"/>
                    </a:lnTo>
                    <a:lnTo>
                      <a:pt x="16596" y="2228"/>
                    </a:lnTo>
                    <a:lnTo>
                      <a:pt x="15404" y="1658"/>
                    </a:lnTo>
                    <a:lnTo>
                      <a:pt x="14553" y="1658"/>
                    </a:lnTo>
                    <a:lnTo>
                      <a:pt x="14128" y="1192"/>
                    </a:lnTo>
                    <a:lnTo>
                      <a:pt x="14553" y="984"/>
                    </a:lnTo>
                    <a:lnTo>
                      <a:pt x="14128" y="829"/>
                    </a:lnTo>
                    <a:lnTo>
                      <a:pt x="12936" y="829"/>
                    </a:lnTo>
                    <a:lnTo>
                      <a:pt x="12936" y="415"/>
                    </a:lnTo>
                    <a:lnTo>
                      <a:pt x="12426" y="415"/>
                    </a:lnTo>
                    <a:lnTo>
                      <a:pt x="12085" y="207"/>
                    </a:lnTo>
                    <a:lnTo>
                      <a:pt x="11234" y="0"/>
                    </a:lnTo>
                    <a:lnTo>
                      <a:pt x="1702" y="0"/>
                    </a:lnTo>
                    <a:lnTo>
                      <a:pt x="1702" y="207"/>
                    </a:lnTo>
                    <a:lnTo>
                      <a:pt x="1277" y="415"/>
                    </a:lnTo>
                    <a:lnTo>
                      <a:pt x="1277" y="1451"/>
                    </a:lnTo>
                    <a:lnTo>
                      <a:pt x="851" y="1813"/>
                    </a:lnTo>
                    <a:lnTo>
                      <a:pt x="851" y="2021"/>
                    </a:lnTo>
                    <a:lnTo>
                      <a:pt x="426" y="2435"/>
                    </a:lnTo>
                    <a:lnTo>
                      <a:pt x="426" y="2850"/>
                    </a:lnTo>
                    <a:lnTo>
                      <a:pt x="0" y="3057"/>
                    </a:lnTo>
                    <a:lnTo>
                      <a:pt x="0" y="17927"/>
                    </a:lnTo>
                    <a:lnTo>
                      <a:pt x="426" y="18135"/>
                    </a:lnTo>
                    <a:lnTo>
                      <a:pt x="426" y="18290"/>
                    </a:lnTo>
                    <a:lnTo>
                      <a:pt x="851" y="18497"/>
                    </a:lnTo>
                    <a:lnTo>
                      <a:pt x="851" y="18705"/>
                    </a:lnTo>
                    <a:lnTo>
                      <a:pt x="1702" y="18705"/>
                    </a:lnTo>
                    <a:lnTo>
                      <a:pt x="1702" y="19119"/>
                    </a:lnTo>
                    <a:lnTo>
                      <a:pt x="2043" y="19326"/>
                    </a:lnTo>
                    <a:lnTo>
                      <a:pt x="2468" y="19326"/>
                    </a:lnTo>
                    <a:lnTo>
                      <a:pt x="2468" y="19741"/>
                    </a:lnTo>
                    <a:lnTo>
                      <a:pt x="2894" y="19948"/>
                    </a:lnTo>
                    <a:lnTo>
                      <a:pt x="14553" y="19948"/>
                    </a:lnTo>
                    <a:lnTo>
                      <a:pt x="14553" y="19741"/>
                    </a:lnTo>
                    <a:lnTo>
                      <a:pt x="14979" y="19741"/>
                    </a:lnTo>
                    <a:lnTo>
                      <a:pt x="14979" y="19534"/>
                    </a:lnTo>
                    <a:lnTo>
                      <a:pt x="15404" y="19534"/>
                    </a:lnTo>
                    <a:lnTo>
                      <a:pt x="15404" y="19326"/>
                    </a:lnTo>
                    <a:lnTo>
                      <a:pt x="17106" y="19326"/>
                    </a:lnTo>
                    <a:lnTo>
                      <a:pt x="17106" y="19119"/>
                    </a:lnTo>
                    <a:lnTo>
                      <a:pt x="19149" y="19119"/>
                    </a:lnTo>
                    <a:lnTo>
                      <a:pt x="19149" y="18964"/>
                    </a:lnTo>
                    <a:lnTo>
                      <a:pt x="19574" y="18964"/>
                    </a:lnTo>
                    <a:lnTo>
                      <a:pt x="18979" y="1870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02"/>
              <p:cNvSpPr>
                <a:spLocks/>
              </p:cNvSpPr>
              <p:nvPr/>
            </p:nvSpPr>
            <p:spPr bwMode="auto">
              <a:xfrm>
                <a:off x="2449" y="1546"/>
                <a:ext cx="81" cy="174"/>
              </a:xfrm>
              <a:custGeom>
                <a:avLst/>
                <a:gdLst>
                  <a:gd name="T0" fmla="*/ 2475 w 20000"/>
                  <a:gd name="T1" fmla="*/ 14839 h 20000"/>
                  <a:gd name="T2" fmla="*/ 2277 w 20000"/>
                  <a:gd name="T3" fmla="*/ 14516 h 20000"/>
                  <a:gd name="T4" fmla="*/ 1782 w 20000"/>
                  <a:gd name="T5" fmla="*/ 14332 h 20000"/>
                  <a:gd name="T6" fmla="*/ 1386 w 20000"/>
                  <a:gd name="T7" fmla="*/ 13871 h 20000"/>
                  <a:gd name="T8" fmla="*/ 891 w 20000"/>
                  <a:gd name="T9" fmla="*/ 13548 h 20000"/>
                  <a:gd name="T10" fmla="*/ 594 w 20000"/>
                  <a:gd name="T11" fmla="*/ 13088 h 20000"/>
                  <a:gd name="T12" fmla="*/ 198 w 20000"/>
                  <a:gd name="T13" fmla="*/ 12488 h 20000"/>
                  <a:gd name="T14" fmla="*/ 0 w 20000"/>
                  <a:gd name="T15" fmla="*/ 2995 h 20000"/>
                  <a:gd name="T16" fmla="*/ 891 w 20000"/>
                  <a:gd name="T17" fmla="*/ 2396 h 20000"/>
                  <a:gd name="T18" fmla="*/ 1089 w 20000"/>
                  <a:gd name="T19" fmla="*/ 1751 h 20000"/>
                  <a:gd name="T20" fmla="*/ 1782 w 20000"/>
                  <a:gd name="T21" fmla="*/ 1429 h 20000"/>
                  <a:gd name="T22" fmla="*/ 2277 w 20000"/>
                  <a:gd name="T23" fmla="*/ 1152 h 20000"/>
                  <a:gd name="T24" fmla="*/ 2772 w 20000"/>
                  <a:gd name="T25" fmla="*/ 968 h 20000"/>
                  <a:gd name="T26" fmla="*/ 3663 w 20000"/>
                  <a:gd name="T27" fmla="*/ 783 h 20000"/>
                  <a:gd name="T28" fmla="*/ 4059 w 20000"/>
                  <a:gd name="T29" fmla="*/ 599 h 20000"/>
                  <a:gd name="T30" fmla="*/ 5248 w 20000"/>
                  <a:gd name="T31" fmla="*/ 369 h 20000"/>
                  <a:gd name="T32" fmla="*/ 6139 w 20000"/>
                  <a:gd name="T33" fmla="*/ 323 h 20000"/>
                  <a:gd name="T34" fmla="*/ 7426 w 20000"/>
                  <a:gd name="T35" fmla="*/ 92 h 20000"/>
                  <a:gd name="T36" fmla="*/ 13069 w 20000"/>
                  <a:gd name="T37" fmla="*/ 92 h 20000"/>
                  <a:gd name="T38" fmla="*/ 14059 w 20000"/>
                  <a:gd name="T39" fmla="*/ 184 h 20000"/>
                  <a:gd name="T40" fmla="*/ 15446 w 20000"/>
                  <a:gd name="T41" fmla="*/ 461 h 20000"/>
                  <a:gd name="T42" fmla="*/ 16040 w 20000"/>
                  <a:gd name="T43" fmla="*/ 645 h 20000"/>
                  <a:gd name="T44" fmla="*/ 16832 w 20000"/>
                  <a:gd name="T45" fmla="*/ 1152 h 20000"/>
                  <a:gd name="T46" fmla="*/ 17525 w 20000"/>
                  <a:gd name="T47" fmla="*/ 1613 h 20000"/>
                  <a:gd name="T48" fmla="*/ 18218 w 20000"/>
                  <a:gd name="T49" fmla="*/ 3410 h 20000"/>
                  <a:gd name="T50" fmla="*/ 19109 w 20000"/>
                  <a:gd name="T51" fmla="*/ 4378 h 20000"/>
                  <a:gd name="T52" fmla="*/ 19505 w 20000"/>
                  <a:gd name="T53" fmla="*/ 5899 h 20000"/>
                  <a:gd name="T54" fmla="*/ 19901 w 20000"/>
                  <a:gd name="T55" fmla="*/ 17696 h 20000"/>
                  <a:gd name="T56" fmla="*/ 19505 w 20000"/>
                  <a:gd name="T57" fmla="*/ 18479 h 20000"/>
                  <a:gd name="T58" fmla="*/ 18812 w 20000"/>
                  <a:gd name="T59" fmla="*/ 18894 h 20000"/>
                  <a:gd name="T60" fmla="*/ 18416 w 20000"/>
                  <a:gd name="T61" fmla="*/ 19263 h 20000"/>
                  <a:gd name="T62" fmla="*/ 16931 w 20000"/>
                  <a:gd name="T63" fmla="*/ 19631 h 20000"/>
                  <a:gd name="T64" fmla="*/ 15446 w 20000"/>
                  <a:gd name="T65" fmla="*/ 19862 h 20000"/>
                  <a:gd name="T66" fmla="*/ 8614 w 20000"/>
                  <a:gd name="T67" fmla="*/ 19954 h 20000"/>
                  <a:gd name="T68" fmla="*/ 7723 w 20000"/>
                  <a:gd name="T69" fmla="*/ 19770 h 20000"/>
                  <a:gd name="T70" fmla="*/ 7030 w 20000"/>
                  <a:gd name="T71" fmla="*/ 19631 h 20000"/>
                  <a:gd name="T72" fmla="*/ 6139 w 20000"/>
                  <a:gd name="T73" fmla="*/ 19401 h 20000"/>
                  <a:gd name="T74" fmla="*/ 5644 w 20000"/>
                  <a:gd name="T75" fmla="*/ 19171 h 20000"/>
                  <a:gd name="T76" fmla="*/ 5050 w 20000"/>
                  <a:gd name="T77" fmla="*/ 18802 h 20000"/>
                  <a:gd name="T78" fmla="*/ 3861 w 20000"/>
                  <a:gd name="T79" fmla="*/ 18295 h 20000"/>
                  <a:gd name="T80" fmla="*/ 3663 w 20000"/>
                  <a:gd name="T81" fmla="*/ 18018 h 20000"/>
                  <a:gd name="T82" fmla="*/ 3168 w 20000"/>
                  <a:gd name="T83" fmla="*/ 17235 h 20000"/>
                  <a:gd name="T84" fmla="*/ 2970 w 20000"/>
                  <a:gd name="T85" fmla="*/ 16728 h 20000"/>
                  <a:gd name="T86" fmla="*/ 247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2772" y="15207"/>
                    </a:moveTo>
                    <a:lnTo>
                      <a:pt x="2772" y="14839"/>
                    </a:lnTo>
                    <a:lnTo>
                      <a:pt x="2475" y="14839"/>
                    </a:lnTo>
                    <a:lnTo>
                      <a:pt x="2475" y="14747"/>
                    </a:lnTo>
                    <a:lnTo>
                      <a:pt x="2277" y="14608"/>
                    </a:lnTo>
                    <a:lnTo>
                      <a:pt x="2277" y="14516"/>
                    </a:lnTo>
                    <a:lnTo>
                      <a:pt x="2079" y="14516"/>
                    </a:lnTo>
                    <a:lnTo>
                      <a:pt x="2079" y="14332"/>
                    </a:lnTo>
                    <a:lnTo>
                      <a:pt x="1782" y="14332"/>
                    </a:lnTo>
                    <a:lnTo>
                      <a:pt x="1782" y="14147"/>
                    </a:lnTo>
                    <a:lnTo>
                      <a:pt x="1386" y="13917"/>
                    </a:lnTo>
                    <a:lnTo>
                      <a:pt x="1386" y="13871"/>
                    </a:lnTo>
                    <a:lnTo>
                      <a:pt x="1089" y="13779"/>
                    </a:lnTo>
                    <a:lnTo>
                      <a:pt x="1089" y="13548"/>
                    </a:lnTo>
                    <a:lnTo>
                      <a:pt x="891" y="13548"/>
                    </a:lnTo>
                    <a:lnTo>
                      <a:pt x="891" y="13364"/>
                    </a:lnTo>
                    <a:lnTo>
                      <a:pt x="594" y="13272"/>
                    </a:lnTo>
                    <a:lnTo>
                      <a:pt x="594" y="13088"/>
                    </a:lnTo>
                    <a:lnTo>
                      <a:pt x="495" y="12949"/>
                    </a:lnTo>
                    <a:lnTo>
                      <a:pt x="495" y="12581"/>
                    </a:lnTo>
                    <a:lnTo>
                      <a:pt x="198" y="12488"/>
                    </a:lnTo>
                    <a:lnTo>
                      <a:pt x="198" y="11843"/>
                    </a:lnTo>
                    <a:lnTo>
                      <a:pt x="0" y="11705"/>
                    </a:lnTo>
                    <a:lnTo>
                      <a:pt x="0" y="2995"/>
                    </a:lnTo>
                    <a:lnTo>
                      <a:pt x="198" y="2811"/>
                    </a:lnTo>
                    <a:lnTo>
                      <a:pt x="594" y="2581"/>
                    </a:lnTo>
                    <a:lnTo>
                      <a:pt x="891" y="2396"/>
                    </a:lnTo>
                    <a:lnTo>
                      <a:pt x="891" y="1935"/>
                    </a:lnTo>
                    <a:lnTo>
                      <a:pt x="1089" y="1843"/>
                    </a:lnTo>
                    <a:lnTo>
                      <a:pt x="1089" y="1751"/>
                    </a:lnTo>
                    <a:lnTo>
                      <a:pt x="1584" y="1613"/>
                    </a:lnTo>
                    <a:lnTo>
                      <a:pt x="1584" y="1567"/>
                    </a:lnTo>
                    <a:lnTo>
                      <a:pt x="1782" y="1429"/>
                    </a:lnTo>
                    <a:lnTo>
                      <a:pt x="1782" y="1336"/>
                    </a:lnTo>
                    <a:lnTo>
                      <a:pt x="2079" y="1290"/>
                    </a:lnTo>
                    <a:lnTo>
                      <a:pt x="2277" y="1152"/>
                    </a:lnTo>
                    <a:lnTo>
                      <a:pt x="2475" y="1152"/>
                    </a:lnTo>
                    <a:lnTo>
                      <a:pt x="2772" y="1060"/>
                    </a:lnTo>
                    <a:lnTo>
                      <a:pt x="2772" y="968"/>
                    </a:lnTo>
                    <a:lnTo>
                      <a:pt x="2970" y="876"/>
                    </a:lnTo>
                    <a:lnTo>
                      <a:pt x="3168" y="876"/>
                    </a:lnTo>
                    <a:lnTo>
                      <a:pt x="3663" y="783"/>
                    </a:lnTo>
                    <a:lnTo>
                      <a:pt x="3663" y="645"/>
                    </a:lnTo>
                    <a:lnTo>
                      <a:pt x="3861" y="645"/>
                    </a:lnTo>
                    <a:lnTo>
                      <a:pt x="4059" y="599"/>
                    </a:lnTo>
                    <a:lnTo>
                      <a:pt x="4356" y="461"/>
                    </a:lnTo>
                    <a:lnTo>
                      <a:pt x="4752" y="461"/>
                    </a:lnTo>
                    <a:lnTo>
                      <a:pt x="5248" y="369"/>
                    </a:lnTo>
                    <a:lnTo>
                      <a:pt x="5446" y="369"/>
                    </a:lnTo>
                    <a:lnTo>
                      <a:pt x="5644" y="323"/>
                    </a:lnTo>
                    <a:lnTo>
                      <a:pt x="6139" y="323"/>
                    </a:lnTo>
                    <a:lnTo>
                      <a:pt x="6337" y="184"/>
                    </a:lnTo>
                    <a:lnTo>
                      <a:pt x="6337" y="92"/>
                    </a:lnTo>
                    <a:lnTo>
                      <a:pt x="7426" y="92"/>
                    </a:lnTo>
                    <a:lnTo>
                      <a:pt x="7723" y="0"/>
                    </a:lnTo>
                    <a:lnTo>
                      <a:pt x="12970" y="0"/>
                    </a:lnTo>
                    <a:lnTo>
                      <a:pt x="13069" y="92"/>
                    </a:lnTo>
                    <a:lnTo>
                      <a:pt x="13663" y="92"/>
                    </a:lnTo>
                    <a:lnTo>
                      <a:pt x="13861" y="184"/>
                    </a:lnTo>
                    <a:lnTo>
                      <a:pt x="14059" y="184"/>
                    </a:lnTo>
                    <a:lnTo>
                      <a:pt x="14554" y="323"/>
                    </a:lnTo>
                    <a:lnTo>
                      <a:pt x="14950" y="369"/>
                    </a:lnTo>
                    <a:lnTo>
                      <a:pt x="15446" y="461"/>
                    </a:lnTo>
                    <a:lnTo>
                      <a:pt x="15644" y="461"/>
                    </a:lnTo>
                    <a:lnTo>
                      <a:pt x="15941" y="645"/>
                    </a:lnTo>
                    <a:lnTo>
                      <a:pt x="16040" y="645"/>
                    </a:lnTo>
                    <a:lnTo>
                      <a:pt x="16337" y="876"/>
                    </a:lnTo>
                    <a:lnTo>
                      <a:pt x="16634" y="1060"/>
                    </a:lnTo>
                    <a:lnTo>
                      <a:pt x="16832" y="1152"/>
                    </a:lnTo>
                    <a:lnTo>
                      <a:pt x="16931" y="1336"/>
                    </a:lnTo>
                    <a:lnTo>
                      <a:pt x="17228" y="1567"/>
                    </a:lnTo>
                    <a:lnTo>
                      <a:pt x="17525" y="1613"/>
                    </a:lnTo>
                    <a:lnTo>
                      <a:pt x="17921" y="2258"/>
                    </a:lnTo>
                    <a:lnTo>
                      <a:pt x="18218" y="2811"/>
                    </a:lnTo>
                    <a:lnTo>
                      <a:pt x="18218" y="3410"/>
                    </a:lnTo>
                    <a:lnTo>
                      <a:pt x="18614" y="3963"/>
                    </a:lnTo>
                    <a:lnTo>
                      <a:pt x="18812" y="4147"/>
                    </a:lnTo>
                    <a:lnTo>
                      <a:pt x="19109" y="4378"/>
                    </a:lnTo>
                    <a:lnTo>
                      <a:pt x="19109" y="5115"/>
                    </a:lnTo>
                    <a:lnTo>
                      <a:pt x="19208" y="5714"/>
                    </a:lnTo>
                    <a:lnTo>
                      <a:pt x="19505" y="5899"/>
                    </a:lnTo>
                    <a:lnTo>
                      <a:pt x="19703" y="6452"/>
                    </a:lnTo>
                    <a:lnTo>
                      <a:pt x="19901" y="7051"/>
                    </a:lnTo>
                    <a:lnTo>
                      <a:pt x="19901" y="17696"/>
                    </a:lnTo>
                    <a:lnTo>
                      <a:pt x="19703" y="17834"/>
                    </a:lnTo>
                    <a:lnTo>
                      <a:pt x="19703" y="18433"/>
                    </a:lnTo>
                    <a:lnTo>
                      <a:pt x="19505" y="18479"/>
                    </a:lnTo>
                    <a:lnTo>
                      <a:pt x="19505" y="18664"/>
                    </a:lnTo>
                    <a:lnTo>
                      <a:pt x="19109" y="18802"/>
                    </a:lnTo>
                    <a:lnTo>
                      <a:pt x="18812" y="18894"/>
                    </a:lnTo>
                    <a:lnTo>
                      <a:pt x="18812" y="19124"/>
                    </a:lnTo>
                    <a:lnTo>
                      <a:pt x="18614" y="19171"/>
                    </a:lnTo>
                    <a:lnTo>
                      <a:pt x="18416" y="19263"/>
                    </a:lnTo>
                    <a:lnTo>
                      <a:pt x="17921" y="19401"/>
                    </a:lnTo>
                    <a:lnTo>
                      <a:pt x="17525" y="19585"/>
                    </a:lnTo>
                    <a:lnTo>
                      <a:pt x="16931" y="19631"/>
                    </a:lnTo>
                    <a:lnTo>
                      <a:pt x="16832" y="19631"/>
                    </a:lnTo>
                    <a:lnTo>
                      <a:pt x="15446" y="19770"/>
                    </a:lnTo>
                    <a:lnTo>
                      <a:pt x="15446" y="19862"/>
                    </a:lnTo>
                    <a:lnTo>
                      <a:pt x="14059" y="19862"/>
                    </a:lnTo>
                    <a:lnTo>
                      <a:pt x="13861" y="19954"/>
                    </a:lnTo>
                    <a:lnTo>
                      <a:pt x="8614" y="19954"/>
                    </a:lnTo>
                    <a:lnTo>
                      <a:pt x="8317" y="19862"/>
                    </a:lnTo>
                    <a:lnTo>
                      <a:pt x="7921" y="19862"/>
                    </a:lnTo>
                    <a:lnTo>
                      <a:pt x="7723" y="19770"/>
                    </a:lnTo>
                    <a:lnTo>
                      <a:pt x="7426" y="19770"/>
                    </a:lnTo>
                    <a:lnTo>
                      <a:pt x="7228" y="19631"/>
                    </a:lnTo>
                    <a:lnTo>
                      <a:pt x="7030" y="19631"/>
                    </a:lnTo>
                    <a:lnTo>
                      <a:pt x="6535" y="19447"/>
                    </a:lnTo>
                    <a:lnTo>
                      <a:pt x="6337" y="19447"/>
                    </a:lnTo>
                    <a:lnTo>
                      <a:pt x="6139" y="19401"/>
                    </a:lnTo>
                    <a:lnTo>
                      <a:pt x="6139" y="19263"/>
                    </a:lnTo>
                    <a:lnTo>
                      <a:pt x="5941" y="19263"/>
                    </a:lnTo>
                    <a:lnTo>
                      <a:pt x="5644" y="19171"/>
                    </a:lnTo>
                    <a:lnTo>
                      <a:pt x="5446" y="19124"/>
                    </a:lnTo>
                    <a:lnTo>
                      <a:pt x="5248" y="18986"/>
                    </a:lnTo>
                    <a:lnTo>
                      <a:pt x="5050" y="18802"/>
                    </a:lnTo>
                    <a:lnTo>
                      <a:pt x="4356" y="18479"/>
                    </a:lnTo>
                    <a:lnTo>
                      <a:pt x="4059" y="18295"/>
                    </a:lnTo>
                    <a:lnTo>
                      <a:pt x="3861" y="18295"/>
                    </a:lnTo>
                    <a:lnTo>
                      <a:pt x="3861" y="18203"/>
                    </a:lnTo>
                    <a:lnTo>
                      <a:pt x="3663" y="18111"/>
                    </a:lnTo>
                    <a:lnTo>
                      <a:pt x="3663" y="18018"/>
                    </a:lnTo>
                    <a:lnTo>
                      <a:pt x="3366" y="17926"/>
                    </a:lnTo>
                    <a:lnTo>
                      <a:pt x="3366" y="17327"/>
                    </a:lnTo>
                    <a:lnTo>
                      <a:pt x="3168" y="17235"/>
                    </a:lnTo>
                    <a:lnTo>
                      <a:pt x="3168" y="16959"/>
                    </a:lnTo>
                    <a:lnTo>
                      <a:pt x="2970" y="16959"/>
                    </a:lnTo>
                    <a:lnTo>
                      <a:pt x="2970" y="16728"/>
                    </a:lnTo>
                    <a:lnTo>
                      <a:pt x="2772" y="16728"/>
                    </a:lnTo>
                    <a:lnTo>
                      <a:pt x="2772" y="16267"/>
                    </a:lnTo>
                    <a:lnTo>
                      <a:pt x="2475" y="16267"/>
                    </a:lnTo>
                    <a:lnTo>
                      <a:pt x="2475" y="15115"/>
                    </a:lnTo>
                    <a:lnTo>
                      <a:pt x="2772" y="1520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03"/>
              <p:cNvSpPr>
                <a:spLocks/>
              </p:cNvSpPr>
              <p:nvPr/>
            </p:nvSpPr>
            <p:spPr bwMode="auto">
              <a:xfrm>
                <a:off x="2574" y="1692"/>
                <a:ext cx="48" cy="99"/>
              </a:xfrm>
              <a:custGeom>
                <a:avLst/>
                <a:gdLst>
                  <a:gd name="T0" fmla="*/ 17521 w 20000"/>
                  <a:gd name="T1" fmla="*/ 3482 h 20000"/>
                  <a:gd name="T2" fmla="*/ 19835 w 20000"/>
                  <a:gd name="T3" fmla="*/ 2753 h 20000"/>
                  <a:gd name="T4" fmla="*/ 19835 w 20000"/>
                  <a:gd name="T5" fmla="*/ 16518 h 20000"/>
                  <a:gd name="T6" fmla="*/ 18843 w 20000"/>
                  <a:gd name="T7" fmla="*/ 17409 h 20000"/>
                  <a:gd name="T8" fmla="*/ 19174 w 20000"/>
                  <a:gd name="T9" fmla="*/ 17652 h 20000"/>
                  <a:gd name="T10" fmla="*/ 19174 w 20000"/>
                  <a:gd name="T11" fmla="*/ 17895 h 20000"/>
                  <a:gd name="T12" fmla="*/ 18843 w 20000"/>
                  <a:gd name="T13" fmla="*/ 17895 h 20000"/>
                  <a:gd name="T14" fmla="*/ 18512 w 20000"/>
                  <a:gd name="T15" fmla="*/ 18381 h 20000"/>
                  <a:gd name="T16" fmla="*/ 18182 w 20000"/>
                  <a:gd name="T17" fmla="*/ 18381 h 20000"/>
                  <a:gd name="T18" fmla="*/ 17851 w 20000"/>
                  <a:gd name="T19" fmla="*/ 18543 h 20000"/>
                  <a:gd name="T20" fmla="*/ 15372 w 20000"/>
                  <a:gd name="T21" fmla="*/ 18543 h 20000"/>
                  <a:gd name="T22" fmla="*/ 15041 w 20000"/>
                  <a:gd name="T23" fmla="*/ 18866 h 20000"/>
                  <a:gd name="T24" fmla="*/ 10083 w 20000"/>
                  <a:gd name="T25" fmla="*/ 18866 h 20000"/>
                  <a:gd name="T26" fmla="*/ 9752 w 20000"/>
                  <a:gd name="T27" fmla="*/ 19271 h 20000"/>
                  <a:gd name="T28" fmla="*/ 9256 w 20000"/>
                  <a:gd name="T29" fmla="*/ 19271 h 20000"/>
                  <a:gd name="T30" fmla="*/ 8926 w 20000"/>
                  <a:gd name="T31" fmla="*/ 19433 h 20000"/>
                  <a:gd name="T32" fmla="*/ 8760 w 20000"/>
                  <a:gd name="T33" fmla="*/ 19433 h 20000"/>
                  <a:gd name="T34" fmla="*/ 8264 w 20000"/>
                  <a:gd name="T35" fmla="*/ 19757 h 20000"/>
                  <a:gd name="T36" fmla="*/ 6446 w 20000"/>
                  <a:gd name="T37" fmla="*/ 19757 h 20000"/>
                  <a:gd name="T38" fmla="*/ 5785 w 20000"/>
                  <a:gd name="T39" fmla="*/ 19919 h 20000"/>
                  <a:gd name="T40" fmla="*/ 3471 w 20000"/>
                  <a:gd name="T41" fmla="*/ 19919 h 20000"/>
                  <a:gd name="T42" fmla="*/ 3140 w 20000"/>
                  <a:gd name="T43" fmla="*/ 19757 h 20000"/>
                  <a:gd name="T44" fmla="*/ 2810 w 20000"/>
                  <a:gd name="T45" fmla="*/ 19433 h 20000"/>
                  <a:gd name="T46" fmla="*/ 2810 w 20000"/>
                  <a:gd name="T47" fmla="*/ 18381 h 20000"/>
                  <a:gd name="T48" fmla="*/ 1157 w 20000"/>
                  <a:gd name="T49" fmla="*/ 17895 h 20000"/>
                  <a:gd name="T50" fmla="*/ 1157 w 20000"/>
                  <a:gd name="T51" fmla="*/ 17409 h 20000"/>
                  <a:gd name="T52" fmla="*/ 826 w 20000"/>
                  <a:gd name="T53" fmla="*/ 16923 h 20000"/>
                  <a:gd name="T54" fmla="*/ 826 w 20000"/>
                  <a:gd name="T55" fmla="*/ 16032 h 20000"/>
                  <a:gd name="T56" fmla="*/ 496 w 20000"/>
                  <a:gd name="T57" fmla="*/ 15547 h 20000"/>
                  <a:gd name="T58" fmla="*/ 165 w 20000"/>
                  <a:gd name="T59" fmla="*/ 15061 h 20000"/>
                  <a:gd name="T60" fmla="*/ 165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165 w 20000"/>
                  <a:gd name="T67" fmla="*/ 3239 h 20000"/>
                  <a:gd name="T68" fmla="*/ 165 w 20000"/>
                  <a:gd name="T69" fmla="*/ 1862 h 20000"/>
                  <a:gd name="T70" fmla="*/ 1983 w 20000"/>
                  <a:gd name="T71" fmla="*/ 1862 h 20000"/>
                  <a:gd name="T72" fmla="*/ 1983 w 20000"/>
                  <a:gd name="T73" fmla="*/ 0 h 20000"/>
                  <a:gd name="T74" fmla="*/ 8264 w 20000"/>
                  <a:gd name="T75" fmla="*/ 0 h 20000"/>
                  <a:gd name="T76" fmla="*/ 10744 w 20000"/>
                  <a:gd name="T77" fmla="*/ 243 h 20000"/>
                  <a:gd name="T78" fmla="*/ 11240 w 20000"/>
                  <a:gd name="T79" fmla="*/ 243 h 20000"/>
                  <a:gd name="T80" fmla="*/ 11901 w 20000"/>
                  <a:gd name="T81" fmla="*/ 486 h 20000"/>
                  <a:gd name="T82" fmla="*/ 12893 w 20000"/>
                  <a:gd name="T83" fmla="*/ 486 h 20000"/>
                  <a:gd name="T84" fmla="*/ 13223 w 20000"/>
                  <a:gd name="T85" fmla="*/ 648 h 20000"/>
                  <a:gd name="T86" fmla="*/ 13884 w 20000"/>
                  <a:gd name="T87" fmla="*/ 972 h 20000"/>
                  <a:gd name="T88" fmla="*/ 14380 w 20000"/>
                  <a:gd name="T89" fmla="*/ 972 h 20000"/>
                  <a:gd name="T90" fmla="*/ 14711 w 20000"/>
                  <a:gd name="T91" fmla="*/ 1377 h 20000"/>
                  <a:gd name="T92" fmla="*/ 15868 w 20000"/>
                  <a:gd name="T93" fmla="*/ 1377 h 20000"/>
                  <a:gd name="T94" fmla="*/ 16198 w 20000"/>
                  <a:gd name="T95" fmla="*/ 1619 h 20000"/>
                  <a:gd name="T96" fmla="*/ 16364 w 20000"/>
                  <a:gd name="T97" fmla="*/ 1619 h 20000"/>
                  <a:gd name="T98" fmla="*/ 16364 w 20000"/>
                  <a:gd name="T99" fmla="*/ 2105 h 20000"/>
                  <a:gd name="T100" fmla="*/ 16694 w 20000"/>
                  <a:gd name="T101" fmla="*/ 2348 h 20000"/>
                  <a:gd name="T102" fmla="*/ 17851 w 20000"/>
                  <a:gd name="T103" fmla="*/ 2348 h 20000"/>
                  <a:gd name="T104" fmla="*/ 17851 w 20000"/>
                  <a:gd name="T105" fmla="*/ 2591 h 20000"/>
                  <a:gd name="T106" fmla="*/ 18182 w 20000"/>
                  <a:gd name="T107" fmla="*/ 2591 h 20000"/>
                  <a:gd name="T108" fmla="*/ 18182 w 20000"/>
                  <a:gd name="T109" fmla="*/ 2753 h 20000"/>
                  <a:gd name="T110" fmla="*/ 19174 w 20000"/>
                  <a:gd name="T111" fmla="*/ 2753 h 20000"/>
                  <a:gd name="T112" fmla="*/ 17521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21" y="3482"/>
                    </a:moveTo>
                    <a:lnTo>
                      <a:pt x="19835" y="2753"/>
                    </a:lnTo>
                    <a:lnTo>
                      <a:pt x="19835" y="16518"/>
                    </a:lnTo>
                    <a:lnTo>
                      <a:pt x="18843" y="17409"/>
                    </a:lnTo>
                    <a:lnTo>
                      <a:pt x="19174" y="17652"/>
                    </a:lnTo>
                    <a:lnTo>
                      <a:pt x="19174" y="17895"/>
                    </a:lnTo>
                    <a:lnTo>
                      <a:pt x="18843" y="17895"/>
                    </a:lnTo>
                    <a:lnTo>
                      <a:pt x="18512" y="18381"/>
                    </a:lnTo>
                    <a:lnTo>
                      <a:pt x="18182" y="18381"/>
                    </a:lnTo>
                    <a:lnTo>
                      <a:pt x="17851" y="18543"/>
                    </a:lnTo>
                    <a:lnTo>
                      <a:pt x="15372" y="18543"/>
                    </a:lnTo>
                    <a:lnTo>
                      <a:pt x="15041" y="18866"/>
                    </a:lnTo>
                    <a:lnTo>
                      <a:pt x="10083" y="18866"/>
                    </a:lnTo>
                    <a:lnTo>
                      <a:pt x="9752" y="19271"/>
                    </a:lnTo>
                    <a:lnTo>
                      <a:pt x="9256" y="19271"/>
                    </a:lnTo>
                    <a:lnTo>
                      <a:pt x="8926" y="19433"/>
                    </a:lnTo>
                    <a:lnTo>
                      <a:pt x="8760" y="19433"/>
                    </a:lnTo>
                    <a:lnTo>
                      <a:pt x="8264" y="19757"/>
                    </a:lnTo>
                    <a:lnTo>
                      <a:pt x="6446" y="19757"/>
                    </a:lnTo>
                    <a:lnTo>
                      <a:pt x="5785" y="19919"/>
                    </a:lnTo>
                    <a:lnTo>
                      <a:pt x="3471" y="19919"/>
                    </a:lnTo>
                    <a:lnTo>
                      <a:pt x="3140" y="19757"/>
                    </a:lnTo>
                    <a:lnTo>
                      <a:pt x="2810" y="19433"/>
                    </a:lnTo>
                    <a:lnTo>
                      <a:pt x="2810" y="18381"/>
                    </a:lnTo>
                    <a:lnTo>
                      <a:pt x="1157" y="17895"/>
                    </a:lnTo>
                    <a:lnTo>
                      <a:pt x="1157" y="17409"/>
                    </a:lnTo>
                    <a:lnTo>
                      <a:pt x="826" y="16923"/>
                    </a:lnTo>
                    <a:lnTo>
                      <a:pt x="826" y="16032"/>
                    </a:lnTo>
                    <a:lnTo>
                      <a:pt x="496" y="15547"/>
                    </a:lnTo>
                    <a:lnTo>
                      <a:pt x="165" y="15061"/>
                    </a:lnTo>
                    <a:lnTo>
                      <a:pt x="165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165" y="3239"/>
                    </a:lnTo>
                    <a:lnTo>
                      <a:pt x="165" y="1862"/>
                    </a:lnTo>
                    <a:lnTo>
                      <a:pt x="1983" y="1862"/>
                    </a:lnTo>
                    <a:lnTo>
                      <a:pt x="1983" y="0"/>
                    </a:lnTo>
                    <a:lnTo>
                      <a:pt x="8264" y="0"/>
                    </a:lnTo>
                    <a:lnTo>
                      <a:pt x="10744" y="243"/>
                    </a:lnTo>
                    <a:lnTo>
                      <a:pt x="11240" y="243"/>
                    </a:lnTo>
                    <a:lnTo>
                      <a:pt x="11901" y="486"/>
                    </a:lnTo>
                    <a:lnTo>
                      <a:pt x="12893" y="486"/>
                    </a:lnTo>
                    <a:lnTo>
                      <a:pt x="13223" y="648"/>
                    </a:lnTo>
                    <a:lnTo>
                      <a:pt x="13884" y="972"/>
                    </a:lnTo>
                    <a:lnTo>
                      <a:pt x="14380" y="972"/>
                    </a:lnTo>
                    <a:lnTo>
                      <a:pt x="14711" y="1377"/>
                    </a:lnTo>
                    <a:lnTo>
                      <a:pt x="15868" y="1377"/>
                    </a:lnTo>
                    <a:lnTo>
                      <a:pt x="16198" y="1619"/>
                    </a:lnTo>
                    <a:lnTo>
                      <a:pt x="16364" y="1619"/>
                    </a:lnTo>
                    <a:lnTo>
                      <a:pt x="16364" y="2105"/>
                    </a:lnTo>
                    <a:lnTo>
                      <a:pt x="16694" y="2348"/>
                    </a:lnTo>
                    <a:lnTo>
                      <a:pt x="17851" y="2348"/>
                    </a:lnTo>
                    <a:lnTo>
                      <a:pt x="17851" y="2591"/>
                    </a:lnTo>
                    <a:lnTo>
                      <a:pt x="18182" y="2591"/>
                    </a:lnTo>
                    <a:lnTo>
                      <a:pt x="18182" y="2753"/>
                    </a:lnTo>
                    <a:lnTo>
                      <a:pt x="19174" y="2753"/>
                    </a:lnTo>
                    <a:lnTo>
                      <a:pt x="17521" y="348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04"/>
              <p:cNvSpPr>
                <a:spLocks/>
              </p:cNvSpPr>
              <p:nvPr/>
            </p:nvSpPr>
            <p:spPr bwMode="auto">
              <a:xfrm>
                <a:off x="2632" y="1744"/>
                <a:ext cx="247" cy="158"/>
              </a:xfrm>
              <a:custGeom>
                <a:avLst/>
                <a:gdLst>
                  <a:gd name="T0" fmla="*/ 5170 w 20000"/>
                  <a:gd name="T1" fmla="*/ 17525 h 20000"/>
                  <a:gd name="T2" fmla="*/ 5460 w 20000"/>
                  <a:gd name="T3" fmla="*/ 17626 h 20000"/>
                  <a:gd name="T4" fmla="*/ 5654 w 20000"/>
                  <a:gd name="T5" fmla="*/ 18182 h 20000"/>
                  <a:gd name="T6" fmla="*/ 6107 w 20000"/>
                  <a:gd name="T7" fmla="*/ 18535 h 20000"/>
                  <a:gd name="T8" fmla="*/ 6365 w 20000"/>
                  <a:gd name="T9" fmla="*/ 18990 h 20000"/>
                  <a:gd name="T10" fmla="*/ 6914 w 20000"/>
                  <a:gd name="T11" fmla="*/ 19343 h 20000"/>
                  <a:gd name="T12" fmla="*/ 7464 w 20000"/>
                  <a:gd name="T13" fmla="*/ 19747 h 20000"/>
                  <a:gd name="T14" fmla="*/ 16963 w 20000"/>
                  <a:gd name="T15" fmla="*/ 19949 h 20000"/>
                  <a:gd name="T16" fmla="*/ 17544 w 20000"/>
                  <a:gd name="T17" fmla="*/ 18990 h 20000"/>
                  <a:gd name="T18" fmla="*/ 18223 w 20000"/>
                  <a:gd name="T19" fmla="*/ 18838 h 20000"/>
                  <a:gd name="T20" fmla="*/ 18514 w 20000"/>
                  <a:gd name="T21" fmla="*/ 18182 h 20000"/>
                  <a:gd name="T22" fmla="*/ 18837 w 20000"/>
                  <a:gd name="T23" fmla="*/ 17626 h 20000"/>
                  <a:gd name="T24" fmla="*/ 19031 w 20000"/>
                  <a:gd name="T25" fmla="*/ 17222 h 20000"/>
                  <a:gd name="T26" fmla="*/ 19192 w 20000"/>
                  <a:gd name="T27" fmla="*/ 16313 h 20000"/>
                  <a:gd name="T28" fmla="*/ 19418 w 20000"/>
                  <a:gd name="T29" fmla="*/ 15859 h 20000"/>
                  <a:gd name="T30" fmla="*/ 19580 w 20000"/>
                  <a:gd name="T31" fmla="*/ 14747 h 20000"/>
                  <a:gd name="T32" fmla="*/ 19677 w 20000"/>
                  <a:gd name="T33" fmla="*/ 13838 h 20000"/>
                  <a:gd name="T34" fmla="*/ 19871 w 20000"/>
                  <a:gd name="T35" fmla="*/ 12525 h 20000"/>
                  <a:gd name="T36" fmla="*/ 19871 w 20000"/>
                  <a:gd name="T37" fmla="*/ 6818 h 20000"/>
                  <a:gd name="T38" fmla="*/ 19742 w 20000"/>
                  <a:gd name="T39" fmla="*/ 5909 h 20000"/>
                  <a:gd name="T40" fmla="*/ 19483 w 20000"/>
                  <a:gd name="T41" fmla="*/ 4545 h 20000"/>
                  <a:gd name="T42" fmla="*/ 19289 w 20000"/>
                  <a:gd name="T43" fmla="*/ 3838 h 20000"/>
                  <a:gd name="T44" fmla="*/ 18837 w 20000"/>
                  <a:gd name="T45" fmla="*/ 3232 h 20000"/>
                  <a:gd name="T46" fmla="*/ 18320 w 20000"/>
                  <a:gd name="T47" fmla="*/ 2424 h 20000"/>
                  <a:gd name="T48" fmla="*/ 16575 w 20000"/>
                  <a:gd name="T49" fmla="*/ 1768 h 20000"/>
                  <a:gd name="T50" fmla="*/ 15606 w 20000"/>
                  <a:gd name="T51" fmla="*/ 859 h 20000"/>
                  <a:gd name="T52" fmla="*/ 14055 w 20000"/>
                  <a:gd name="T53" fmla="*/ 404 h 20000"/>
                  <a:gd name="T54" fmla="*/ 2262 w 20000"/>
                  <a:gd name="T55" fmla="*/ 0 h 20000"/>
                  <a:gd name="T56" fmla="*/ 1486 w 20000"/>
                  <a:gd name="T57" fmla="*/ 404 h 20000"/>
                  <a:gd name="T58" fmla="*/ 1099 w 20000"/>
                  <a:gd name="T59" fmla="*/ 1111 h 20000"/>
                  <a:gd name="T60" fmla="*/ 711 w 20000"/>
                  <a:gd name="T61" fmla="*/ 1515 h 20000"/>
                  <a:gd name="T62" fmla="*/ 323 w 20000"/>
                  <a:gd name="T63" fmla="*/ 2980 h 20000"/>
                  <a:gd name="T64" fmla="*/ 129 w 20000"/>
                  <a:gd name="T65" fmla="*/ 4545 h 20000"/>
                  <a:gd name="T66" fmla="*/ 0 w 20000"/>
                  <a:gd name="T67" fmla="*/ 11313 h 20000"/>
                  <a:gd name="T68" fmla="*/ 226 w 20000"/>
                  <a:gd name="T69" fmla="*/ 12222 h 20000"/>
                  <a:gd name="T70" fmla="*/ 323 w 20000"/>
                  <a:gd name="T71" fmla="*/ 12879 h 20000"/>
                  <a:gd name="T72" fmla="*/ 582 w 20000"/>
                  <a:gd name="T73" fmla="*/ 13838 h 20000"/>
                  <a:gd name="T74" fmla="*/ 808 w 20000"/>
                  <a:gd name="T75" fmla="*/ 14293 h 20000"/>
                  <a:gd name="T76" fmla="*/ 1131 w 20000"/>
                  <a:gd name="T77" fmla="*/ 14949 h 20000"/>
                  <a:gd name="T78" fmla="*/ 1680 w 20000"/>
                  <a:gd name="T79" fmla="*/ 16111 h 20000"/>
                  <a:gd name="T80" fmla="*/ 1939 w 20000"/>
                  <a:gd name="T81" fmla="*/ 16313 h 20000"/>
                  <a:gd name="T82" fmla="*/ 2682 w 20000"/>
                  <a:gd name="T83" fmla="*/ 16768 h 20000"/>
                  <a:gd name="T84" fmla="*/ 3231 w 20000"/>
                  <a:gd name="T85" fmla="*/ 17020 h 20000"/>
                  <a:gd name="T86" fmla="*/ 3651 w 20000"/>
                  <a:gd name="T87" fmla="*/ 1752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4" y="17222"/>
                    </a:moveTo>
                    <a:lnTo>
                      <a:pt x="5170" y="17222"/>
                    </a:lnTo>
                    <a:lnTo>
                      <a:pt x="5170" y="17525"/>
                    </a:lnTo>
                    <a:lnTo>
                      <a:pt x="5267" y="17525"/>
                    </a:lnTo>
                    <a:lnTo>
                      <a:pt x="5363" y="17626"/>
                    </a:lnTo>
                    <a:lnTo>
                      <a:pt x="5460" y="17626"/>
                    </a:lnTo>
                    <a:lnTo>
                      <a:pt x="5460" y="17980"/>
                    </a:lnTo>
                    <a:lnTo>
                      <a:pt x="5654" y="17980"/>
                    </a:lnTo>
                    <a:lnTo>
                      <a:pt x="5654" y="18182"/>
                    </a:lnTo>
                    <a:lnTo>
                      <a:pt x="5848" y="18182"/>
                    </a:lnTo>
                    <a:lnTo>
                      <a:pt x="6074" y="18535"/>
                    </a:lnTo>
                    <a:lnTo>
                      <a:pt x="6107" y="18535"/>
                    </a:lnTo>
                    <a:lnTo>
                      <a:pt x="6236" y="18838"/>
                    </a:lnTo>
                    <a:lnTo>
                      <a:pt x="6365" y="18838"/>
                    </a:lnTo>
                    <a:lnTo>
                      <a:pt x="6365" y="18990"/>
                    </a:lnTo>
                    <a:lnTo>
                      <a:pt x="6624" y="18990"/>
                    </a:lnTo>
                    <a:lnTo>
                      <a:pt x="6688" y="19343"/>
                    </a:lnTo>
                    <a:lnTo>
                      <a:pt x="6914" y="19343"/>
                    </a:lnTo>
                    <a:lnTo>
                      <a:pt x="6979" y="19495"/>
                    </a:lnTo>
                    <a:lnTo>
                      <a:pt x="7399" y="19495"/>
                    </a:lnTo>
                    <a:lnTo>
                      <a:pt x="7464" y="19747"/>
                    </a:lnTo>
                    <a:lnTo>
                      <a:pt x="8174" y="19747"/>
                    </a:lnTo>
                    <a:lnTo>
                      <a:pt x="8239" y="19949"/>
                    </a:lnTo>
                    <a:lnTo>
                      <a:pt x="16963" y="19949"/>
                    </a:lnTo>
                    <a:lnTo>
                      <a:pt x="17124" y="19747"/>
                    </a:lnTo>
                    <a:lnTo>
                      <a:pt x="17351" y="19343"/>
                    </a:lnTo>
                    <a:lnTo>
                      <a:pt x="17544" y="18990"/>
                    </a:lnTo>
                    <a:lnTo>
                      <a:pt x="18061" y="18990"/>
                    </a:lnTo>
                    <a:lnTo>
                      <a:pt x="18158" y="18838"/>
                    </a:lnTo>
                    <a:lnTo>
                      <a:pt x="18223" y="18838"/>
                    </a:lnTo>
                    <a:lnTo>
                      <a:pt x="18320" y="18434"/>
                    </a:lnTo>
                    <a:lnTo>
                      <a:pt x="18449" y="18434"/>
                    </a:lnTo>
                    <a:lnTo>
                      <a:pt x="18514" y="18182"/>
                    </a:lnTo>
                    <a:lnTo>
                      <a:pt x="18643" y="18182"/>
                    </a:lnTo>
                    <a:lnTo>
                      <a:pt x="18708" y="17980"/>
                    </a:lnTo>
                    <a:lnTo>
                      <a:pt x="18837" y="17626"/>
                    </a:lnTo>
                    <a:lnTo>
                      <a:pt x="18837" y="17525"/>
                    </a:lnTo>
                    <a:lnTo>
                      <a:pt x="18901" y="17222"/>
                    </a:lnTo>
                    <a:lnTo>
                      <a:pt x="19031" y="17222"/>
                    </a:lnTo>
                    <a:lnTo>
                      <a:pt x="19063" y="17020"/>
                    </a:lnTo>
                    <a:lnTo>
                      <a:pt x="19063" y="16768"/>
                    </a:lnTo>
                    <a:lnTo>
                      <a:pt x="19192" y="16313"/>
                    </a:lnTo>
                    <a:lnTo>
                      <a:pt x="19289" y="16313"/>
                    </a:lnTo>
                    <a:lnTo>
                      <a:pt x="19289" y="16111"/>
                    </a:lnTo>
                    <a:lnTo>
                      <a:pt x="19418" y="15859"/>
                    </a:lnTo>
                    <a:lnTo>
                      <a:pt x="19483" y="15707"/>
                    </a:lnTo>
                    <a:lnTo>
                      <a:pt x="19483" y="15202"/>
                    </a:lnTo>
                    <a:lnTo>
                      <a:pt x="19580" y="14747"/>
                    </a:lnTo>
                    <a:lnTo>
                      <a:pt x="19580" y="14394"/>
                    </a:lnTo>
                    <a:lnTo>
                      <a:pt x="19677" y="14293"/>
                    </a:lnTo>
                    <a:lnTo>
                      <a:pt x="19677" y="13838"/>
                    </a:lnTo>
                    <a:lnTo>
                      <a:pt x="19742" y="13636"/>
                    </a:lnTo>
                    <a:lnTo>
                      <a:pt x="19871" y="13636"/>
                    </a:lnTo>
                    <a:lnTo>
                      <a:pt x="19871" y="12525"/>
                    </a:lnTo>
                    <a:lnTo>
                      <a:pt x="19968" y="12222"/>
                    </a:lnTo>
                    <a:lnTo>
                      <a:pt x="19968" y="6970"/>
                    </a:lnTo>
                    <a:lnTo>
                      <a:pt x="19871" y="6818"/>
                    </a:lnTo>
                    <a:lnTo>
                      <a:pt x="19871" y="6313"/>
                    </a:lnTo>
                    <a:lnTo>
                      <a:pt x="19742" y="6061"/>
                    </a:lnTo>
                    <a:lnTo>
                      <a:pt x="19742" y="5909"/>
                    </a:lnTo>
                    <a:lnTo>
                      <a:pt x="19677" y="5404"/>
                    </a:lnTo>
                    <a:lnTo>
                      <a:pt x="19580" y="5000"/>
                    </a:lnTo>
                    <a:lnTo>
                      <a:pt x="19483" y="4545"/>
                    </a:lnTo>
                    <a:lnTo>
                      <a:pt x="19483" y="4192"/>
                    </a:lnTo>
                    <a:lnTo>
                      <a:pt x="19289" y="4091"/>
                    </a:lnTo>
                    <a:lnTo>
                      <a:pt x="19289" y="3838"/>
                    </a:lnTo>
                    <a:lnTo>
                      <a:pt x="19063" y="3636"/>
                    </a:lnTo>
                    <a:lnTo>
                      <a:pt x="18901" y="3333"/>
                    </a:lnTo>
                    <a:lnTo>
                      <a:pt x="18837" y="3232"/>
                    </a:lnTo>
                    <a:lnTo>
                      <a:pt x="18643" y="2980"/>
                    </a:lnTo>
                    <a:lnTo>
                      <a:pt x="18449" y="2677"/>
                    </a:lnTo>
                    <a:lnTo>
                      <a:pt x="18320" y="2424"/>
                    </a:lnTo>
                    <a:lnTo>
                      <a:pt x="17738" y="2020"/>
                    </a:lnTo>
                    <a:lnTo>
                      <a:pt x="17124" y="1768"/>
                    </a:lnTo>
                    <a:lnTo>
                      <a:pt x="16575" y="1768"/>
                    </a:lnTo>
                    <a:lnTo>
                      <a:pt x="16058" y="1364"/>
                    </a:lnTo>
                    <a:lnTo>
                      <a:pt x="15832" y="1111"/>
                    </a:lnTo>
                    <a:lnTo>
                      <a:pt x="15606" y="859"/>
                    </a:lnTo>
                    <a:lnTo>
                      <a:pt x="14830" y="859"/>
                    </a:lnTo>
                    <a:lnTo>
                      <a:pt x="14281" y="657"/>
                    </a:lnTo>
                    <a:lnTo>
                      <a:pt x="14055" y="404"/>
                    </a:lnTo>
                    <a:lnTo>
                      <a:pt x="13506" y="253"/>
                    </a:lnTo>
                    <a:lnTo>
                      <a:pt x="12924" y="0"/>
                    </a:lnTo>
                    <a:lnTo>
                      <a:pt x="2262" y="0"/>
                    </a:lnTo>
                    <a:lnTo>
                      <a:pt x="2132" y="253"/>
                    </a:lnTo>
                    <a:lnTo>
                      <a:pt x="1551" y="253"/>
                    </a:lnTo>
                    <a:lnTo>
                      <a:pt x="1486" y="404"/>
                    </a:lnTo>
                    <a:lnTo>
                      <a:pt x="1292" y="404"/>
                    </a:lnTo>
                    <a:lnTo>
                      <a:pt x="1131" y="859"/>
                    </a:lnTo>
                    <a:lnTo>
                      <a:pt x="1099" y="1111"/>
                    </a:lnTo>
                    <a:lnTo>
                      <a:pt x="872" y="1111"/>
                    </a:lnTo>
                    <a:lnTo>
                      <a:pt x="808" y="1364"/>
                    </a:lnTo>
                    <a:lnTo>
                      <a:pt x="711" y="1515"/>
                    </a:lnTo>
                    <a:lnTo>
                      <a:pt x="582" y="2020"/>
                    </a:lnTo>
                    <a:lnTo>
                      <a:pt x="420" y="2424"/>
                    </a:lnTo>
                    <a:lnTo>
                      <a:pt x="323" y="2980"/>
                    </a:lnTo>
                    <a:lnTo>
                      <a:pt x="323" y="3232"/>
                    </a:lnTo>
                    <a:lnTo>
                      <a:pt x="226" y="4545"/>
                    </a:lnTo>
                    <a:lnTo>
                      <a:pt x="129" y="4545"/>
                    </a:lnTo>
                    <a:lnTo>
                      <a:pt x="129" y="5909"/>
                    </a:lnTo>
                    <a:lnTo>
                      <a:pt x="0" y="6061"/>
                    </a:lnTo>
                    <a:lnTo>
                      <a:pt x="0" y="11313"/>
                    </a:lnTo>
                    <a:lnTo>
                      <a:pt x="129" y="11566"/>
                    </a:lnTo>
                    <a:lnTo>
                      <a:pt x="129" y="11970"/>
                    </a:lnTo>
                    <a:lnTo>
                      <a:pt x="226" y="12222"/>
                    </a:lnTo>
                    <a:lnTo>
                      <a:pt x="226" y="12525"/>
                    </a:lnTo>
                    <a:lnTo>
                      <a:pt x="323" y="12626"/>
                    </a:lnTo>
                    <a:lnTo>
                      <a:pt x="323" y="12879"/>
                    </a:lnTo>
                    <a:lnTo>
                      <a:pt x="517" y="13434"/>
                    </a:lnTo>
                    <a:lnTo>
                      <a:pt x="517" y="13636"/>
                    </a:lnTo>
                    <a:lnTo>
                      <a:pt x="582" y="13838"/>
                    </a:lnTo>
                    <a:lnTo>
                      <a:pt x="711" y="13838"/>
                    </a:lnTo>
                    <a:lnTo>
                      <a:pt x="711" y="13990"/>
                    </a:lnTo>
                    <a:lnTo>
                      <a:pt x="808" y="14293"/>
                    </a:lnTo>
                    <a:lnTo>
                      <a:pt x="872" y="14394"/>
                    </a:lnTo>
                    <a:lnTo>
                      <a:pt x="969" y="14747"/>
                    </a:lnTo>
                    <a:lnTo>
                      <a:pt x="1131" y="14949"/>
                    </a:lnTo>
                    <a:lnTo>
                      <a:pt x="1486" y="15707"/>
                    </a:lnTo>
                    <a:lnTo>
                      <a:pt x="1680" y="15859"/>
                    </a:lnTo>
                    <a:lnTo>
                      <a:pt x="1680" y="16111"/>
                    </a:lnTo>
                    <a:lnTo>
                      <a:pt x="1777" y="16111"/>
                    </a:lnTo>
                    <a:lnTo>
                      <a:pt x="1842" y="16313"/>
                    </a:lnTo>
                    <a:lnTo>
                      <a:pt x="1939" y="16313"/>
                    </a:lnTo>
                    <a:lnTo>
                      <a:pt x="2068" y="16667"/>
                    </a:lnTo>
                    <a:lnTo>
                      <a:pt x="2649" y="16667"/>
                    </a:lnTo>
                    <a:lnTo>
                      <a:pt x="2682" y="16768"/>
                    </a:lnTo>
                    <a:lnTo>
                      <a:pt x="3037" y="16768"/>
                    </a:lnTo>
                    <a:lnTo>
                      <a:pt x="3037" y="17020"/>
                    </a:lnTo>
                    <a:lnTo>
                      <a:pt x="3231" y="17020"/>
                    </a:lnTo>
                    <a:lnTo>
                      <a:pt x="3231" y="17222"/>
                    </a:lnTo>
                    <a:lnTo>
                      <a:pt x="3651" y="17222"/>
                    </a:lnTo>
                    <a:lnTo>
                      <a:pt x="3651" y="17525"/>
                    </a:lnTo>
                    <a:lnTo>
                      <a:pt x="4879" y="17525"/>
                    </a:lnTo>
                    <a:lnTo>
                      <a:pt x="4814" y="1722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05"/>
              <p:cNvSpPr>
                <a:spLocks/>
              </p:cNvSpPr>
              <p:nvPr/>
            </p:nvSpPr>
            <p:spPr bwMode="auto">
              <a:xfrm>
                <a:off x="2730" y="1651"/>
                <a:ext cx="81" cy="173"/>
              </a:xfrm>
              <a:custGeom>
                <a:avLst/>
                <a:gdLst>
                  <a:gd name="T0" fmla="*/ 17525 w 20000"/>
                  <a:gd name="T1" fmla="*/ 5127 h 20000"/>
                  <a:gd name="T2" fmla="*/ 17723 w 20000"/>
                  <a:gd name="T3" fmla="*/ 5450 h 20000"/>
                  <a:gd name="T4" fmla="*/ 18119 w 20000"/>
                  <a:gd name="T5" fmla="*/ 5635 h 20000"/>
                  <a:gd name="T6" fmla="*/ 18614 w 20000"/>
                  <a:gd name="T7" fmla="*/ 6143 h 20000"/>
                  <a:gd name="T8" fmla="*/ 19010 w 20000"/>
                  <a:gd name="T9" fmla="*/ 6420 h 20000"/>
                  <a:gd name="T10" fmla="*/ 19307 w 20000"/>
                  <a:gd name="T11" fmla="*/ 6882 h 20000"/>
                  <a:gd name="T12" fmla="*/ 19703 w 20000"/>
                  <a:gd name="T13" fmla="*/ 7483 h 20000"/>
                  <a:gd name="T14" fmla="*/ 19901 w 20000"/>
                  <a:gd name="T15" fmla="*/ 16998 h 20000"/>
                  <a:gd name="T16" fmla="*/ 19010 w 20000"/>
                  <a:gd name="T17" fmla="*/ 17552 h 20000"/>
                  <a:gd name="T18" fmla="*/ 18812 w 20000"/>
                  <a:gd name="T19" fmla="*/ 18199 h 20000"/>
                  <a:gd name="T20" fmla="*/ 18119 w 20000"/>
                  <a:gd name="T21" fmla="*/ 18522 h 20000"/>
                  <a:gd name="T22" fmla="*/ 17723 w 20000"/>
                  <a:gd name="T23" fmla="*/ 18799 h 20000"/>
                  <a:gd name="T24" fmla="*/ 17228 w 20000"/>
                  <a:gd name="T25" fmla="*/ 18984 h 20000"/>
                  <a:gd name="T26" fmla="*/ 16337 w 20000"/>
                  <a:gd name="T27" fmla="*/ 19215 h 20000"/>
                  <a:gd name="T28" fmla="*/ 15941 w 20000"/>
                  <a:gd name="T29" fmla="*/ 19400 h 20000"/>
                  <a:gd name="T30" fmla="*/ 14752 w 20000"/>
                  <a:gd name="T31" fmla="*/ 19584 h 20000"/>
                  <a:gd name="T32" fmla="*/ 13861 w 20000"/>
                  <a:gd name="T33" fmla="*/ 19677 h 20000"/>
                  <a:gd name="T34" fmla="*/ 12475 w 20000"/>
                  <a:gd name="T35" fmla="*/ 19861 h 20000"/>
                  <a:gd name="T36" fmla="*/ 6832 w 20000"/>
                  <a:gd name="T37" fmla="*/ 19861 h 20000"/>
                  <a:gd name="T38" fmla="*/ 5941 w 20000"/>
                  <a:gd name="T39" fmla="*/ 19769 h 20000"/>
                  <a:gd name="T40" fmla="*/ 4455 w 20000"/>
                  <a:gd name="T41" fmla="*/ 19492 h 20000"/>
                  <a:gd name="T42" fmla="*/ 3861 w 20000"/>
                  <a:gd name="T43" fmla="*/ 19307 h 20000"/>
                  <a:gd name="T44" fmla="*/ 3168 w 20000"/>
                  <a:gd name="T45" fmla="*/ 18799 h 20000"/>
                  <a:gd name="T46" fmla="*/ 2475 w 20000"/>
                  <a:gd name="T47" fmla="*/ 18337 h 20000"/>
                  <a:gd name="T48" fmla="*/ 1782 w 20000"/>
                  <a:gd name="T49" fmla="*/ 16536 h 20000"/>
                  <a:gd name="T50" fmla="*/ 792 w 20000"/>
                  <a:gd name="T51" fmla="*/ 15566 h 20000"/>
                  <a:gd name="T52" fmla="*/ 495 w 20000"/>
                  <a:gd name="T53" fmla="*/ 14042 h 20000"/>
                  <a:gd name="T54" fmla="*/ 0 w 20000"/>
                  <a:gd name="T55" fmla="*/ 2217 h 20000"/>
                  <a:gd name="T56" fmla="*/ 495 w 20000"/>
                  <a:gd name="T57" fmla="*/ 1478 h 20000"/>
                  <a:gd name="T58" fmla="*/ 1089 w 20000"/>
                  <a:gd name="T59" fmla="*/ 1109 h 20000"/>
                  <a:gd name="T60" fmla="*/ 1584 w 20000"/>
                  <a:gd name="T61" fmla="*/ 693 h 20000"/>
                  <a:gd name="T62" fmla="*/ 2970 w 20000"/>
                  <a:gd name="T63" fmla="*/ 323 h 20000"/>
                  <a:gd name="T64" fmla="*/ 4455 w 20000"/>
                  <a:gd name="T65" fmla="*/ 139 h 20000"/>
                  <a:gd name="T66" fmla="*/ 11287 w 20000"/>
                  <a:gd name="T67" fmla="*/ 0 h 20000"/>
                  <a:gd name="T68" fmla="*/ 12178 w 20000"/>
                  <a:gd name="T69" fmla="*/ 185 h 20000"/>
                  <a:gd name="T70" fmla="*/ 12970 w 20000"/>
                  <a:gd name="T71" fmla="*/ 323 h 20000"/>
                  <a:gd name="T72" fmla="*/ 13861 w 20000"/>
                  <a:gd name="T73" fmla="*/ 600 h 20000"/>
                  <a:gd name="T74" fmla="*/ 14257 w 20000"/>
                  <a:gd name="T75" fmla="*/ 785 h 20000"/>
                  <a:gd name="T76" fmla="*/ 14950 w 20000"/>
                  <a:gd name="T77" fmla="*/ 1155 h 20000"/>
                  <a:gd name="T78" fmla="*/ 16040 w 20000"/>
                  <a:gd name="T79" fmla="*/ 1663 h 20000"/>
                  <a:gd name="T80" fmla="*/ 16337 w 20000"/>
                  <a:gd name="T81" fmla="*/ 1986 h 20000"/>
                  <a:gd name="T82" fmla="*/ 16832 w 20000"/>
                  <a:gd name="T83" fmla="*/ 2725 h 20000"/>
                  <a:gd name="T84" fmla="*/ 16931 w 20000"/>
                  <a:gd name="T85" fmla="*/ 3233 h 20000"/>
                  <a:gd name="T86" fmla="*/ 17525 w 20000"/>
                  <a:gd name="T87" fmla="*/ 364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4758"/>
                    </a:moveTo>
                    <a:lnTo>
                      <a:pt x="17228" y="5127"/>
                    </a:lnTo>
                    <a:lnTo>
                      <a:pt x="17525" y="5127"/>
                    </a:lnTo>
                    <a:lnTo>
                      <a:pt x="17525" y="5173"/>
                    </a:lnTo>
                    <a:lnTo>
                      <a:pt x="17723" y="5404"/>
                    </a:lnTo>
                    <a:lnTo>
                      <a:pt x="17723" y="5450"/>
                    </a:lnTo>
                    <a:lnTo>
                      <a:pt x="17921" y="5450"/>
                    </a:lnTo>
                    <a:lnTo>
                      <a:pt x="17921" y="5635"/>
                    </a:lnTo>
                    <a:lnTo>
                      <a:pt x="18119" y="5635"/>
                    </a:lnTo>
                    <a:lnTo>
                      <a:pt x="18119" y="5866"/>
                    </a:lnTo>
                    <a:lnTo>
                      <a:pt x="18614" y="6051"/>
                    </a:lnTo>
                    <a:lnTo>
                      <a:pt x="18614" y="6143"/>
                    </a:lnTo>
                    <a:lnTo>
                      <a:pt x="18812" y="6189"/>
                    </a:lnTo>
                    <a:lnTo>
                      <a:pt x="18812" y="6420"/>
                    </a:lnTo>
                    <a:lnTo>
                      <a:pt x="19010" y="6420"/>
                    </a:lnTo>
                    <a:lnTo>
                      <a:pt x="19010" y="6559"/>
                    </a:lnTo>
                    <a:lnTo>
                      <a:pt x="19307" y="6651"/>
                    </a:lnTo>
                    <a:lnTo>
                      <a:pt x="19307" y="6882"/>
                    </a:lnTo>
                    <a:lnTo>
                      <a:pt x="19505" y="7021"/>
                    </a:lnTo>
                    <a:lnTo>
                      <a:pt x="19505" y="7390"/>
                    </a:lnTo>
                    <a:lnTo>
                      <a:pt x="19703" y="7483"/>
                    </a:lnTo>
                    <a:lnTo>
                      <a:pt x="19703" y="8083"/>
                    </a:lnTo>
                    <a:lnTo>
                      <a:pt x="19901" y="8222"/>
                    </a:lnTo>
                    <a:lnTo>
                      <a:pt x="19901" y="16998"/>
                    </a:lnTo>
                    <a:lnTo>
                      <a:pt x="19703" y="17182"/>
                    </a:lnTo>
                    <a:lnTo>
                      <a:pt x="19307" y="17367"/>
                    </a:lnTo>
                    <a:lnTo>
                      <a:pt x="19010" y="17552"/>
                    </a:lnTo>
                    <a:lnTo>
                      <a:pt x="19010" y="18014"/>
                    </a:lnTo>
                    <a:lnTo>
                      <a:pt x="18812" y="18152"/>
                    </a:lnTo>
                    <a:lnTo>
                      <a:pt x="18812" y="18199"/>
                    </a:lnTo>
                    <a:lnTo>
                      <a:pt x="18416" y="18337"/>
                    </a:lnTo>
                    <a:lnTo>
                      <a:pt x="18416" y="18430"/>
                    </a:lnTo>
                    <a:lnTo>
                      <a:pt x="18119" y="18522"/>
                    </a:lnTo>
                    <a:lnTo>
                      <a:pt x="18119" y="18614"/>
                    </a:lnTo>
                    <a:lnTo>
                      <a:pt x="17921" y="18707"/>
                    </a:lnTo>
                    <a:lnTo>
                      <a:pt x="17723" y="18799"/>
                    </a:lnTo>
                    <a:lnTo>
                      <a:pt x="17525" y="18799"/>
                    </a:lnTo>
                    <a:lnTo>
                      <a:pt x="17228" y="18891"/>
                    </a:lnTo>
                    <a:lnTo>
                      <a:pt x="17228" y="18984"/>
                    </a:lnTo>
                    <a:lnTo>
                      <a:pt x="16931" y="19122"/>
                    </a:lnTo>
                    <a:lnTo>
                      <a:pt x="16832" y="19122"/>
                    </a:lnTo>
                    <a:lnTo>
                      <a:pt x="16337" y="19215"/>
                    </a:lnTo>
                    <a:lnTo>
                      <a:pt x="16337" y="19307"/>
                    </a:lnTo>
                    <a:lnTo>
                      <a:pt x="16040" y="19307"/>
                    </a:lnTo>
                    <a:lnTo>
                      <a:pt x="15941" y="19400"/>
                    </a:lnTo>
                    <a:lnTo>
                      <a:pt x="15644" y="19492"/>
                    </a:lnTo>
                    <a:lnTo>
                      <a:pt x="15149" y="19492"/>
                    </a:lnTo>
                    <a:lnTo>
                      <a:pt x="14752" y="19584"/>
                    </a:lnTo>
                    <a:lnTo>
                      <a:pt x="14455" y="19584"/>
                    </a:lnTo>
                    <a:lnTo>
                      <a:pt x="14257" y="19677"/>
                    </a:lnTo>
                    <a:lnTo>
                      <a:pt x="13861" y="19677"/>
                    </a:lnTo>
                    <a:lnTo>
                      <a:pt x="13564" y="19769"/>
                    </a:lnTo>
                    <a:lnTo>
                      <a:pt x="13564" y="19861"/>
                    </a:lnTo>
                    <a:lnTo>
                      <a:pt x="12475" y="19861"/>
                    </a:lnTo>
                    <a:lnTo>
                      <a:pt x="12178" y="19954"/>
                    </a:lnTo>
                    <a:lnTo>
                      <a:pt x="7030" y="19954"/>
                    </a:lnTo>
                    <a:lnTo>
                      <a:pt x="6832" y="19861"/>
                    </a:lnTo>
                    <a:lnTo>
                      <a:pt x="6337" y="19861"/>
                    </a:lnTo>
                    <a:lnTo>
                      <a:pt x="6139" y="19769"/>
                    </a:lnTo>
                    <a:lnTo>
                      <a:pt x="5941" y="19769"/>
                    </a:lnTo>
                    <a:lnTo>
                      <a:pt x="5347" y="19677"/>
                    </a:lnTo>
                    <a:lnTo>
                      <a:pt x="5050" y="19584"/>
                    </a:lnTo>
                    <a:lnTo>
                      <a:pt x="4455" y="19492"/>
                    </a:lnTo>
                    <a:lnTo>
                      <a:pt x="4356" y="19492"/>
                    </a:lnTo>
                    <a:lnTo>
                      <a:pt x="4059" y="19307"/>
                    </a:lnTo>
                    <a:lnTo>
                      <a:pt x="3861" y="19307"/>
                    </a:lnTo>
                    <a:lnTo>
                      <a:pt x="3564" y="19122"/>
                    </a:lnTo>
                    <a:lnTo>
                      <a:pt x="3366" y="18891"/>
                    </a:lnTo>
                    <a:lnTo>
                      <a:pt x="3168" y="18799"/>
                    </a:lnTo>
                    <a:lnTo>
                      <a:pt x="2970" y="18614"/>
                    </a:lnTo>
                    <a:lnTo>
                      <a:pt x="2673" y="18430"/>
                    </a:lnTo>
                    <a:lnTo>
                      <a:pt x="2475" y="18337"/>
                    </a:lnTo>
                    <a:lnTo>
                      <a:pt x="2079" y="17783"/>
                    </a:lnTo>
                    <a:lnTo>
                      <a:pt x="1782" y="17182"/>
                    </a:lnTo>
                    <a:lnTo>
                      <a:pt x="1782" y="16536"/>
                    </a:lnTo>
                    <a:lnTo>
                      <a:pt x="1386" y="16028"/>
                    </a:lnTo>
                    <a:lnTo>
                      <a:pt x="1089" y="15797"/>
                    </a:lnTo>
                    <a:lnTo>
                      <a:pt x="792" y="15566"/>
                    </a:lnTo>
                    <a:lnTo>
                      <a:pt x="792" y="14873"/>
                    </a:lnTo>
                    <a:lnTo>
                      <a:pt x="693" y="14273"/>
                    </a:lnTo>
                    <a:lnTo>
                      <a:pt x="495" y="14042"/>
                    </a:lnTo>
                    <a:lnTo>
                      <a:pt x="198" y="13533"/>
                    </a:lnTo>
                    <a:lnTo>
                      <a:pt x="0" y="12887"/>
                    </a:lnTo>
                    <a:lnTo>
                      <a:pt x="0" y="2217"/>
                    </a:lnTo>
                    <a:lnTo>
                      <a:pt x="198" y="2125"/>
                    </a:lnTo>
                    <a:lnTo>
                      <a:pt x="198" y="1570"/>
                    </a:lnTo>
                    <a:lnTo>
                      <a:pt x="495" y="1478"/>
                    </a:lnTo>
                    <a:lnTo>
                      <a:pt x="495" y="1293"/>
                    </a:lnTo>
                    <a:lnTo>
                      <a:pt x="792" y="1155"/>
                    </a:lnTo>
                    <a:lnTo>
                      <a:pt x="1089" y="1109"/>
                    </a:lnTo>
                    <a:lnTo>
                      <a:pt x="1089" y="878"/>
                    </a:lnTo>
                    <a:lnTo>
                      <a:pt x="1386" y="785"/>
                    </a:lnTo>
                    <a:lnTo>
                      <a:pt x="1584" y="693"/>
                    </a:lnTo>
                    <a:lnTo>
                      <a:pt x="2079" y="600"/>
                    </a:lnTo>
                    <a:lnTo>
                      <a:pt x="2475" y="416"/>
                    </a:lnTo>
                    <a:lnTo>
                      <a:pt x="2970" y="323"/>
                    </a:lnTo>
                    <a:lnTo>
                      <a:pt x="3168" y="323"/>
                    </a:lnTo>
                    <a:lnTo>
                      <a:pt x="4455" y="185"/>
                    </a:lnTo>
                    <a:lnTo>
                      <a:pt x="4455" y="139"/>
                    </a:lnTo>
                    <a:lnTo>
                      <a:pt x="5941" y="139"/>
                    </a:lnTo>
                    <a:lnTo>
                      <a:pt x="6139" y="0"/>
                    </a:lnTo>
                    <a:lnTo>
                      <a:pt x="11287" y="0"/>
                    </a:lnTo>
                    <a:lnTo>
                      <a:pt x="11584" y="139"/>
                    </a:lnTo>
                    <a:lnTo>
                      <a:pt x="12079" y="139"/>
                    </a:lnTo>
                    <a:lnTo>
                      <a:pt x="12178" y="185"/>
                    </a:lnTo>
                    <a:lnTo>
                      <a:pt x="12475" y="185"/>
                    </a:lnTo>
                    <a:lnTo>
                      <a:pt x="12772" y="323"/>
                    </a:lnTo>
                    <a:lnTo>
                      <a:pt x="12970" y="323"/>
                    </a:lnTo>
                    <a:lnTo>
                      <a:pt x="13366" y="508"/>
                    </a:lnTo>
                    <a:lnTo>
                      <a:pt x="13564" y="508"/>
                    </a:lnTo>
                    <a:lnTo>
                      <a:pt x="13861" y="600"/>
                    </a:lnTo>
                    <a:lnTo>
                      <a:pt x="13861" y="693"/>
                    </a:lnTo>
                    <a:lnTo>
                      <a:pt x="14059" y="693"/>
                    </a:lnTo>
                    <a:lnTo>
                      <a:pt x="14257" y="785"/>
                    </a:lnTo>
                    <a:lnTo>
                      <a:pt x="14455" y="878"/>
                    </a:lnTo>
                    <a:lnTo>
                      <a:pt x="14752" y="1016"/>
                    </a:lnTo>
                    <a:lnTo>
                      <a:pt x="14950" y="1155"/>
                    </a:lnTo>
                    <a:lnTo>
                      <a:pt x="15644" y="1478"/>
                    </a:lnTo>
                    <a:lnTo>
                      <a:pt x="15941" y="1663"/>
                    </a:lnTo>
                    <a:lnTo>
                      <a:pt x="16040" y="1663"/>
                    </a:lnTo>
                    <a:lnTo>
                      <a:pt x="16040" y="1755"/>
                    </a:lnTo>
                    <a:lnTo>
                      <a:pt x="16337" y="1848"/>
                    </a:lnTo>
                    <a:lnTo>
                      <a:pt x="16337" y="1986"/>
                    </a:lnTo>
                    <a:lnTo>
                      <a:pt x="16634" y="2032"/>
                    </a:lnTo>
                    <a:lnTo>
                      <a:pt x="16634" y="2633"/>
                    </a:lnTo>
                    <a:lnTo>
                      <a:pt x="16832" y="2725"/>
                    </a:lnTo>
                    <a:lnTo>
                      <a:pt x="16832" y="3002"/>
                    </a:lnTo>
                    <a:lnTo>
                      <a:pt x="16931" y="3002"/>
                    </a:lnTo>
                    <a:lnTo>
                      <a:pt x="16931" y="3233"/>
                    </a:lnTo>
                    <a:lnTo>
                      <a:pt x="17228" y="3233"/>
                    </a:lnTo>
                    <a:lnTo>
                      <a:pt x="17228" y="3649"/>
                    </a:lnTo>
                    <a:lnTo>
                      <a:pt x="17525" y="3649"/>
                    </a:lnTo>
                    <a:lnTo>
                      <a:pt x="17525" y="4896"/>
                    </a:lnTo>
                    <a:lnTo>
                      <a:pt x="17228" y="475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06"/>
              <p:cNvSpPr>
                <a:spLocks/>
              </p:cNvSpPr>
              <p:nvPr/>
            </p:nvSpPr>
            <p:spPr bwMode="auto">
              <a:xfrm>
                <a:off x="2684" y="1645"/>
                <a:ext cx="102" cy="147"/>
              </a:xfrm>
              <a:custGeom>
                <a:avLst/>
                <a:gdLst>
                  <a:gd name="T0" fmla="*/ 11383 w 20000"/>
                  <a:gd name="T1" fmla="*/ 19946 h 20000"/>
                  <a:gd name="T2" fmla="*/ 5771 w 20000"/>
                  <a:gd name="T3" fmla="*/ 19946 h 20000"/>
                  <a:gd name="T4" fmla="*/ 0 w 20000"/>
                  <a:gd name="T5" fmla="*/ 18147 h 20000"/>
                  <a:gd name="T6" fmla="*/ 1186 w 20000"/>
                  <a:gd name="T7" fmla="*/ 14986 h 20000"/>
                  <a:gd name="T8" fmla="*/ 1344 w 20000"/>
                  <a:gd name="T9" fmla="*/ 10954 h 20000"/>
                  <a:gd name="T10" fmla="*/ 1344 w 20000"/>
                  <a:gd name="T11" fmla="*/ 9155 h 20000"/>
                  <a:gd name="T12" fmla="*/ 1344 w 20000"/>
                  <a:gd name="T13" fmla="*/ 8065 h 20000"/>
                  <a:gd name="T14" fmla="*/ 1344 w 20000"/>
                  <a:gd name="T15" fmla="*/ 5559 h 20000"/>
                  <a:gd name="T16" fmla="*/ 0 w 20000"/>
                  <a:gd name="T17" fmla="*/ 708 h 20000"/>
                  <a:gd name="T18" fmla="*/ 870 w 20000"/>
                  <a:gd name="T19" fmla="*/ 545 h 20000"/>
                  <a:gd name="T20" fmla="*/ 5692 w 20000"/>
                  <a:gd name="T21" fmla="*/ 381 h 20000"/>
                  <a:gd name="T22" fmla="*/ 10751 w 20000"/>
                  <a:gd name="T23" fmla="*/ 0 h 20000"/>
                  <a:gd name="T24" fmla="*/ 11858 w 20000"/>
                  <a:gd name="T25" fmla="*/ 163 h 20000"/>
                  <a:gd name="T26" fmla="*/ 12806 w 20000"/>
                  <a:gd name="T27" fmla="*/ 926 h 20000"/>
                  <a:gd name="T28" fmla="*/ 13676 w 20000"/>
                  <a:gd name="T29" fmla="*/ 1853 h 20000"/>
                  <a:gd name="T30" fmla="*/ 13992 w 20000"/>
                  <a:gd name="T31" fmla="*/ 2071 h 20000"/>
                  <a:gd name="T32" fmla="*/ 14545 w 20000"/>
                  <a:gd name="T33" fmla="*/ 3542 h 20000"/>
                  <a:gd name="T34" fmla="*/ 15178 w 20000"/>
                  <a:gd name="T35" fmla="*/ 5777 h 20000"/>
                  <a:gd name="T36" fmla="*/ 15494 w 20000"/>
                  <a:gd name="T37" fmla="*/ 6921 h 20000"/>
                  <a:gd name="T38" fmla="*/ 15810 w 20000"/>
                  <a:gd name="T39" fmla="*/ 7684 h 20000"/>
                  <a:gd name="T40" fmla="*/ 16047 w 20000"/>
                  <a:gd name="T41" fmla="*/ 9210 h 20000"/>
                  <a:gd name="T42" fmla="*/ 16364 w 20000"/>
                  <a:gd name="T43" fmla="*/ 9591 h 20000"/>
                  <a:gd name="T44" fmla="*/ 16996 w 20000"/>
                  <a:gd name="T45" fmla="*/ 9755 h 20000"/>
                  <a:gd name="T46" fmla="*/ 17233 w 20000"/>
                  <a:gd name="T47" fmla="*/ 10463 h 20000"/>
                  <a:gd name="T48" fmla="*/ 17549 w 20000"/>
                  <a:gd name="T49" fmla="*/ 10899 h 20000"/>
                  <a:gd name="T50" fmla="*/ 18735 w 20000"/>
                  <a:gd name="T51" fmla="*/ 12044 h 20000"/>
                  <a:gd name="T52" fmla="*/ 19051 w 20000"/>
                  <a:gd name="T53" fmla="*/ 13134 h 20000"/>
                  <a:gd name="T54" fmla="*/ 19921 w 20000"/>
                  <a:gd name="T55" fmla="*/ 14550 h 20000"/>
                  <a:gd name="T56" fmla="*/ 18182 w 20000"/>
                  <a:gd name="T57" fmla="*/ 16131 h 20000"/>
                  <a:gd name="T58" fmla="*/ 17866 w 20000"/>
                  <a:gd name="T59" fmla="*/ 16894 h 20000"/>
                  <a:gd name="T60" fmla="*/ 17549 w 20000"/>
                  <a:gd name="T61" fmla="*/ 17275 h 20000"/>
                  <a:gd name="T62" fmla="*/ 17233 w 20000"/>
                  <a:gd name="T63" fmla="*/ 17602 h 20000"/>
                  <a:gd name="T64" fmla="*/ 16996 w 20000"/>
                  <a:gd name="T65" fmla="*/ 18202 h 20000"/>
                  <a:gd name="T66" fmla="*/ 16601 w 20000"/>
                  <a:gd name="T67" fmla="*/ 18420 h 20000"/>
                  <a:gd name="T68" fmla="*/ 16364 w 20000"/>
                  <a:gd name="T69" fmla="*/ 18583 h 20000"/>
                  <a:gd name="T70" fmla="*/ 16047 w 20000"/>
                  <a:gd name="T71" fmla="*/ 18965 h 20000"/>
                  <a:gd name="T72" fmla="*/ 15494 w 20000"/>
                  <a:gd name="T73" fmla="*/ 19128 h 20000"/>
                  <a:gd name="T74" fmla="*/ 14862 w 20000"/>
                  <a:gd name="T75" fmla="*/ 19292 h 20000"/>
                  <a:gd name="T76" fmla="*/ 14545 w 20000"/>
                  <a:gd name="T77" fmla="*/ 19510 h 20000"/>
                  <a:gd name="T78" fmla="*/ 13992 w 20000"/>
                  <a:gd name="T79" fmla="*/ 19728 h 20000"/>
                  <a:gd name="T80" fmla="*/ 12806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06" y="19728"/>
                    </a:moveTo>
                    <a:lnTo>
                      <a:pt x="11383" y="19946"/>
                    </a:lnTo>
                    <a:lnTo>
                      <a:pt x="9565" y="19837"/>
                    </a:lnTo>
                    <a:lnTo>
                      <a:pt x="5771" y="19946"/>
                    </a:lnTo>
                    <a:lnTo>
                      <a:pt x="2846" y="19946"/>
                    </a:lnTo>
                    <a:lnTo>
                      <a:pt x="0" y="18147"/>
                    </a:lnTo>
                    <a:lnTo>
                      <a:pt x="0" y="16349"/>
                    </a:lnTo>
                    <a:lnTo>
                      <a:pt x="1186" y="14986"/>
                    </a:lnTo>
                    <a:lnTo>
                      <a:pt x="1344" y="12752"/>
                    </a:lnTo>
                    <a:lnTo>
                      <a:pt x="1344" y="10954"/>
                    </a:lnTo>
                    <a:lnTo>
                      <a:pt x="1344" y="9155"/>
                    </a:lnTo>
                    <a:lnTo>
                      <a:pt x="1344" y="8065"/>
                    </a:lnTo>
                    <a:lnTo>
                      <a:pt x="1502" y="6921"/>
                    </a:lnTo>
                    <a:lnTo>
                      <a:pt x="1344" y="5559"/>
                    </a:lnTo>
                    <a:lnTo>
                      <a:pt x="316" y="2616"/>
                    </a:lnTo>
                    <a:lnTo>
                      <a:pt x="0" y="708"/>
                    </a:lnTo>
                    <a:lnTo>
                      <a:pt x="316" y="545"/>
                    </a:lnTo>
                    <a:lnTo>
                      <a:pt x="870" y="545"/>
                    </a:lnTo>
                    <a:lnTo>
                      <a:pt x="3241" y="381"/>
                    </a:lnTo>
                    <a:lnTo>
                      <a:pt x="5692" y="381"/>
                    </a:lnTo>
                    <a:lnTo>
                      <a:pt x="7431" y="0"/>
                    </a:lnTo>
                    <a:lnTo>
                      <a:pt x="10751" y="0"/>
                    </a:lnTo>
                    <a:lnTo>
                      <a:pt x="10988" y="163"/>
                    </a:lnTo>
                    <a:lnTo>
                      <a:pt x="11858" y="163"/>
                    </a:lnTo>
                    <a:lnTo>
                      <a:pt x="12174" y="545"/>
                    </a:lnTo>
                    <a:lnTo>
                      <a:pt x="12806" y="926"/>
                    </a:lnTo>
                    <a:lnTo>
                      <a:pt x="13439" y="1635"/>
                    </a:lnTo>
                    <a:lnTo>
                      <a:pt x="13676" y="1853"/>
                    </a:lnTo>
                    <a:lnTo>
                      <a:pt x="13992" y="1853"/>
                    </a:lnTo>
                    <a:lnTo>
                      <a:pt x="13992" y="2071"/>
                    </a:lnTo>
                    <a:lnTo>
                      <a:pt x="14229" y="2452"/>
                    </a:lnTo>
                    <a:lnTo>
                      <a:pt x="14545" y="3542"/>
                    </a:lnTo>
                    <a:lnTo>
                      <a:pt x="14545" y="4687"/>
                    </a:lnTo>
                    <a:lnTo>
                      <a:pt x="15178" y="5777"/>
                    </a:lnTo>
                    <a:lnTo>
                      <a:pt x="15178" y="6921"/>
                    </a:lnTo>
                    <a:lnTo>
                      <a:pt x="15494" y="6921"/>
                    </a:lnTo>
                    <a:lnTo>
                      <a:pt x="15494" y="7302"/>
                    </a:lnTo>
                    <a:lnTo>
                      <a:pt x="15810" y="7684"/>
                    </a:lnTo>
                    <a:lnTo>
                      <a:pt x="15810" y="8774"/>
                    </a:lnTo>
                    <a:lnTo>
                      <a:pt x="16047" y="9210"/>
                    </a:lnTo>
                    <a:lnTo>
                      <a:pt x="16364" y="9319"/>
                    </a:lnTo>
                    <a:lnTo>
                      <a:pt x="16364" y="9591"/>
                    </a:lnTo>
                    <a:lnTo>
                      <a:pt x="16601" y="9591"/>
                    </a:lnTo>
                    <a:lnTo>
                      <a:pt x="16996" y="9755"/>
                    </a:lnTo>
                    <a:lnTo>
                      <a:pt x="16996" y="10136"/>
                    </a:lnTo>
                    <a:lnTo>
                      <a:pt x="17233" y="10463"/>
                    </a:lnTo>
                    <a:lnTo>
                      <a:pt x="17549" y="10736"/>
                    </a:lnTo>
                    <a:lnTo>
                      <a:pt x="17549" y="10899"/>
                    </a:lnTo>
                    <a:lnTo>
                      <a:pt x="18182" y="11281"/>
                    </a:lnTo>
                    <a:lnTo>
                      <a:pt x="18735" y="12044"/>
                    </a:lnTo>
                    <a:lnTo>
                      <a:pt x="19209" y="13842"/>
                    </a:lnTo>
                    <a:lnTo>
                      <a:pt x="19051" y="13134"/>
                    </a:lnTo>
                    <a:lnTo>
                      <a:pt x="19921" y="14550"/>
                    </a:lnTo>
                    <a:lnTo>
                      <a:pt x="18735" y="15913"/>
                    </a:lnTo>
                    <a:lnTo>
                      <a:pt x="18182" y="16131"/>
                    </a:lnTo>
                    <a:lnTo>
                      <a:pt x="18182" y="16894"/>
                    </a:lnTo>
                    <a:lnTo>
                      <a:pt x="17866" y="16894"/>
                    </a:lnTo>
                    <a:lnTo>
                      <a:pt x="17866" y="17057"/>
                    </a:lnTo>
                    <a:lnTo>
                      <a:pt x="17549" y="17275"/>
                    </a:lnTo>
                    <a:lnTo>
                      <a:pt x="17549" y="17439"/>
                    </a:lnTo>
                    <a:lnTo>
                      <a:pt x="17233" y="17602"/>
                    </a:lnTo>
                    <a:lnTo>
                      <a:pt x="17233" y="18038"/>
                    </a:lnTo>
                    <a:lnTo>
                      <a:pt x="16996" y="18202"/>
                    </a:lnTo>
                    <a:lnTo>
                      <a:pt x="16996" y="18420"/>
                    </a:lnTo>
                    <a:lnTo>
                      <a:pt x="16601" y="18420"/>
                    </a:lnTo>
                    <a:lnTo>
                      <a:pt x="16601" y="18583"/>
                    </a:lnTo>
                    <a:lnTo>
                      <a:pt x="16364" y="18583"/>
                    </a:lnTo>
                    <a:lnTo>
                      <a:pt x="16047" y="18747"/>
                    </a:lnTo>
                    <a:lnTo>
                      <a:pt x="16047" y="18965"/>
                    </a:lnTo>
                    <a:lnTo>
                      <a:pt x="15494" y="18965"/>
                    </a:lnTo>
                    <a:lnTo>
                      <a:pt x="15494" y="19128"/>
                    </a:lnTo>
                    <a:lnTo>
                      <a:pt x="14862" y="19128"/>
                    </a:lnTo>
                    <a:lnTo>
                      <a:pt x="14862" y="19292"/>
                    </a:lnTo>
                    <a:lnTo>
                      <a:pt x="14545" y="19292"/>
                    </a:lnTo>
                    <a:lnTo>
                      <a:pt x="14545" y="19510"/>
                    </a:lnTo>
                    <a:lnTo>
                      <a:pt x="13992" y="19510"/>
                    </a:lnTo>
                    <a:lnTo>
                      <a:pt x="13992" y="19728"/>
                    </a:lnTo>
                    <a:lnTo>
                      <a:pt x="12806" y="1972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07"/>
              <p:cNvSpPr>
                <a:spLocks/>
              </p:cNvSpPr>
              <p:nvPr/>
            </p:nvSpPr>
            <p:spPr bwMode="auto">
              <a:xfrm>
                <a:off x="2511" y="1536"/>
                <a:ext cx="148" cy="173"/>
              </a:xfrm>
              <a:custGeom>
                <a:avLst/>
                <a:gdLst>
                  <a:gd name="T0" fmla="*/ 8564 w 20000"/>
                  <a:gd name="T1" fmla="*/ 0 h 20000"/>
                  <a:gd name="T2" fmla="*/ 14255 w 20000"/>
                  <a:gd name="T3" fmla="*/ 0 h 20000"/>
                  <a:gd name="T4" fmla="*/ 19946 w 20000"/>
                  <a:gd name="T5" fmla="*/ 1801 h 20000"/>
                  <a:gd name="T6" fmla="*/ 18808 w 20000"/>
                  <a:gd name="T7" fmla="*/ 4942 h 20000"/>
                  <a:gd name="T8" fmla="*/ 18699 w 20000"/>
                  <a:gd name="T9" fmla="*/ 9007 h 20000"/>
                  <a:gd name="T10" fmla="*/ 18699 w 20000"/>
                  <a:gd name="T11" fmla="*/ 10808 h 20000"/>
                  <a:gd name="T12" fmla="*/ 18699 w 20000"/>
                  <a:gd name="T13" fmla="*/ 11963 h 20000"/>
                  <a:gd name="T14" fmla="*/ 18699 w 20000"/>
                  <a:gd name="T15" fmla="*/ 14457 h 20000"/>
                  <a:gd name="T16" fmla="*/ 19946 w 20000"/>
                  <a:gd name="T17" fmla="*/ 19215 h 20000"/>
                  <a:gd name="T18" fmla="*/ 19024 w 20000"/>
                  <a:gd name="T19" fmla="*/ 19400 h 20000"/>
                  <a:gd name="T20" fmla="*/ 14309 w 20000"/>
                  <a:gd name="T21" fmla="*/ 19630 h 20000"/>
                  <a:gd name="T22" fmla="*/ 9268 w 20000"/>
                  <a:gd name="T23" fmla="*/ 19954 h 20000"/>
                  <a:gd name="T24" fmla="*/ 8076 w 20000"/>
                  <a:gd name="T25" fmla="*/ 19815 h 20000"/>
                  <a:gd name="T26" fmla="*/ 7154 w 20000"/>
                  <a:gd name="T27" fmla="*/ 19076 h 20000"/>
                  <a:gd name="T28" fmla="*/ 6287 w 20000"/>
                  <a:gd name="T29" fmla="*/ 18106 h 20000"/>
                  <a:gd name="T30" fmla="*/ 6016 w 20000"/>
                  <a:gd name="T31" fmla="*/ 17921 h 20000"/>
                  <a:gd name="T32" fmla="*/ 5420 w 20000"/>
                  <a:gd name="T33" fmla="*/ 16397 h 20000"/>
                  <a:gd name="T34" fmla="*/ 4824 w 20000"/>
                  <a:gd name="T35" fmla="*/ 14134 h 20000"/>
                  <a:gd name="T36" fmla="*/ 4499 w 20000"/>
                  <a:gd name="T37" fmla="*/ 13025 h 20000"/>
                  <a:gd name="T38" fmla="*/ 4228 w 20000"/>
                  <a:gd name="T39" fmla="*/ 12286 h 20000"/>
                  <a:gd name="T40" fmla="*/ 3902 w 20000"/>
                  <a:gd name="T41" fmla="*/ 10808 h 20000"/>
                  <a:gd name="T42" fmla="*/ 3631 w 20000"/>
                  <a:gd name="T43" fmla="*/ 10439 h 20000"/>
                  <a:gd name="T44" fmla="*/ 2981 w 20000"/>
                  <a:gd name="T45" fmla="*/ 10162 h 20000"/>
                  <a:gd name="T46" fmla="*/ 2710 w 20000"/>
                  <a:gd name="T47" fmla="*/ 9469 h 20000"/>
                  <a:gd name="T48" fmla="*/ 2439 w 20000"/>
                  <a:gd name="T49" fmla="*/ 9053 h 20000"/>
                  <a:gd name="T50" fmla="*/ 1247 w 20000"/>
                  <a:gd name="T51" fmla="*/ 7898 h 20000"/>
                  <a:gd name="T52" fmla="*/ 976 w 20000"/>
                  <a:gd name="T53" fmla="*/ 6836 h 20000"/>
                  <a:gd name="T54" fmla="*/ 0 w 20000"/>
                  <a:gd name="T55" fmla="*/ 5404 h 20000"/>
                  <a:gd name="T56" fmla="*/ 1843 w 20000"/>
                  <a:gd name="T57" fmla="*/ 3880 h 20000"/>
                  <a:gd name="T58" fmla="*/ 2114 w 20000"/>
                  <a:gd name="T59" fmla="*/ 3048 h 20000"/>
                  <a:gd name="T60" fmla="*/ 2439 w 20000"/>
                  <a:gd name="T61" fmla="*/ 2725 h 20000"/>
                  <a:gd name="T62" fmla="*/ 2710 w 20000"/>
                  <a:gd name="T63" fmla="*/ 2356 h 20000"/>
                  <a:gd name="T64" fmla="*/ 2981 w 20000"/>
                  <a:gd name="T65" fmla="*/ 1801 h 20000"/>
                  <a:gd name="T66" fmla="*/ 3360 w 20000"/>
                  <a:gd name="T67" fmla="*/ 1570 h 20000"/>
                  <a:gd name="T68" fmla="*/ 3631 w 20000"/>
                  <a:gd name="T69" fmla="*/ 1386 h 20000"/>
                  <a:gd name="T70" fmla="*/ 3902 w 20000"/>
                  <a:gd name="T71" fmla="*/ 970 h 20000"/>
                  <a:gd name="T72" fmla="*/ 4499 w 20000"/>
                  <a:gd name="T73" fmla="*/ 831 h 20000"/>
                  <a:gd name="T74" fmla="*/ 5149 w 20000"/>
                  <a:gd name="T75" fmla="*/ 647 h 20000"/>
                  <a:gd name="T76" fmla="*/ 5420 w 20000"/>
                  <a:gd name="T77" fmla="*/ 462 h 20000"/>
                  <a:gd name="T78" fmla="*/ 6016 w 20000"/>
                  <a:gd name="T79" fmla="*/ 185 h 20000"/>
                  <a:gd name="T80" fmla="*/ 7154 w 20000"/>
                  <a:gd name="T81" fmla="*/ 1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54" y="185"/>
                    </a:moveTo>
                    <a:lnTo>
                      <a:pt x="8564" y="0"/>
                    </a:lnTo>
                    <a:lnTo>
                      <a:pt x="10407" y="92"/>
                    </a:lnTo>
                    <a:lnTo>
                      <a:pt x="14255" y="0"/>
                    </a:lnTo>
                    <a:lnTo>
                      <a:pt x="17127" y="0"/>
                    </a:lnTo>
                    <a:lnTo>
                      <a:pt x="19946" y="1801"/>
                    </a:lnTo>
                    <a:lnTo>
                      <a:pt x="19946" y="3603"/>
                    </a:lnTo>
                    <a:lnTo>
                      <a:pt x="18808" y="4942"/>
                    </a:lnTo>
                    <a:lnTo>
                      <a:pt x="18699" y="7206"/>
                    </a:lnTo>
                    <a:lnTo>
                      <a:pt x="18699" y="9007"/>
                    </a:lnTo>
                    <a:lnTo>
                      <a:pt x="18699" y="10808"/>
                    </a:lnTo>
                    <a:lnTo>
                      <a:pt x="18699" y="11963"/>
                    </a:lnTo>
                    <a:lnTo>
                      <a:pt x="18482" y="13025"/>
                    </a:lnTo>
                    <a:lnTo>
                      <a:pt x="18699" y="14457"/>
                    </a:lnTo>
                    <a:lnTo>
                      <a:pt x="19675" y="17367"/>
                    </a:lnTo>
                    <a:lnTo>
                      <a:pt x="19946" y="19215"/>
                    </a:lnTo>
                    <a:lnTo>
                      <a:pt x="19675" y="19400"/>
                    </a:lnTo>
                    <a:lnTo>
                      <a:pt x="19024" y="19400"/>
                    </a:lnTo>
                    <a:lnTo>
                      <a:pt x="16694" y="19630"/>
                    </a:lnTo>
                    <a:lnTo>
                      <a:pt x="14309" y="19630"/>
                    </a:lnTo>
                    <a:lnTo>
                      <a:pt x="12575" y="19954"/>
                    </a:lnTo>
                    <a:lnTo>
                      <a:pt x="9268" y="19954"/>
                    </a:lnTo>
                    <a:lnTo>
                      <a:pt x="8997" y="19815"/>
                    </a:lnTo>
                    <a:lnTo>
                      <a:pt x="8076" y="19815"/>
                    </a:lnTo>
                    <a:lnTo>
                      <a:pt x="7805" y="19400"/>
                    </a:lnTo>
                    <a:lnTo>
                      <a:pt x="7154" y="19076"/>
                    </a:lnTo>
                    <a:lnTo>
                      <a:pt x="6558" y="18337"/>
                    </a:lnTo>
                    <a:lnTo>
                      <a:pt x="6287" y="18106"/>
                    </a:lnTo>
                    <a:lnTo>
                      <a:pt x="6016" y="18106"/>
                    </a:lnTo>
                    <a:lnTo>
                      <a:pt x="6016" y="17921"/>
                    </a:lnTo>
                    <a:lnTo>
                      <a:pt x="5691" y="17552"/>
                    </a:lnTo>
                    <a:lnTo>
                      <a:pt x="5420" y="16397"/>
                    </a:lnTo>
                    <a:lnTo>
                      <a:pt x="5420" y="15289"/>
                    </a:lnTo>
                    <a:lnTo>
                      <a:pt x="4824" y="14134"/>
                    </a:lnTo>
                    <a:lnTo>
                      <a:pt x="4824" y="13025"/>
                    </a:lnTo>
                    <a:lnTo>
                      <a:pt x="4499" y="13025"/>
                    </a:lnTo>
                    <a:lnTo>
                      <a:pt x="4499" y="12702"/>
                    </a:lnTo>
                    <a:lnTo>
                      <a:pt x="4228" y="12286"/>
                    </a:lnTo>
                    <a:lnTo>
                      <a:pt x="4228" y="11178"/>
                    </a:lnTo>
                    <a:lnTo>
                      <a:pt x="3902" y="10808"/>
                    </a:lnTo>
                    <a:lnTo>
                      <a:pt x="3631" y="10624"/>
                    </a:lnTo>
                    <a:lnTo>
                      <a:pt x="3631" y="10439"/>
                    </a:lnTo>
                    <a:lnTo>
                      <a:pt x="3360" y="10439"/>
                    </a:lnTo>
                    <a:lnTo>
                      <a:pt x="2981" y="10162"/>
                    </a:lnTo>
                    <a:lnTo>
                      <a:pt x="2981" y="9885"/>
                    </a:lnTo>
                    <a:lnTo>
                      <a:pt x="2710" y="9469"/>
                    </a:lnTo>
                    <a:lnTo>
                      <a:pt x="2439" y="9284"/>
                    </a:lnTo>
                    <a:lnTo>
                      <a:pt x="2439" y="9053"/>
                    </a:lnTo>
                    <a:lnTo>
                      <a:pt x="1843" y="8684"/>
                    </a:lnTo>
                    <a:lnTo>
                      <a:pt x="1247" y="7898"/>
                    </a:lnTo>
                    <a:lnTo>
                      <a:pt x="759" y="6143"/>
                    </a:lnTo>
                    <a:lnTo>
                      <a:pt x="976" y="6836"/>
                    </a:lnTo>
                    <a:lnTo>
                      <a:pt x="0" y="5404"/>
                    </a:lnTo>
                    <a:lnTo>
                      <a:pt x="1247" y="4018"/>
                    </a:lnTo>
                    <a:lnTo>
                      <a:pt x="1843" y="3880"/>
                    </a:lnTo>
                    <a:lnTo>
                      <a:pt x="1843" y="3048"/>
                    </a:lnTo>
                    <a:lnTo>
                      <a:pt x="2114" y="3048"/>
                    </a:lnTo>
                    <a:lnTo>
                      <a:pt x="2114" y="2910"/>
                    </a:lnTo>
                    <a:lnTo>
                      <a:pt x="2439" y="2725"/>
                    </a:lnTo>
                    <a:lnTo>
                      <a:pt x="2439" y="2494"/>
                    </a:lnTo>
                    <a:lnTo>
                      <a:pt x="2710" y="2356"/>
                    </a:lnTo>
                    <a:lnTo>
                      <a:pt x="2710" y="1894"/>
                    </a:lnTo>
                    <a:lnTo>
                      <a:pt x="2981" y="1801"/>
                    </a:lnTo>
                    <a:lnTo>
                      <a:pt x="2981" y="1570"/>
                    </a:lnTo>
                    <a:lnTo>
                      <a:pt x="3360" y="1570"/>
                    </a:lnTo>
                    <a:lnTo>
                      <a:pt x="3360" y="1386"/>
                    </a:lnTo>
                    <a:lnTo>
                      <a:pt x="3631" y="1386"/>
                    </a:lnTo>
                    <a:lnTo>
                      <a:pt x="3902" y="1293"/>
                    </a:lnTo>
                    <a:lnTo>
                      <a:pt x="3902" y="970"/>
                    </a:lnTo>
                    <a:lnTo>
                      <a:pt x="4499" y="970"/>
                    </a:lnTo>
                    <a:lnTo>
                      <a:pt x="4499" y="831"/>
                    </a:lnTo>
                    <a:lnTo>
                      <a:pt x="5149" y="831"/>
                    </a:lnTo>
                    <a:lnTo>
                      <a:pt x="5149" y="647"/>
                    </a:lnTo>
                    <a:lnTo>
                      <a:pt x="5420" y="647"/>
                    </a:lnTo>
                    <a:lnTo>
                      <a:pt x="5420" y="462"/>
                    </a:lnTo>
                    <a:lnTo>
                      <a:pt x="6016" y="462"/>
                    </a:lnTo>
                    <a:lnTo>
                      <a:pt x="6016" y="185"/>
                    </a:lnTo>
                    <a:lnTo>
                      <a:pt x="7154" y="1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08"/>
              <p:cNvSpPr>
                <a:spLocks/>
              </p:cNvSpPr>
              <p:nvPr/>
            </p:nvSpPr>
            <p:spPr bwMode="auto">
              <a:xfrm>
                <a:off x="2809" y="1608"/>
                <a:ext cx="92" cy="90"/>
              </a:xfrm>
              <a:custGeom>
                <a:avLst/>
                <a:gdLst>
                  <a:gd name="T0" fmla="*/ 16507 w 20000"/>
                  <a:gd name="T1" fmla="*/ 17578 h 20000"/>
                  <a:gd name="T2" fmla="*/ 17118 w 20000"/>
                  <a:gd name="T3" fmla="*/ 19910 h 20000"/>
                  <a:gd name="T4" fmla="*/ 3493 w 20000"/>
                  <a:gd name="T5" fmla="*/ 19910 h 20000"/>
                  <a:gd name="T6" fmla="*/ 2533 w 20000"/>
                  <a:gd name="T7" fmla="*/ 18834 h 20000"/>
                  <a:gd name="T8" fmla="*/ 2271 w 20000"/>
                  <a:gd name="T9" fmla="*/ 19103 h 20000"/>
                  <a:gd name="T10" fmla="*/ 2009 w 20000"/>
                  <a:gd name="T11" fmla="*/ 19103 h 20000"/>
                  <a:gd name="T12" fmla="*/ 2009 w 20000"/>
                  <a:gd name="T13" fmla="*/ 18834 h 20000"/>
                  <a:gd name="T14" fmla="*/ 1572 w 20000"/>
                  <a:gd name="T15" fmla="*/ 18475 h 20000"/>
                  <a:gd name="T16" fmla="*/ 1572 w 20000"/>
                  <a:gd name="T17" fmla="*/ 18296 h 20000"/>
                  <a:gd name="T18" fmla="*/ 1397 w 20000"/>
                  <a:gd name="T19" fmla="*/ 17937 h 20000"/>
                  <a:gd name="T20" fmla="*/ 1397 w 20000"/>
                  <a:gd name="T21" fmla="*/ 15336 h 20000"/>
                  <a:gd name="T22" fmla="*/ 1135 w 20000"/>
                  <a:gd name="T23" fmla="*/ 14978 h 20000"/>
                  <a:gd name="T24" fmla="*/ 1135 w 20000"/>
                  <a:gd name="T25" fmla="*/ 10135 h 20000"/>
                  <a:gd name="T26" fmla="*/ 699 w 20000"/>
                  <a:gd name="T27" fmla="*/ 9776 h 20000"/>
                  <a:gd name="T28" fmla="*/ 699 w 20000"/>
                  <a:gd name="T29" fmla="*/ 9327 h 20000"/>
                  <a:gd name="T30" fmla="*/ 437 w 20000"/>
                  <a:gd name="T31" fmla="*/ 8879 h 20000"/>
                  <a:gd name="T32" fmla="*/ 437 w 20000"/>
                  <a:gd name="T33" fmla="*/ 8700 h 20000"/>
                  <a:gd name="T34" fmla="*/ 175 w 20000"/>
                  <a:gd name="T35" fmla="*/ 8341 h 20000"/>
                  <a:gd name="T36" fmla="*/ 175 w 20000"/>
                  <a:gd name="T37" fmla="*/ 6368 h 20000"/>
                  <a:gd name="T38" fmla="*/ 0 w 20000"/>
                  <a:gd name="T39" fmla="*/ 5740 h 20000"/>
                  <a:gd name="T40" fmla="*/ 0 w 20000"/>
                  <a:gd name="T41" fmla="*/ 3408 h 20000"/>
                  <a:gd name="T42" fmla="*/ 175 w 20000"/>
                  <a:gd name="T43" fmla="*/ 3139 h 20000"/>
                  <a:gd name="T44" fmla="*/ 437 w 20000"/>
                  <a:gd name="T45" fmla="*/ 2870 h 20000"/>
                  <a:gd name="T46" fmla="*/ 1572 w 20000"/>
                  <a:gd name="T47" fmla="*/ 2870 h 20000"/>
                  <a:gd name="T48" fmla="*/ 2009 w 20000"/>
                  <a:gd name="T49" fmla="*/ 1166 h 20000"/>
                  <a:gd name="T50" fmla="*/ 2533 w 20000"/>
                  <a:gd name="T51" fmla="*/ 1166 h 20000"/>
                  <a:gd name="T52" fmla="*/ 2969 w 20000"/>
                  <a:gd name="T53" fmla="*/ 807 h 20000"/>
                  <a:gd name="T54" fmla="*/ 3843 w 20000"/>
                  <a:gd name="T55" fmla="*/ 807 h 20000"/>
                  <a:gd name="T56" fmla="*/ 4454 w 20000"/>
                  <a:gd name="T57" fmla="*/ 628 h 20000"/>
                  <a:gd name="T58" fmla="*/ 4803 w 20000"/>
                  <a:gd name="T59" fmla="*/ 269 h 20000"/>
                  <a:gd name="T60" fmla="*/ 5415 w 20000"/>
                  <a:gd name="T61" fmla="*/ 269 h 20000"/>
                  <a:gd name="T62" fmla="*/ 5764 w 20000"/>
                  <a:gd name="T63" fmla="*/ 0 h 20000"/>
                  <a:gd name="T64" fmla="*/ 16769 w 20000"/>
                  <a:gd name="T65" fmla="*/ 0 h 20000"/>
                  <a:gd name="T66" fmla="*/ 16769 w 20000"/>
                  <a:gd name="T67" fmla="*/ 269 h 20000"/>
                  <a:gd name="T68" fmla="*/ 18079 w 20000"/>
                  <a:gd name="T69" fmla="*/ 269 h 20000"/>
                  <a:gd name="T70" fmla="*/ 18079 w 20000"/>
                  <a:gd name="T71" fmla="*/ 2063 h 20000"/>
                  <a:gd name="T72" fmla="*/ 19913 w 20000"/>
                  <a:gd name="T73" fmla="*/ 2063 h 20000"/>
                  <a:gd name="T74" fmla="*/ 19913 w 20000"/>
                  <a:gd name="T75" fmla="*/ 8341 h 20000"/>
                  <a:gd name="T76" fmla="*/ 19738 w 20000"/>
                  <a:gd name="T77" fmla="*/ 10673 h 20000"/>
                  <a:gd name="T78" fmla="*/ 19738 w 20000"/>
                  <a:gd name="T79" fmla="*/ 11211 h 20000"/>
                  <a:gd name="T80" fmla="*/ 19563 w 20000"/>
                  <a:gd name="T81" fmla="*/ 11839 h 20000"/>
                  <a:gd name="T82" fmla="*/ 19563 w 20000"/>
                  <a:gd name="T83" fmla="*/ 13004 h 20000"/>
                  <a:gd name="T84" fmla="*/ 19214 w 20000"/>
                  <a:gd name="T85" fmla="*/ 13274 h 20000"/>
                  <a:gd name="T86" fmla="*/ 19039 w 20000"/>
                  <a:gd name="T87" fmla="*/ 13901 h 20000"/>
                  <a:gd name="T88" fmla="*/ 19039 w 20000"/>
                  <a:gd name="T89" fmla="*/ 14529 h 20000"/>
                  <a:gd name="T90" fmla="*/ 18603 w 20000"/>
                  <a:gd name="T91" fmla="*/ 14709 h 20000"/>
                  <a:gd name="T92" fmla="*/ 18603 w 20000"/>
                  <a:gd name="T93" fmla="*/ 15874 h 20000"/>
                  <a:gd name="T94" fmla="*/ 18253 w 20000"/>
                  <a:gd name="T95" fmla="*/ 16143 h 20000"/>
                  <a:gd name="T96" fmla="*/ 18253 w 20000"/>
                  <a:gd name="T97" fmla="*/ 16413 h 20000"/>
                  <a:gd name="T98" fmla="*/ 17817 w 20000"/>
                  <a:gd name="T99" fmla="*/ 16413 h 20000"/>
                  <a:gd name="T100" fmla="*/ 17642 w 20000"/>
                  <a:gd name="T101" fmla="*/ 16861 h 20000"/>
                  <a:gd name="T102" fmla="*/ 17642 w 20000"/>
                  <a:gd name="T103" fmla="*/ 17937 h 20000"/>
                  <a:gd name="T104" fmla="*/ 17380 w 20000"/>
                  <a:gd name="T105" fmla="*/ 17937 h 20000"/>
                  <a:gd name="T106" fmla="*/ 17380 w 20000"/>
                  <a:gd name="T107" fmla="*/ 18296 h 20000"/>
                  <a:gd name="T108" fmla="*/ 17118 w 20000"/>
                  <a:gd name="T109" fmla="*/ 18296 h 20000"/>
                  <a:gd name="T110" fmla="*/ 17118 w 20000"/>
                  <a:gd name="T111" fmla="*/ 19103 h 20000"/>
                  <a:gd name="T112" fmla="*/ 16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507" y="17578"/>
                    </a:moveTo>
                    <a:lnTo>
                      <a:pt x="17118" y="19910"/>
                    </a:lnTo>
                    <a:lnTo>
                      <a:pt x="3493" y="19910"/>
                    </a:lnTo>
                    <a:lnTo>
                      <a:pt x="2533" y="18834"/>
                    </a:lnTo>
                    <a:lnTo>
                      <a:pt x="2271" y="19103"/>
                    </a:lnTo>
                    <a:lnTo>
                      <a:pt x="2009" y="19103"/>
                    </a:lnTo>
                    <a:lnTo>
                      <a:pt x="2009" y="18834"/>
                    </a:lnTo>
                    <a:lnTo>
                      <a:pt x="1572" y="18475"/>
                    </a:lnTo>
                    <a:lnTo>
                      <a:pt x="1572" y="18296"/>
                    </a:lnTo>
                    <a:lnTo>
                      <a:pt x="1397" y="17937"/>
                    </a:lnTo>
                    <a:lnTo>
                      <a:pt x="1397" y="15336"/>
                    </a:lnTo>
                    <a:lnTo>
                      <a:pt x="1135" y="14978"/>
                    </a:lnTo>
                    <a:lnTo>
                      <a:pt x="1135" y="10135"/>
                    </a:lnTo>
                    <a:lnTo>
                      <a:pt x="699" y="9776"/>
                    </a:lnTo>
                    <a:lnTo>
                      <a:pt x="699" y="9327"/>
                    </a:lnTo>
                    <a:lnTo>
                      <a:pt x="437" y="8879"/>
                    </a:lnTo>
                    <a:lnTo>
                      <a:pt x="437" y="8700"/>
                    </a:lnTo>
                    <a:lnTo>
                      <a:pt x="175" y="8341"/>
                    </a:lnTo>
                    <a:lnTo>
                      <a:pt x="175" y="6368"/>
                    </a:lnTo>
                    <a:lnTo>
                      <a:pt x="0" y="5740"/>
                    </a:lnTo>
                    <a:lnTo>
                      <a:pt x="0" y="3408"/>
                    </a:lnTo>
                    <a:lnTo>
                      <a:pt x="175" y="3139"/>
                    </a:lnTo>
                    <a:lnTo>
                      <a:pt x="437" y="2870"/>
                    </a:lnTo>
                    <a:lnTo>
                      <a:pt x="1572" y="2870"/>
                    </a:lnTo>
                    <a:lnTo>
                      <a:pt x="2009" y="1166"/>
                    </a:lnTo>
                    <a:lnTo>
                      <a:pt x="2533" y="1166"/>
                    </a:lnTo>
                    <a:lnTo>
                      <a:pt x="2969" y="807"/>
                    </a:lnTo>
                    <a:lnTo>
                      <a:pt x="3843" y="807"/>
                    </a:lnTo>
                    <a:lnTo>
                      <a:pt x="4454" y="628"/>
                    </a:lnTo>
                    <a:lnTo>
                      <a:pt x="4803" y="269"/>
                    </a:lnTo>
                    <a:lnTo>
                      <a:pt x="5415" y="269"/>
                    </a:lnTo>
                    <a:lnTo>
                      <a:pt x="5764" y="0"/>
                    </a:lnTo>
                    <a:lnTo>
                      <a:pt x="16769" y="0"/>
                    </a:lnTo>
                    <a:lnTo>
                      <a:pt x="16769" y="269"/>
                    </a:lnTo>
                    <a:lnTo>
                      <a:pt x="18079" y="269"/>
                    </a:lnTo>
                    <a:lnTo>
                      <a:pt x="18079" y="2063"/>
                    </a:lnTo>
                    <a:lnTo>
                      <a:pt x="19913" y="2063"/>
                    </a:lnTo>
                    <a:lnTo>
                      <a:pt x="19913" y="8341"/>
                    </a:lnTo>
                    <a:lnTo>
                      <a:pt x="19738" y="10673"/>
                    </a:lnTo>
                    <a:lnTo>
                      <a:pt x="19738" y="11211"/>
                    </a:lnTo>
                    <a:lnTo>
                      <a:pt x="19563" y="11839"/>
                    </a:lnTo>
                    <a:lnTo>
                      <a:pt x="19563" y="13004"/>
                    </a:lnTo>
                    <a:lnTo>
                      <a:pt x="19214" y="13274"/>
                    </a:lnTo>
                    <a:lnTo>
                      <a:pt x="19039" y="13901"/>
                    </a:lnTo>
                    <a:lnTo>
                      <a:pt x="19039" y="14529"/>
                    </a:lnTo>
                    <a:lnTo>
                      <a:pt x="18603" y="14709"/>
                    </a:lnTo>
                    <a:lnTo>
                      <a:pt x="18603" y="15874"/>
                    </a:lnTo>
                    <a:lnTo>
                      <a:pt x="18253" y="16143"/>
                    </a:lnTo>
                    <a:lnTo>
                      <a:pt x="18253" y="16413"/>
                    </a:lnTo>
                    <a:lnTo>
                      <a:pt x="17817" y="16413"/>
                    </a:lnTo>
                    <a:lnTo>
                      <a:pt x="17642" y="16861"/>
                    </a:lnTo>
                    <a:lnTo>
                      <a:pt x="17642" y="17937"/>
                    </a:lnTo>
                    <a:lnTo>
                      <a:pt x="17380" y="17937"/>
                    </a:lnTo>
                    <a:lnTo>
                      <a:pt x="17380" y="18296"/>
                    </a:lnTo>
                    <a:lnTo>
                      <a:pt x="17118" y="18296"/>
                    </a:lnTo>
                    <a:lnTo>
                      <a:pt x="17118" y="19103"/>
                    </a:lnTo>
                    <a:lnTo>
                      <a:pt x="16507" y="1757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09"/>
              <p:cNvSpPr>
                <a:spLocks/>
              </p:cNvSpPr>
              <p:nvPr/>
            </p:nvSpPr>
            <p:spPr bwMode="auto">
              <a:xfrm>
                <a:off x="2886" y="1473"/>
                <a:ext cx="85" cy="89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10"/>
              <p:cNvSpPr>
                <a:spLocks/>
              </p:cNvSpPr>
              <p:nvPr/>
            </p:nvSpPr>
            <p:spPr bwMode="auto">
              <a:xfrm>
                <a:off x="2824" y="1546"/>
                <a:ext cx="148" cy="95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11"/>
              <p:cNvSpPr>
                <a:spLocks/>
              </p:cNvSpPr>
              <p:nvPr/>
            </p:nvSpPr>
            <p:spPr bwMode="auto">
              <a:xfrm>
                <a:off x="2855" y="1400"/>
                <a:ext cx="171" cy="143"/>
              </a:xfrm>
              <a:custGeom>
                <a:avLst/>
                <a:gdLst>
                  <a:gd name="T0" fmla="*/ 1265 w 20000"/>
                  <a:gd name="T1" fmla="*/ 1008 h 20000"/>
                  <a:gd name="T2" fmla="*/ 1030 w 20000"/>
                  <a:gd name="T3" fmla="*/ 0 h 20000"/>
                  <a:gd name="T4" fmla="*/ 12787 w 20000"/>
                  <a:gd name="T5" fmla="*/ 0 h 20000"/>
                  <a:gd name="T6" fmla="*/ 13255 w 20000"/>
                  <a:gd name="T7" fmla="*/ 448 h 20000"/>
                  <a:gd name="T8" fmla="*/ 14473 w 20000"/>
                  <a:gd name="T9" fmla="*/ 896 h 20000"/>
                  <a:gd name="T10" fmla="*/ 15691 w 20000"/>
                  <a:gd name="T11" fmla="*/ 1681 h 20000"/>
                  <a:gd name="T12" fmla="*/ 16909 w 20000"/>
                  <a:gd name="T13" fmla="*/ 2129 h 20000"/>
                  <a:gd name="T14" fmla="*/ 17330 w 20000"/>
                  <a:gd name="T15" fmla="*/ 2913 h 20000"/>
                  <a:gd name="T16" fmla="*/ 17705 w 20000"/>
                  <a:gd name="T17" fmla="*/ 3361 h 20000"/>
                  <a:gd name="T18" fmla="*/ 18314 w 20000"/>
                  <a:gd name="T19" fmla="*/ 4538 h 20000"/>
                  <a:gd name="T20" fmla="*/ 18314 w 20000"/>
                  <a:gd name="T21" fmla="*/ 5434 h 20000"/>
                  <a:gd name="T22" fmla="*/ 18735 w 20000"/>
                  <a:gd name="T23" fmla="*/ 5770 h 20000"/>
                  <a:gd name="T24" fmla="*/ 18923 w 20000"/>
                  <a:gd name="T25" fmla="*/ 5434 h 20000"/>
                  <a:gd name="T26" fmla="*/ 19157 w 20000"/>
                  <a:gd name="T27" fmla="*/ 5770 h 20000"/>
                  <a:gd name="T28" fmla="*/ 19157 w 20000"/>
                  <a:gd name="T29" fmla="*/ 7115 h 20000"/>
                  <a:gd name="T30" fmla="*/ 19578 w 20000"/>
                  <a:gd name="T31" fmla="*/ 7115 h 20000"/>
                  <a:gd name="T32" fmla="*/ 19578 w 20000"/>
                  <a:gd name="T33" fmla="*/ 7563 h 20000"/>
                  <a:gd name="T34" fmla="*/ 19766 w 20000"/>
                  <a:gd name="T35" fmla="*/ 7899 h 20000"/>
                  <a:gd name="T36" fmla="*/ 19953 w 20000"/>
                  <a:gd name="T37" fmla="*/ 8683 h 20000"/>
                  <a:gd name="T38" fmla="*/ 19953 w 20000"/>
                  <a:gd name="T39" fmla="*/ 18263 h 20000"/>
                  <a:gd name="T40" fmla="*/ 19766 w 20000"/>
                  <a:gd name="T41" fmla="*/ 18263 h 20000"/>
                  <a:gd name="T42" fmla="*/ 19578 w 20000"/>
                  <a:gd name="T43" fmla="*/ 18711 h 20000"/>
                  <a:gd name="T44" fmla="*/ 18548 w 20000"/>
                  <a:gd name="T45" fmla="*/ 18711 h 20000"/>
                  <a:gd name="T46" fmla="*/ 18126 w 20000"/>
                  <a:gd name="T47" fmla="*/ 19104 h 20000"/>
                  <a:gd name="T48" fmla="*/ 17939 w 20000"/>
                  <a:gd name="T49" fmla="*/ 19104 h 20000"/>
                  <a:gd name="T50" fmla="*/ 17518 w 20000"/>
                  <a:gd name="T51" fmla="*/ 19496 h 20000"/>
                  <a:gd name="T52" fmla="*/ 17143 w 20000"/>
                  <a:gd name="T53" fmla="*/ 19496 h 20000"/>
                  <a:gd name="T54" fmla="*/ 16909 w 20000"/>
                  <a:gd name="T55" fmla="*/ 19944 h 20000"/>
                  <a:gd name="T56" fmla="*/ 2061 w 20000"/>
                  <a:gd name="T57" fmla="*/ 19944 h 20000"/>
                  <a:gd name="T58" fmla="*/ 1874 w 20000"/>
                  <a:gd name="T59" fmla="*/ 19496 h 20000"/>
                  <a:gd name="T60" fmla="*/ 1639 w 20000"/>
                  <a:gd name="T61" fmla="*/ 19496 h 20000"/>
                  <a:gd name="T62" fmla="*/ 1452 w 20000"/>
                  <a:gd name="T63" fmla="*/ 19104 h 20000"/>
                  <a:gd name="T64" fmla="*/ 1265 w 20000"/>
                  <a:gd name="T65" fmla="*/ 19104 h 20000"/>
                  <a:gd name="T66" fmla="*/ 1265 w 20000"/>
                  <a:gd name="T67" fmla="*/ 18263 h 20000"/>
                  <a:gd name="T68" fmla="*/ 843 w 20000"/>
                  <a:gd name="T69" fmla="*/ 18263 h 20000"/>
                  <a:gd name="T70" fmla="*/ 609 w 20000"/>
                  <a:gd name="T71" fmla="*/ 17871 h 20000"/>
                  <a:gd name="T72" fmla="*/ 609 w 20000"/>
                  <a:gd name="T73" fmla="*/ 17479 h 20000"/>
                  <a:gd name="T74" fmla="*/ 234 w 20000"/>
                  <a:gd name="T75" fmla="*/ 17479 h 20000"/>
                  <a:gd name="T76" fmla="*/ 0 w 20000"/>
                  <a:gd name="T77" fmla="*/ 17087 h 20000"/>
                  <a:gd name="T78" fmla="*/ 0 w 20000"/>
                  <a:gd name="T79" fmla="*/ 5434 h 20000"/>
                  <a:gd name="T80" fmla="*/ 234 w 20000"/>
                  <a:gd name="T81" fmla="*/ 5434 h 20000"/>
                  <a:gd name="T82" fmla="*/ 234 w 20000"/>
                  <a:gd name="T83" fmla="*/ 4986 h 20000"/>
                  <a:gd name="T84" fmla="*/ 422 w 20000"/>
                  <a:gd name="T85" fmla="*/ 4986 h 20000"/>
                  <a:gd name="T86" fmla="*/ 422 w 20000"/>
                  <a:gd name="T87" fmla="*/ 4538 h 20000"/>
                  <a:gd name="T88" fmla="*/ 609 w 20000"/>
                  <a:gd name="T89" fmla="*/ 4538 h 20000"/>
                  <a:gd name="T90" fmla="*/ 609 w 20000"/>
                  <a:gd name="T91" fmla="*/ 2913 h 20000"/>
                  <a:gd name="T92" fmla="*/ 843 w 20000"/>
                  <a:gd name="T93" fmla="*/ 2913 h 20000"/>
                  <a:gd name="T94" fmla="*/ 843 w 20000"/>
                  <a:gd name="T95" fmla="*/ 896 h 20000"/>
                  <a:gd name="T96" fmla="*/ 1030 w 20000"/>
                  <a:gd name="T97" fmla="*/ 896 h 20000"/>
                  <a:gd name="T98" fmla="*/ 1030 w 20000"/>
                  <a:gd name="T99" fmla="*/ 448 h 20000"/>
                  <a:gd name="T100" fmla="*/ 1265 w 20000"/>
                  <a:gd name="T101" fmla="*/ 10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65" y="1008"/>
                    </a:moveTo>
                    <a:lnTo>
                      <a:pt x="1030" y="0"/>
                    </a:lnTo>
                    <a:lnTo>
                      <a:pt x="12787" y="0"/>
                    </a:lnTo>
                    <a:lnTo>
                      <a:pt x="13255" y="448"/>
                    </a:lnTo>
                    <a:lnTo>
                      <a:pt x="14473" y="896"/>
                    </a:lnTo>
                    <a:lnTo>
                      <a:pt x="15691" y="1681"/>
                    </a:lnTo>
                    <a:lnTo>
                      <a:pt x="16909" y="2129"/>
                    </a:lnTo>
                    <a:lnTo>
                      <a:pt x="17330" y="2913"/>
                    </a:lnTo>
                    <a:lnTo>
                      <a:pt x="17705" y="3361"/>
                    </a:lnTo>
                    <a:lnTo>
                      <a:pt x="18314" y="4538"/>
                    </a:lnTo>
                    <a:lnTo>
                      <a:pt x="18314" y="5434"/>
                    </a:lnTo>
                    <a:lnTo>
                      <a:pt x="18735" y="5770"/>
                    </a:lnTo>
                    <a:lnTo>
                      <a:pt x="18923" y="5434"/>
                    </a:lnTo>
                    <a:lnTo>
                      <a:pt x="19157" y="5770"/>
                    </a:lnTo>
                    <a:lnTo>
                      <a:pt x="19157" y="7115"/>
                    </a:lnTo>
                    <a:lnTo>
                      <a:pt x="19578" y="7115"/>
                    </a:lnTo>
                    <a:lnTo>
                      <a:pt x="19578" y="7563"/>
                    </a:lnTo>
                    <a:lnTo>
                      <a:pt x="19766" y="7899"/>
                    </a:lnTo>
                    <a:lnTo>
                      <a:pt x="19953" y="8683"/>
                    </a:lnTo>
                    <a:lnTo>
                      <a:pt x="19953" y="18263"/>
                    </a:lnTo>
                    <a:lnTo>
                      <a:pt x="19766" y="18263"/>
                    </a:lnTo>
                    <a:lnTo>
                      <a:pt x="19578" y="18711"/>
                    </a:lnTo>
                    <a:lnTo>
                      <a:pt x="18548" y="18711"/>
                    </a:lnTo>
                    <a:lnTo>
                      <a:pt x="18126" y="19104"/>
                    </a:lnTo>
                    <a:lnTo>
                      <a:pt x="17939" y="19104"/>
                    </a:lnTo>
                    <a:lnTo>
                      <a:pt x="17518" y="19496"/>
                    </a:lnTo>
                    <a:lnTo>
                      <a:pt x="17143" y="19496"/>
                    </a:lnTo>
                    <a:lnTo>
                      <a:pt x="16909" y="19944"/>
                    </a:lnTo>
                    <a:lnTo>
                      <a:pt x="2061" y="19944"/>
                    </a:lnTo>
                    <a:lnTo>
                      <a:pt x="1874" y="19496"/>
                    </a:lnTo>
                    <a:lnTo>
                      <a:pt x="1639" y="19496"/>
                    </a:lnTo>
                    <a:lnTo>
                      <a:pt x="1452" y="19104"/>
                    </a:lnTo>
                    <a:lnTo>
                      <a:pt x="1265" y="19104"/>
                    </a:lnTo>
                    <a:lnTo>
                      <a:pt x="1265" y="18263"/>
                    </a:lnTo>
                    <a:lnTo>
                      <a:pt x="843" y="18263"/>
                    </a:lnTo>
                    <a:lnTo>
                      <a:pt x="609" y="17871"/>
                    </a:lnTo>
                    <a:lnTo>
                      <a:pt x="609" y="17479"/>
                    </a:lnTo>
                    <a:lnTo>
                      <a:pt x="234" y="17479"/>
                    </a:lnTo>
                    <a:lnTo>
                      <a:pt x="0" y="17087"/>
                    </a:lnTo>
                    <a:lnTo>
                      <a:pt x="0" y="5434"/>
                    </a:lnTo>
                    <a:lnTo>
                      <a:pt x="234" y="5434"/>
                    </a:lnTo>
                    <a:lnTo>
                      <a:pt x="234" y="4986"/>
                    </a:lnTo>
                    <a:lnTo>
                      <a:pt x="422" y="4986"/>
                    </a:lnTo>
                    <a:lnTo>
                      <a:pt x="422" y="4538"/>
                    </a:lnTo>
                    <a:lnTo>
                      <a:pt x="609" y="4538"/>
                    </a:lnTo>
                    <a:lnTo>
                      <a:pt x="609" y="2913"/>
                    </a:lnTo>
                    <a:lnTo>
                      <a:pt x="843" y="2913"/>
                    </a:lnTo>
                    <a:lnTo>
                      <a:pt x="843" y="896"/>
                    </a:lnTo>
                    <a:lnTo>
                      <a:pt x="1030" y="896"/>
                    </a:lnTo>
                    <a:lnTo>
                      <a:pt x="1030" y="448"/>
                    </a:lnTo>
                    <a:lnTo>
                      <a:pt x="1265" y="100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12"/>
              <p:cNvSpPr>
                <a:spLocks/>
              </p:cNvSpPr>
              <p:nvPr/>
            </p:nvSpPr>
            <p:spPr bwMode="auto">
              <a:xfrm>
                <a:off x="2778" y="1389"/>
                <a:ext cx="123" cy="147"/>
              </a:xfrm>
              <a:custGeom>
                <a:avLst/>
                <a:gdLst>
                  <a:gd name="T0" fmla="*/ 19935 w 20000"/>
                  <a:gd name="T1" fmla="*/ 8556 h 20000"/>
                  <a:gd name="T2" fmla="*/ 19935 w 20000"/>
                  <a:gd name="T3" fmla="*/ 14223 h 20000"/>
                  <a:gd name="T4" fmla="*/ 18176 w 20000"/>
                  <a:gd name="T5" fmla="*/ 19946 h 20000"/>
                  <a:gd name="T6" fmla="*/ 14984 w 20000"/>
                  <a:gd name="T7" fmla="*/ 18747 h 20000"/>
                  <a:gd name="T8" fmla="*/ 10945 w 20000"/>
                  <a:gd name="T9" fmla="*/ 18638 h 20000"/>
                  <a:gd name="T10" fmla="*/ 9121 w 20000"/>
                  <a:gd name="T11" fmla="*/ 18638 h 20000"/>
                  <a:gd name="T12" fmla="*/ 8078 w 20000"/>
                  <a:gd name="T13" fmla="*/ 18638 h 20000"/>
                  <a:gd name="T14" fmla="*/ 5472 w 20000"/>
                  <a:gd name="T15" fmla="*/ 18638 h 20000"/>
                  <a:gd name="T16" fmla="*/ 717 w 20000"/>
                  <a:gd name="T17" fmla="*/ 19946 h 20000"/>
                  <a:gd name="T18" fmla="*/ 521 w 20000"/>
                  <a:gd name="T19" fmla="*/ 19074 h 20000"/>
                  <a:gd name="T20" fmla="*/ 326 w 20000"/>
                  <a:gd name="T21" fmla="*/ 14332 h 20000"/>
                  <a:gd name="T22" fmla="*/ 0 w 20000"/>
                  <a:gd name="T23" fmla="*/ 9264 h 20000"/>
                  <a:gd name="T24" fmla="*/ 195 w 20000"/>
                  <a:gd name="T25" fmla="*/ 8065 h 20000"/>
                  <a:gd name="T26" fmla="*/ 912 w 20000"/>
                  <a:gd name="T27" fmla="*/ 7193 h 20000"/>
                  <a:gd name="T28" fmla="*/ 1824 w 20000"/>
                  <a:gd name="T29" fmla="*/ 6267 h 20000"/>
                  <a:gd name="T30" fmla="*/ 2020 w 20000"/>
                  <a:gd name="T31" fmla="*/ 5995 h 20000"/>
                  <a:gd name="T32" fmla="*/ 3518 w 20000"/>
                  <a:gd name="T33" fmla="*/ 5395 h 20000"/>
                  <a:gd name="T34" fmla="*/ 5733 w 20000"/>
                  <a:gd name="T35" fmla="*/ 4796 h 20000"/>
                  <a:gd name="T36" fmla="*/ 6971 w 20000"/>
                  <a:gd name="T37" fmla="*/ 4469 h 20000"/>
                  <a:gd name="T38" fmla="*/ 7687 w 20000"/>
                  <a:gd name="T39" fmla="*/ 4196 h 20000"/>
                  <a:gd name="T40" fmla="*/ 9186 w 20000"/>
                  <a:gd name="T41" fmla="*/ 3924 h 20000"/>
                  <a:gd name="T42" fmla="*/ 9577 w 20000"/>
                  <a:gd name="T43" fmla="*/ 3597 h 20000"/>
                  <a:gd name="T44" fmla="*/ 9707 w 20000"/>
                  <a:gd name="T45" fmla="*/ 2997 h 20000"/>
                  <a:gd name="T46" fmla="*/ 10554 w 20000"/>
                  <a:gd name="T47" fmla="*/ 2725 h 20000"/>
                  <a:gd name="T48" fmla="*/ 10945 w 20000"/>
                  <a:gd name="T49" fmla="*/ 2452 h 20000"/>
                  <a:gd name="T50" fmla="*/ 11987 w 20000"/>
                  <a:gd name="T51" fmla="*/ 1253 h 20000"/>
                  <a:gd name="T52" fmla="*/ 13160 w 20000"/>
                  <a:gd name="T53" fmla="*/ 926 h 20000"/>
                  <a:gd name="T54" fmla="*/ 14593 w 20000"/>
                  <a:gd name="T55" fmla="*/ 0 h 20000"/>
                  <a:gd name="T56" fmla="*/ 16156 w 20000"/>
                  <a:gd name="T57" fmla="*/ 1853 h 20000"/>
                  <a:gd name="T58" fmla="*/ 16873 w 20000"/>
                  <a:gd name="T59" fmla="*/ 2125 h 20000"/>
                  <a:gd name="T60" fmla="*/ 17264 w 20000"/>
                  <a:gd name="T61" fmla="*/ 2452 h 20000"/>
                  <a:gd name="T62" fmla="*/ 17655 w 20000"/>
                  <a:gd name="T63" fmla="*/ 2725 h 20000"/>
                  <a:gd name="T64" fmla="*/ 18241 w 20000"/>
                  <a:gd name="T65" fmla="*/ 2997 h 20000"/>
                  <a:gd name="T66" fmla="*/ 18371 w 20000"/>
                  <a:gd name="T67" fmla="*/ 3324 h 20000"/>
                  <a:gd name="T68" fmla="*/ 18567 w 20000"/>
                  <a:gd name="T69" fmla="*/ 3597 h 20000"/>
                  <a:gd name="T70" fmla="*/ 18958 w 20000"/>
                  <a:gd name="T71" fmla="*/ 3924 h 20000"/>
                  <a:gd name="T72" fmla="*/ 19088 w 20000"/>
                  <a:gd name="T73" fmla="*/ 4469 h 20000"/>
                  <a:gd name="T74" fmla="*/ 19283 w 20000"/>
                  <a:gd name="T75" fmla="*/ 5068 h 20000"/>
                  <a:gd name="T76" fmla="*/ 19479 w 20000"/>
                  <a:gd name="T77" fmla="*/ 5395 h 20000"/>
                  <a:gd name="T78" fmla="*/ 19674 w 20000"/>
                  <a:gd name="T79" fmla="*/ 5995 h 20000"/>
                  <a:gd name="T80" fmla="*/ 19674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74" y="7193"/>
                    </a:moveTo>
                    <a:lnTo>
                      <a:pt x="19935" y="8556"/>
                    </a:lnTo>
                    <a:lnTo>
                      <a:pt x="19870" y="10409"/>
                    </a:lnTo>
                    <a:lnTo>
                      <a:pt x="19935" y="14223"/>
                    </a:lnTo>
                    <a:lnTo>
                      <a:pt x="19935" y="17112"/>
                    </a:lnTo>
                    <a:lnTo>
                      <a:pt x="18176" y="19946"/>
                    </a:lnTo>
                    <a:lnTo>
                      <a:pt x="16352" y="19946"/>
                    </a:lnTo>
                    <a:lnTo>
                      <a:pt x="14984" y="18747"/>
                    </a:lnTo>
                    <a:lnTo>
                      <a:pt x="12769" y="18638"/>
                    </a:lnTo>
                    <a:lnTo>
                      <a:pt x="10945" y="18638"/>
                    </a:lnTo>
                    <a:lnTo>
                      <a:pt x="9121" y="18638"/>
                    </a:lnTo>
                    <a:lnTo>
                      <a:pt x="8078" y="18638"/>
                    </a:lnTo>
                    <a:lnTo>
                      <a:pt x="6971" y="18474"/>
                    </a:lnTo>
                    <a:lnTo>
                      <a:pt x="5472" y="18638"/>
                    </a:lnTo>
                    <a:lnTo>
                      <a:pt x="2606" y="19673"/>
                    </a:lnTo>
                    <a:lnTo>
                      <a:pt x="717" y="19946"/>
                    </a:lnTo>
                    <a:lnTo>
                      <a:pt x="521" y="19619"/>
                    </a:lnTo>
                    <a:lnTo>
                      <a:pt x="521" y="19074"/>
                    </a:lnTo>
                    <a:lnTo>
                      <a:pt x="326" y="16730"/>
                    </a:lnTo>
                    <a:lnTo>
                      <a:pt x="326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5" y="8992"/>
                    </a:lnTo>
                    <a:lnTo>
                      <a:pt x="195" y="8065"/>
                    </a:lnTo>
                    <a:lnTo>
                      <a:pt x="521" y="7793"/>
                    </a:lnTo>
                    <a:lnTo>
                      <a:pt x="912" y="7193"/>
                    </a:lnTo>
                    <a:lnTo>
                      <a:pt x="1694" y="6594"/>
                    </a:lnTo>
                    <a:lnTo>
                      <a:pt x="1824" y="6267"/>
                    </a:lnTo>
                    <a:lnTo>
                      <a:pt x="1824" y="5995"/>
                    </a:lnTo>
                    <a:lnTo>
                      <a:pt x="2020" y="5995"/>
                    </a:lnTo>
                    <a:lnTo>
                      <a:pt x="2410" y="5668"/>
                    </a:lnTo>
                    <a:lnTo>
                      <a:pt x="3518" y="5395"/>
                    </a:lnTo>
                    <a:lnTo>
                      <a:pt x="4691" y="5395"/>
                    </a:lnTo>
                    <a:lnTo>
                      <a:pt x="5733" y="4796"/>
                    </a:lnTo>
                    <a:lnTo>
                      <a:pt x="6971" y="4796"/>
                    </a:lnTo>
                    <a:lnTo>
                      <a:pt x="6971" y="4469"/>
                    </a:lnTo>
                    <a:lnTo>
                      <a:pt x="7296" y="4469"/>
                    </a:lnTo>
                    <a:lnTo>
                      <a:pt x="7687" y="4196"/>
                    </a:lnTo>
                    <a:lnTo>
                      <a:pt x="8795" y="4196"/>
                    </a:lnTo>
                    <a:lnTo>
                      <a:pt x="9186" y="3924"/>
                    </a:lnTo>
                    <a:lnTo>
                      <a:pt x="9316" y="3597"/>
                    </a:lnTo>
                    <a:lnTo>
                      <a:pt x="9577" y="3597"/>
                    </a:lnTo>
                    <a:lnTo>
                      <a:pt x="9577" y="3324"/>
                    </a:lnTo>
                    <a:lnTo>
                      <a:pt x="9707" y="2997"/>
                    </a:lnTo>
                    <a:lnTo>
                      <a:pt x="10098" y="2997"/>
                    </a:lnTo>
                    <a:lnTo>
                      <a:pt x="10554" y="2725"/>
                    </a:lnTo>
                    <a:lnTo>
                      <a:pt x="10749" y="2452"/>
                    </a:lnTo>
                    <a:lnTo>
                      <a:pt x="10945" y="2452"/>
                    </a:lnTo>
                    <a:lnTo>
                      <a:pt x="11270" y="1853"/>
                    </a:lnTo>
                    <a:lnTo>
                      <a:pt x="11987" y="1253"/>
                    </a:lnTo>
                    <a:lnTo>
                      <a:pt x="13876" y="763"/>
                    </a:lnTo>
                    <a:lnTo>
                      <a:pt x="13160" y="926"/>
                    </a:lnTo>
                    <a:lnTo>
                      <a:pt x="14593" y="0"/>
                    </a:lnTo>
                    <a:lnTo>
                      <a:pt x="15896" y="1253"/>
                    </a:lnTo>
                    <a:lnTo>
                      <a:pt x="16156" y="1853"/>
                    </a:lnTo>
                    <a:lnTo>
                      <a:pt x="16873" y="1853"/>
                    </a:lnTo>
                    <a:lnTo>
                      <a:pt x="16873" y="2125"/>
                    </a:lnTo>
                    <a:lnTo>
                      <a:pt x="17068" y="2125"/>
                    </a:lnTo>
                    <a:lnTo>
                      <a:pt x="17264" y="2452"/>
                    </a:lnTo>
                    <a:lnTo>
                      <a:pt x="17459" y="2452"/>
                    </a:lnTo>
                    <a:lnTo>
                      <a:pt x="17655" y="2725"/>
                    </a:lnTo>
                    <a:lnTo>
                      <a:pt x="18046" y="2725"/>
                    </a:lnTo>
                    <a:lnTo>
                      <a:pt x="18241" y="2997"/>
                    </a:lnTo>
                    <a:lnTo>
                      <a:pt x="18371" y="2997"/>
                    </a:lnTo>
                    <a:lnTo>
                      <a:pt x="18371" y="3324"/>
                    </a:lnTo>
                    <a:lnTo>
                      <a:pt x="18567" y="3324"/>
                    </a:lnTo>
                    <a:lnTo>
                      <a:pt x="18567" y="3597"/>
                    </a:lnTo>
                    <a:lnTo>
                      <a:pt x="18697" y="3924"/>
                    </a:lnTo>
                    <a:lnTo>
                      <a:pt x="18958" y="3924"/>
                    </a:lnTo>
                    <a:lnTo>
                      <a:pt x="18958" y="4469"/>
                    </a:lnTo>
                    <a:lnTo>
                      <a:pt x="19088" y="4469"/>
                    </a:lnTo>
                    <a:lnTo>
                      <a:pt x="19088" y="5068"/>
                    </a:lnTo>
                    <a:lnTo>
                      <a:pt x="19283" y="5068"/>
                    </a:lnTo>
                    <a:lnTo>
                      <a:pt x="19283" y="5395"/>
                    </a:lnTo>
                    <a:lnTo>
                      <a:pt x="19479" y="5395"/>
                    </a:lnTo>
                    <a:lnTo>
                      <a:pt x="19479" y="5995"/>
                    </a:lnTo>
                    <a:lnTo>
                      <a:pt x="19674" y="5995"/>
                    </a:lnTo>
                    <a:lnTo>
                      <a:pt x="19674" y="7193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313"/>
              <p:cNvSpPr>
                <a:spLocks/>
              </p:cNvSpPr>
              <p:nvPr/>
            </p:nvSpPr>
            <p:spPr bwMode="auto">
              <a:xfrm>
                <a:off x="2730" y="1473"/>
                <a:ext cx="181" cy="119"/>
              </a:xfrm>
              <a:custGeom>
                <a:avLst/>
                <a:gdLst>
                  <a:gd name="T0" fmla="*/ 13525 w 20000"/>
                  <a:gd name="T1" fmla="*/ 5589 h 20000"/>
                  <a:gd name="T2" fmla="*/ 13082 w 20000"/>
                  <a:gd name="T3" fmla="*/ 4377 h 20000"/>
                  <a:gd name="T4" fmla="*/ 12949 w 20000"/>
                  <a:gd name="T5" fmla="*/ 3906 h 20000"/>
                  <a:gd name="T6" fmla="*/ 12550 w 20000"/>
                  <a:gd name="T7" fmla="*/ 3569 h 20000"/>
                  <a:gd name="T8" fmla="*/ 12461 w 20000"/>
                  <a:gd name="T9" fmla="*/ 3232 h 20000"/>
                  <a:gd name="T10" fmla="*/ 12018 w 20000"/>
                  <a:gd name="T11" fmla="*/ 2963 h 20000"/>
                  <a:gd name="T12" fmla="*/ 11840 w 20000"/>
                  <a:gd name="T13" fmla="*/ 2424 h 20000"/>
                  <a:gd name="T14" fmla="*/ 11574 w 20000"/>
                  <a:gd name="T15" fmla="*/ 2222 h 20000"/>
                  <a:gd name="T16" fmla="*/ 11397 w 20000"/>
                  <a:gd name="T17" fmla="*/ 1414 h 20000"/>
                  <a:gd name="T18" fmla="*/ 10820 w 20000"/>
                  <a:gd name="T19" fmla="*/ 1212 h 20000"/>
                  <a:gd name="T20" fmla="*/ 9712 w 20000"/>
                  <a:gd name="T21" fmla="*/ 741 h 20000"/>
                  <a:gd name="T22" fmla="*/ 7894 w 20000"/>
                  <a:gd name="T23" fmla="*/ 0 h 20000"/>
                  <a:gd name="T24" fmla="*/ 4523 w 20000"/>
                  <a:gd name="T25" fmla="*/ 269 h 20000"/>
                  <a:gd name="T26" fmla="*/ 3016 w 20000"/>
                  <a:gd name="T27" fmla="*/ 269 h 20000"/>
                  <a:gd name="T28" fmla="*/ 2749 w 20000"/>
                  <a:gd name="T29" fmla="*/ 741 h 20000"/>
                  <a:gd name="T30" fmla="*/ 2129 w 20000"/>
                  <a:gd name="T31" fmla="*/ 1212 h 20000"/>
                  <a:gd name="T32" fmla="*/ 1774 w 20000"/>
                  <a:gd name="T33" fmla="*/ 2222 h 20000"/>
                  <a:gd name="T34" fmla="*/ 1552 w 20000"/>
                  <a:gd name="T35" fmla="*/ 2694 h 20000"/>
                  <a:gd name="T36" fmla="*/ 1375 w 20000"/>
                  <a:gd name="T37" fmla="*/ 3232 h 20000"/>
                  <a:gd name="T38" fmla="*/ 1109 w 20000"/>
                  <a:gd name="T39" fmla="*/ 3569 h 20000"/>
                  <a:gd name="T40" fmla="*/ 798 w 20000"/>
                  <a:gd name="T41" fmla="*/ 4175 h 20000"/>
                  <a:gd name="T42" fmla="*/ 443 w 20000"/>
                  <a:gd name="T43" fmla="*/ 5118 h 20000"/>
                  <a:gd name="T44" fmla="*/ 310 w 20000"/>
                  <a:gd name="T45" fmla="*/ 7071 h 20000"/>
                  <a:gd name="T46" fmla="*/ 177 w 20000"/>
                  <a:gd name="T47" fmla="*/ 15623 h 20000"/>
                  <a:gd name="T48" fmla="*/ 310 w 20000"/>
                  <a:gd name="T49" fmla="*/ 16094 h 20000"/>
                  <a:gd name="T50" fmla="*/ 1197 w 20000"/>
                  <a:gd name="T51" fmla="*/ 16431 h 20000"/>
                  <a:gd name="T52" fmla="*/ 2439 w 20000"/>
                  <a:gd name="T53" fmla="*/ 16566 h 20000"/>
                  <a:gd name="T54" fmla="*/ 3016 w 20000"/>
                  <a:gd name="T55" fmla="*/ 17037 h 20000"/>
                  <a:gd name="T56" fmla="*/ 3503 w 20000"/>
                  <a:gd name="T57" fmla="*/ 17508 h 20000"/>
                  <a:gd name="T58" fmla="*/ 3814 w 20000"/>
                  <a:gd name="T59" fmla="*/ 18047 h 20000"/>
                  <a:gd name="T60" fmla="*/ 4257 w 20000"/>
                  <a:gd name="T61" fmla="*/ 18788 h 20000"/>
                  <a:gd name="T62" fmla="*/ 5055 w 20000"/>
                  <a:gd name="T63" fmla="*/ 18990 h 20000"/>
                  <a:gd name="T64" fmla="*/ 5322 w 20000"/>
                  <a:gd name="T65" fmla="*/ 19461 h 20000"/>
                  <a:gd name="T66" fmla="*/ 8514 w 20000"/>
                  <a:gd name="T67" fmla="*/ 19731 h 20000"/>
                  <a:gd name="T68" fmla="*/ 16408 w 20000"/>
                  <a:gd name="T69" fmla="*/ 19461 h 20000"/>
                  <a:gd name="T70" fmla="*/ 16718 w 20000"/>
                  <a:gd name="T71" fmla="*/ 18990 h 20000"/>
                  <a:gd name="T72" fmla="*/ 16851 w 20000"/>
                  <a:gd name="T73" fmla="*/ 18047 h 20000"/>
                  <a:gd name="T74" fmla="*/ 17206 w 20000"/>
                  <a:gd name="T75" fmla="*/ 17778 h 20000"/>
                  <a:gd name="T76" fmla="*/ 17561 w 20000"/>
                  <a:gd name="T77" fmla="*/ 17037 h 20000"/>
                  <a:gd name="T78" fmla="*/ 18226 w 20000"/>
                  <a:gd name="T79" fmla="*/ 16431 h 20000"/>
                  <a:gd name="T80" fmla="*/ 18537 w 20000"/>
                  <a:gd name="T81" fmla="*/ 16094 h 20000"/>
                  <a:gd name="T82" fmla="*/ 19956 w 20000"/>
                  <a:gd name="T83" fmla="*/ 12727 h 20000"/>
                  <a:gd name="T84" fmla="*/ 18980 w 20000"/>
                  <a:gd name="T85" fmla="*/ 10976 h 20000"/>
                  <a:gd name="T86" fmla="*/ 18980 w 20000"/>
                  <a:gd name="T87" fmla="*/ 8822 h 20000"/>
                  <a:gd name="T88" fmla="*/ 19157 w 20000"/>
                  <a:gd name="T89" fmla="*/ 7071 h 20000"/>
                  <a:gd name="T90" fmla="*/ 18980 w 20000"/>
                  <a:gd name="T91" fmla="*/ 5387 h 20000"/>
                  <a:gd name="T92" fmla="*/ 15610 w 20000"/>
                  <a:gd name="T93" fmla="*/ 5387 h 20000"/>
                  <a:gd name="T94" fmla="*/ 13836 w 20000"/>
                  <a:gd name="T95" fmla="*/ 558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36" y="5589"/>
                    </a:moveTo>
                    <a:lnTo>
                      <a:pt x="13525" y="5859"/>
                    </a:lnTo>
                    <a:lnTo>
                      <a:pt x="13525" y="5589"/>
                    </a:lnTo>
                    <a:lnTo>
                      <a:pt x="13259" y="5589"/>
                    </a:lnTo>
                    <a:lnTo>
                      <a:pt x="13259" y="4377"/>
                    </a:lnTo>
                    <a:lnTo>
                      <a:pt x="13082" y="4377"/>
                    </a:lnTo>
                    <a:lnTo>
                      <a:pt x="13082" y="4175"/>
                    </a:lnTo>
                    <a:lnTo>
                      <a:pt x="12949" y="4175"/>
                    </a:lnTo>
                    <a:lnTo>
                      <a:pt x="12949" y="3906"/>
                    </a:lnTo>
                    <a:lnTo>
                      <a:pt x="12727" y="3906"/>
                    </a:lnTo>
                    <a:lnTo>
                      <a:pt x="12727" y="3569"/>
                    </a:lnTo>
                    <a:lnTo>
                      <a:pt x="12550" y="3569"/>
                    </a:lnTo>
                    <a:lnTo>
                      <a:pt x="12550" y="3434"/>
                    </a:lnTo>
                    <a:lnTo>
                      <a:pt x="12461" y="3434"/>
                    </a:lnTo>
                    <a:lnTo>
                      <a:pt x="12461" y="3232"/>
                    </a:lnTo>
                    <a:lnTo>
                      <a:pt x="12151" y="3232"/>
                    </a:lnTo>
                    <a:lnTo>
                      <a:pt x="12151" y="2963"/>
                    </a:lnTo>
                    <a:lnTo>
                      <a:pt x="12018" y="2963"/>
                    </a:lnTo>
                    <a:lnTo>
                      <a:pt x="12018" y="2694"/>
                    </a:lnTo>
                    <a:lnTo>
                      <a:pt x="11840" y="2694"/>
                    </a:lnTo>
                    <a:lnTo>
                      <a:pt x="11840" y="2424"/>
                    </a:lnTo>
                    <a:lnTo>
                      <a:pt x="11707" y="2424"/>
                    </a:lnTo>
                    <a:lnTo>
                      <a:pt x="11707" y="2222"/>
                    </a:lnTo>
                    <a:lnTo>
                      <a:pt x="11574" y="2222"/>
                    </a:lnTo>
                    <a:lnTo>
                      <a:pt x="11574" y="1953"/>
                    </a:lnTo>
                    <a:lnTo>
                      <a:pt x="11397" y="1953"/>
                    </a:lnTo>
                    <a:lnTo>
                      <a:pt x="11397" y="1414"/>
                    </a:lnTo>
                    <a:lnTo>
                      <a:pt x="11175" y="1414"/>
                    </a:lnTo>
                    <a:lnTo>
                      <a:pt x="11175" y="1212"/>
                    </a:lnTo>
                    <a:lnTo>
                      <a:pt x="10820" y="1212"/>
                    </a:lnTo>
                    <a:lnTo>
                      <a:pt x="10643" y="943"/>
                    </a:lnTo>
                    <a:lnTo>
                      <a:pt x="10333" y="741"/>
                    </a:lnTo>
                    <a:lnTo>
                      <a:pt x="9712" y="741"/>
                    </a:lnTo>
                    <a:lnTo>
                      <a:pt x="9534" y="269"/>
                    </a:lnTo>
                    <a:lnTo>
                      <a:pt x="8071" y="269"/>
                    </a:lnTo>
                    <a:lnTo>
                      <a:pt x="7894" y="0"/>
                    </a:lnTo>
                    <a:lnTo>
                      <a:pt x="7273" y="0"/>
                    </a:lnTo>
                    <a:lnTo>
                      <a:pt x="7273" y="269"/>
                    </a:lnTo>
                    <a:lnTo>
                      <a:pt x="4523" y="269"/>
                    </a:lnTo>
                    <a:lnTo>
                      <a:pt x="4390" y="0"/>
                    </a:lnTo>
                    <a:lnTo>
                      <a:pt x="3016" y="0"/>
                    </a:lnTo>
                    <a:lnTo>
                      <a:pt x="3016" y="269"/>
                    </a:lnTo>
                    <a:lnTo>
                      <a:pt x="2882" y="539"/>
                    </a:lnTo>
                    <a:lnTo>
                      <a:pt x="2749" y="539"/>
                    </a:lnTo>
                    <a:lnTo>
                      <a:pt x="2749" y="741"/>
                    </a:lnTo>
                    <a:lnTo>
                      <a:pt x="2439" y="741"/>
                    </a:lnTo>
                    <a:lnTo>
                      <a:pt x="2439" y="1212"/>
                    </a:lnTo>
                    <a:lnTo>
                      <a:pt x="2129" y="1212"/>
                    </a:lnTo>
                    <a:lnTo>
                      <a:pt x="2129" y="1751"/>
                    </a:lnTo>
                    <a:lnTo>
                      <a:pt x="1951" y="1751"/>
                    </a:lnTo>
                    <a:lnTo>
                      <a:pt x="1774" y="2222"/>
                    </a:lnTo>
                    <a:lnTo>
                      <a:pt x="1774" y="2424"/>
                    </a:lnTo>
                    <a:lnTo>
                      <a:pt x="1685" y="2694"/>
                    </a:lnTo>
                    <a:lnTo>
                      <a:pt x="1552" y="2694"/>
                    </a:lnTo>
                    <a:lnTo>
                      <a:pt x="1552" y="2963"/>
                    </a:lnTo>
                    <a:lnTo>
                      <a:pt x="1375" y="2963"/>
                    </a:lnTo>
                    <a:lnTo>
                      <a:pt x="1375" y="3232"/>
                    </a:lnTo>
                    <a:lnTo>
                      <a:pt x="1197" y="3232"/>
                    </a:lnTo>
                    <a:lnTo>
                      <a:pt x="1197" y="3434"/>
                    </a:lnTo>
                    <a:lnTo>
                      <a:pt x="1109" y="3569"/>
                    </a:lnTo>
                    <a:lnTo>
                      <a:pt x="931" y="3569"/>
                    </a:lnTo>
                    <a:lnTo>
                      <a:pt x="931" y="4175"/>
                    </a:lnTo>
                    <a:lnTo>
                      <a:pt x="798" y="4175"/>
                    </a:lnTo>
                    <a:lnTo>
                      <a:pt x="576" y="4646"/>
                    </a:lnTo>
                    <a:lnTo>
                      <a:pt x="576" y="4848"/>
                    </a:lnTo>
                    <a:lnTo>
                      <a:pt x="443" y="5118"/>
                    </a:lnTo>
                    <a:lnTo>
                      <a:pt x="443" y="5589"/>
                    </a:lnTo>
                    <a:lnTo>
                      <a:pt x="310" y="5589"/>
                    </a:lnTo>
                    <a:lnTo>
                      <a:pt x="310" y="7071"/>
                    </a:lnTo>
                    <a:lnTo>
                      <a:pt x="0" y="7071"/>
                    </a:lnTo>
                    <a:lnTo>
                      <a:pt x="0" y="15623"/>
                    </a:lnTo>
                    <a:lnTo>
                      <a:pt x="177" y="15623"/>
                    </a:lnTo>
                    <a:lnTo>
                      <a:pt x="177" y="15825"/>
                    </a:lnTo>
                    <a:lnTo>
                      <a:pt x="310" y="15825"/>
                    </a:lnTo>
                    <a:lnTo>
                      <a:pt x="310" y="16094"/>
                    </a:lnTo>
                    <a:lnTo>
                      <a:pt x="1109" y="16094"/>
                    </a:lnTo>
                    <a:lnTo>
                      <a:pt x="1109" y="16431"/>
                    </a:lnTo>
                    <a:lnTo>
                      <a:pt x="1197" y="16431"/>
                    </a:lnTo>
                    <a:lnTo>
                      <a:pt x="1197" y="16094"/>
                    </a:lnTo>
                    <a:lnTo>
                      <a:pt x="2439" y="16094"/>
                    </a:lnTo>
                    <a:lnTo>
                      <a:pt x="2439" y="16566"/>
                    </a:lnTo>
                    <a:lnTo>
                      <a:pt x="2749" y="16768"/>
                    </a:lnTo>
                    <a:lnTo>
                      <a:pt x="3016" y="16768"/>
                    </a:lnTo>
                    <a:lnTo>
                      <a:pt x="3016" y="17037"/>
                    </a:lnTo>
                    <a:lnTo>
                      <a:pt x="3149" y="17037"/>
                    </a:lnTo>
                    <a:lnTo>
                      <a:pt x="3326" y="17508"/>
                    </a:lnTo>
                    <a:lnTo>
                      <a:pt x="3503" y="17508"/>
                    </a:lnTo>
                    <a:lnTo>
                      <a:pt x="3681" y="17778"/>
                    </a:lnTo>
                    <a:lnTo>
                      <a:pt x="3814" y="17778"/>
                    </a:lnTo>
                    <a:lnTo>
                      <a:pt x="3814" y="18047"/>
                    </a:lnTo>
                    <a:lnTo>
                      <a:pt x="4124" y="18047"/>
                    </a:lnTo>
                    <a:lnTo>
                      <a:pt x="4257" y="18249"/>
                    </a:lnTo>
                    <a:lnTo>
                      <a:pt x="4257" y="18788"/>
                    </a:lnTo>
                    <a:lnTo>
                      <a:pt x="4701" y="18788"/>
                    </a:lnTo>
                    <a:lnTo>
                      <a:pt x="4834" y="18990"/>
                    </a:lnTo>
                    <a:lnTo>
                      <a:pt x="5055" y="18990"/>
                    </a:lnTo>
                    <a:lnTo>
                      <a:pt x="5188" y="19259"/>
                    </a:lnTo>
                    <a:lnTo>
                      <a:pt x="5322" y="19259"/>
                    </a:lnTo>
                    <a:lnTo>
                      <a:pt x="5322" y="19461"/>
                    </a:lnTo>
                    <a:lnTo>
                      <a:pt x="8071" y="19461"/>
                    </a:lnTo>
                    <a:lnTo>
                      <a:pt x="8160" y="19731"/>
                    </a:lnTo>
                    <a:lnTo>
                      <a:pt x="8514" y="19731"/>
                    </a:lnTo>
                    <a:lnTo>
                      <a:pt x="8647" y="19933"/>
                    </a:lnTo>
                    <a:lnTo>
                      <a:pt x="16408" y="19933"/>
                    </a:lnTo>
                    <a:lnTo>
                      <a:pt x="16408" y="19461"/>
                    </a:lnTo>
                    <a:lnTo>
                      <a:pt x="16585" y="19461"/>
                    </a:lnTo>
                    <a:lnTo>
                      <a:pt x="16585" y="18990"/>
                    </a:lnTo>
                    <a:lnTo>
                      <a:pt x="16718" y="18990"/>
                    </a:lnTo>
                    <a:lnTo>
                      <a:pt x="16718" y="18249"/>
                    </a:lnTo>
                    <a:lnTo>
                      <a:pt x="16851" y="18249"/>
                    </a:lnTo>
                    <a:lnTo>
                      <a:pt x="16851" y="18047"/>
                    </a:lnTo>
                    <a:lnTo>
                      <a:pt x="16984" y="18047"/>
                    </a:lnTo>
                    <a:lnTo>
                      <a:pt x="16984" y="17778"/>
                    </a:lnTo>
                    <a:lnTo>
                      <a:pt x="17206" y="17778"/>
                    </a:lnTo>
                    <a:lnTo>
                      <a:pt x="17206" y="17306"/>
                    </a:lnTo>
                    <a:lnTo>
                      <a:pt x="17472" y="17306"/>
                    </a:lnTo>
                    <a:lnTo>
                      <a:pt x="17561" y="17037"/>
                    </a:lnTo>
                    <a:lnTo>
                      <a:pt x="17871" y="17037"/>
                    </a:lnTo>
                    <a:lnTo>
                      <a:pt x="18093" y="16768"/>
                    </a:lnTo>
                    <a:lnTo>
                      <a:pt x="18226" y="16431"/>
                    </a:lnTo>
                    <a:lnTo>
                      <a:pt x="18359" y="16431"/>
                    </a:lnTo>
                    <a:lnTo>
                      <a:pt x="18359" y="16094"/>
                    </a:lnTo>
                    <a:lnTo>
                      <a:pt x="18537" y="16094"/>
                    </a:lnTo>
                    <a:lnTo>
                      <a:pt x="19956" y="12727"/>
                    </a:lnTo>
                    <a:lnTo>
                      <a:pt x="18847" y="11650"/>
                    </a:lnTo>
                    <a:lnTo>
                      <a:pt x="18847" y="11178"/>
                    </a:lnTo>
                    <a:lnTo>
                      <a:pt x="18980" y="10976"/>
                    </a:lnTo>
                    <a:lnTo>
                      <a:pt x="18980" y="8822"/>
                    </a:lnTo>
                    <a:lnTo>
                      <a:pt x="18980" y="9024"/>
                    </a:lnTo>
                    <a:lnTo>
                      <a:pt x="18980" y="8822"/>
                    </a:lnTo>
                    <a:lnTo>
                      <a:pt x="18980" y="9024"/>
                    </a:lnTo>
                    <a:lnTo>
                      <a:pt x="19157" y="9024"/>
                    </a:lnTo>
                    <a:lnTo>
                      <a:pt x="19157" y="7071"/>
                    </a:lnTo>
                    <a:lnTo>
                      <a:pt x="19157" y="7273"/>
                    </a:lnTo>
                    <a:lnTo>
                      <a:pt x="19157" y="5387"/>
                    </a:lnTo>
                    <a:lnTo>
                      <a:pt x="18980" y="5387"/>
                    </a:lnTo>
                    <a:lnTo>
                      <a:pt x="15831" y="4848"/>
                    </a:lnTo>
                    <a:lnTo>
                      <a:pt x="15831" y="5118"/>
                    </a:lnTo>
                    <a:lnTo>
                      <a:pt x="15610" y="5387"/>
                    </a:lnTo>
                    <a:lnTo>
                      <a:pt x="15477" y="5387"/>
                    </a:lnTo>
                    <a:lnTo>
                      <a:pt x="13659" y="5859"/>
                    </a:lnTo>
                    <a:lnTo>
                      <a:pt x="13836" y="558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314"/>
              <p:cNvSpPr>
                <a:spLocks/>
              </p:cNvSpPr>
              <p:nvPr/>
            </p:nvSpPr>
            <p:spPr bwMode="auto">
              <a:xfrm>
                <a:off x="2636" y="1546"/>
                <a:ext cx="133" cy="110"/>
              </a:xfrm>
              <a:custGeom>
                <a:avLst/>
                <a:gdLst>
                  <a:gd name="T0" fmla="*/ 18727 w 20000"/>
                  <a:gd name="T1" fmla="*/ 18986 h 20000"/>
                  <a:gd name="T2" fmla="*/ 18909 w 20000"/>
                  <a:gd name="T3" fmla="*/ 19928 h 20000"/>
                  <a:gd name="T4" fmla="*/ 7152 w 20000"/>
                  <a:gd name="T5" fmla="*/ 19928 h 20000"/>
                  <a:gd name="T6" fmla="*/ 6727 w 20000"/>
                  <a:gd name="T7" fmla="*/ 19493 h 20000"/>
                  <a:gd name="T8" fmla="*/ 5455 w 20000"/>
                  <a:gd name="T9" fmla="*/ 19130 h 20000"/>
                  <a:gd name="T10" fmla="*/ 4242 w 20000"/>
                  <a:gd name="T11" fmla="*/ 18261 h 20000"/>
                  <a:gd name="T12" fmla="*/ 3091 w 20000"/>
                  <a:gd name="T13" fmla="*/ 17899 h 20000"/>
                  <a:gd name="T14" fmla="*/ 2667 w 20000"/>
                  <a:gd name="T15" fmla="*/ 17101 h 20000"/>
                  <a:gd name="T16" fmla="*/ 2242 w 20000"/>
                  <a:gd name="T17" fmla="*/ 16667 h 20000"/>
                  <a:gd name="T18" fmla="*/ 1636 w 20000"/>
                  <a:gd name="T19" fmla="*/ 15362 h 20000"/>
                  <a:gd name="T20" fmla="*/ 1636 w 20000"/>
                  <a:gd name="T21" fmla="*/ 14565 h 20000"/>
                  <a:gd name="T22" fmla="*/ 1212 w 20000"/>
                  <a:gd name="T23" fmla="*/ 14130 h 20000"/>
                  <a:gd name="T24" fmla="*/ 1030 w 20000"/>
                  <a:gd name="T25" fmla="*/ 14565 h 20000"/>
                  <a:gd name="T26" fmla="*/ 848 w 20000"/>
                  <a:gd name="T27" fmla="*/ 14130 h 20000"/>
                  <a:gd name="T28" fmla="*/ 848 w 20000"/>
                  <a:gd name="T29" fmla="*/ 12899 h 20000"/>
                  <a:gd name="T30" fmla="*/ 424 w 20000"/>
                  <a:gd name="T31" fmla="*/ 12899 h 20000"/>
                  <a:gd name="T32" fmla="*/ 424 w 20000"/>
                  <a:gd name="T33" fmla="*/ 12536 h 20000"/>
                  <a:gd name="T34" fmla="*/ 182 w 20000"/>
                  <a:gd name="T35" fmla="*/ 12101 h 20000"/>
                  <a:gd name="T36" fmla="*/ 0 w 20000"/>
                  <a:gd name="T37" fmla="*/ 11232 h 20000"/>
                  <a:gd name="T38" fmla="*/ 0 w 20000"/>
                  <a:gd name="T39" fmla="*/ 1667 h 20000"/>
                  <a:gd name="T40" fmla="*/ 182 w 20000"/>
                  <a:gd name="T41" fmla="*/ 1667 h 20000"/>
                  <a:gd name="T42" fmla="*/ 424 w 20000"/>
                  <a:gd name="T43" fmla="*/ 1232 h 20000"/>
                  <a:gd name="T44" fmla="*/ 1394 w 20000"/>
                  <a:gd name="T45" fmla="*/ 1232 h 20000"/>
                  <a:gd name="T46" fmla="*/ 1879 w 20000"/>
                  <a:gd name="T47" fmla="*/ 870 h 20000"/>
                  <a:gd name="T48" fmla="*/ 2061 w 20000"/>
                  <a:gd name="T49" fmla="*/ 870 h 20000"/>
                  <a:gd name="T50" fmla="*/ 2424 w 20000"/>
                  <a:gd name="T51" fmla="*/ 435 h 20000"/>
                  <a:gd name="T52" fmla="*/ 2848 w 20000"/>
                  <a:gd name="T53" fmla="*/ 435 h 20000"/>
                  <a:gd name="T54" fmla="*/ 3091 w 20000"/>
                  <a:gd name="T55" fmla="*/ 0 h 20000"/>
                  <a:gd name="T56" fmla="*/ 17939 w 20000"/>
                  <a:gd name="T57" fmla="*/ 0 h 20000"/>
                  <a:gd name="T58" fmla="*/ 18121 w 20000"/>
                  <a:gd name="T59" fmla="*/ 435 h 20000"/>
                  <a:gd name="T60" fmla="*/ 18303 w 20000"/>
                  <a:gd name="T61" fmla="*/ 435 h 20000"/>
                  <a:gd name="T62" fmla="*/ 18485 w 20000"/>
                  <a:gd name="T63" fmla="*/ 870 h 20000"/>
                  <a:gd name="T64" fmla="*/ 18727 w 20000"/>
                  <a:gd name="T65" fmla="*/ 870 h 20000"/>
                  <a:gd name="T66" fmla="*/ 18727 w 20000"/>
                  <a:gd name="T67" fmla="*/ 1667 h 20000"/>
                  <a:gd name="T68" fmla="*/ 19152 w 20000"/>
                  <a:gd name="T69" fmla="*/ 1667 h 20000"/>
                  <a:gd name="T70" fmla="*/ 19333 w 20000"/>
                  <a:gd name="T71" fmla="*/ 2101 h 20000"/>
                  <a:gd name="T72" fmla="*/ 19333 w 20000"/>
                  <a:gd name="T73" fmla="*/ 2536 h 20000"/>
                  <a:gd name="T74" fmla="*/ 19697 w 20000"/>
                  <a:gd name="T75" fmla="*/ 2536 h 20000"/>
                  <a:gd name="T76" fmla="*/ 19939 w 20000"/>
                  <a:gd name="T77" fmla="*/ 2899 h 20000"/>
                  <a:gd name="T78" fmla="*/ 19939 w 20000"/>
                  <a:gd name="T79" fmla="*/ 14565 h 20000"/>
                  <a:gd name="T80" fmla="*/ 19697 w 20000"/>
                  <a:gd name="T81" fmla="*/ 14565 h 20000"/>
                  <a:gd name="T82" fmla="*/ 19697 w 20000"/>
                  <a:gd name="T83" fmla="*/ 14928 h 20000"/>
                  <a:gd name="T84" fmla="*/ 19515 w 20000"/>
                  <a:gd name="T85" fmla="*/ 14928 h 20000"/>
                  <a:gd name="T86" fmla="*/ 19515 w 20000"/>
                  <a:gd name="T87" fmla="*/ 15362 h 20000"/>
                  <a:gd name="T88" fmla="*/ 19333 w 20000"/>
                  <a:gd name="T89" fmla="*/ 15362 h 20000"/>
                  <a:gd name="T90" fmla="*/ 19333 w 20000"/>
                  <a:gd name="T91" fmla="*/ 17101 h 20000"/>
                  <a:gd name="T92" fmla="*/ 19152 w 20000"/>
                  <a:gd name="T93" fmla="*/ 17101 h 20000"/>
                  <a:gd name="T94" fmla="*/ 19152 w 20000"/>
                  <a:gd name="T95" fmla="*/ 19130 h 20000"/>
                  <a:gd name="T96" fmla="*/ 18909 w 20000"/>
                  <a:gd name="T97" fmla="*/ 19130 h 20000"/>
                  <a:gd name="T98" fmla="*/ 18909 w 20000"/>
                  <a:gd name="T99" fmla="*/ 19493 h 20000"/>
                  <a:gd name="T100" fmla="*/ 18727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8986"/>
                    </a:moveTo>
                    <a:lnTo>
                      <a:pt x="18909" y="19928"/>
                    </a:lnTo>
                    <a:lnTo>
                      <a:pt x="7152" y="19928"/>
                    </a:lnTo>
                    <a:lnTo>
                      <a:pt x="6727" y="19493"/>
                    </a:lnTo>
                    <a:lnTo>
                      <a:pt x="5455" y="19130"/>
                    </a:lnTo>
                    <a:lnTo>
                      <a:pt x="4242" y="18261"/>
                    </a:lnTo>
                    <a:lnTo>
                      <a:pt x="3091" y="17899"/>
                    </a:lnTo>
                    <a:lnTo>
                      <a:pt x="2667" y="17101"/>
                    </a:lnTo>
                    <a:lnTo>
                      <a:pt x="2242" y="16667"/>
                    </a:lnTo>
                    <a:lnTo>
                      <a:pt x="1636" y="15362"/>
                    </a:lnTo>
                    <a:lnTo>
                      <a:pt x="1636" y="14565"/>
                    </a:lnTo>
                    <a:lnTo>
                      <a:pt x="1212" y="14130"/>
                    </a:lnTo>
                    <a:lnTo>
                      <a:pt x="1030" y="14565"/>
                    </a:lnTo>
                    <a:lnTo>
                      <a:pt x="848" y="14130"/>
                    </a:lnTo>
                    <a:lnTo>
                      <a:pt x="848" y="12899"/>
                    </a:lnTo>
                    <a:lnTo>
                      <a:pt x="424" y="12899"/>
                    </a:lnTo>
                    <a:lnTo>
                      <a:pt x="424" y="12536"/>
                    </a:lnTo>
                    <a:lnTo>
                      <a:pt x="182" y="12101"/>
                    </a:lnTo>
                    <a:lnTo>
                      <a:pt x="0" y="11232"/>
                    </a:lnTo>
                    <a:lnTo>
                      <a:pt x="0" y="1667"/>
                    </a:lnTo>
                    <a:lnTo>
                      <a:pt x="182" y="1667"/>
                    </a:lnTo>
                    <a:lnTo>
                      <a:pt x="424" y="1232"/>
                    </a:lnTo>
                    <a:lnTo>
                      <a:pt x="1394" y="1232"/>
                    </a:lnTo>
                    <a:lnTo>
                      <a:pt x="1879" y="870"/>
                    </a:lnTo>
                    <a:lnTo>
                      <a:pt x="2061" y="870"/>
                    </a:lnTo>
                    <a:lnTo>
                      <a:pt x="2424" y="435"/>
                    </a:lnTo>
                    <a:lnTo>
                      <a:pt x="2848" y="435"/>
                    </a:lnTo>
                    <a:lnTo>
                      <a:pt x="3091" y="0"/>
                    </a:lnTo>
                    <a:lnTo>
                      <a:pt x="17939" y="0"/>
                    </a:lnTo>
                    <a:lnTo>
                      <a:pt x="18121" y="435"/>
                    </a:lnTo>
                    <a:lnTo>
                      <a:pt x="18303" y="435"/>
                    </a:lnTo>
                    <a:lnTo>
                      <a:pt x="18485" y="870"/>
                    </a:lnTo>
                    <a:lnTo>
                      <a:pt x="18727" y="870"/>
                    </a:lnTo>
                    <a:lnTo>
                      <a:pt x="18727" y="1667"/>
                    </a:lnTo>
                    <a:lnTo>
                      <a:pt x="19152" y="1667"/>
                    </a:lnTo>
                    <a:lnTo>
                      <a:pt x="19333" y="2101"/>
                    </a:lnTo>
                    <a:lnTo>
                      <a:pt x="19333" y="2536"/>
                    </a:lnTo>
                    <a:lnTo>
                      <a:pt x="19697" y="2536"/>
                    </a:lnTo>
                    <a:lnTo>
                      <a:pt x="19939" y="2899"/>
                    </a:lnTo>
                    <a:lnTo>
                      <a:pt x="19939" y="14565"/>
                    </a:lnTo>
                    <a:lnTo>
                      <a:pt x="19697" y="14565"/>
                    </a:lnTo>
                    <a:lnTo>
                      <a:pt x="19697" y="14928"/>
                    </a:lnTo>
                    <a:lnTo>
                      <a:pt x="19515" y="14928"/>
                    </a:lnTo>
                    <a:lnTo>
                      <a:pt x="19515" y="15362"/>
                    </a:lnTo>
                    <a:lnTo>
                      <a:pt x="19333" y="15362"/>
                    </a:lnTo>
                    <a:lnTo>
                      <a:pt x="19333" y="17101"/>
                    </a:lnTo>
                    <a:lnTo>
                      <a:pt x="19152" y="17101"/>
                    </a:lnTo>
                    <a:lnTo>
                      <a:pt x="19152" y="19130"/>
                    </a:lnTo>
                    <a:lnTo>
                      <a:pt x="18909" y="19130"/>
                    </a:lnTo>
                    <a:lnTo>
                      <a:pt x="18909" y="19493"/>
                    </a:lnTo>
                    <a:lnTo>
                      <a:pt x="18727" y="18986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315"/>
              <p:cNvSpPr>
                <a:spLocks/>
              </p:cNvSpPr>
              <p:nvPr/>
            </p:nvSpPr>
            <p:spPr bwMode="auto">
              <a:xfrm>
                <a:off x="2564" y="1421"/>
                <a:ext cx="85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316"/>
              <p:cNvSpPr>
                <a:spLocks/>
              </p:cNvSpPr>
              <p:nvPr/>
            </p:nvSpPr>
            <p:spPr bwMode="auto">
              <a:xfrm>
                <a:off x="2605" y="1436"/>
                <a:ext cx="132" cy="111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stCxn id="173" idx="33"/>
            </p:cNvCxnSpPr>
            <p:nvPr/>
          </p:nvCxnSpPr>
          <p:spPr>
            <a:xfrm flipH="1" flipV="1">
              <a:off x="7416800" y="4754563"/>
              <a:ext cx="580170" cy="8095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7374706" y="4354007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i="1" baseline="-250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hkl</a:t>
              </a:r>
              <a:endParaRPr lang="ru-RU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1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07" name="Oval 99"/>
          <p:cNvSpPr>
            <a:spLocks noChangeArrowheads="1"/>
          </p:cNvSpPr>
          <p:nvPr/>
        </p:nvSpPr>
        <p:spPr bwMode="auto">
          <a:xfrm>
            <a:off x="8049550" y="1352415"/>
            <a:ext cx="4063171" cy="40631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427110" name="Text Box 102"/>
          <p:cNvSpPr txBox="1">
            <a:spLocks noChangeArrowheads="1"/>
          </p:cNvSpPr>
          <p:nvPr/>
        </p:nvSpPr>
        <p:spPr bwMode="auto">
          <a:xfrm>
            <a:off x="10170860" y="3077483"/>
            <a:ext cx="911485" cy="82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</a:t>
            </a:r>
            <a:r>
              <a:rPr lang="en-US" altLang="ru-RU" sz="2400" i="1" dirty="0"/>
              <a:t>= </a:t>
            </a:r>
            <a:r>
              <a:rPr lang="en-US" altLang="ru-RU" sz="2400" i="1" dirty="0" smtClean="0"/>
              <a:t>0°</a:t>
            </a:r>
            <a:endParaRPr lang="en-US" altLang="ru-RU" sz="2400" i="1" dirty="0"/>
          </a:p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 = </a:t>
            </a:r>
            <a:r>
              <a:rPr lang="en-US" altLang="ru-RU" sz="2400" i="1" dirty="0" smtClean="0">
                <a:sym typeface="Symbol" panose="05050102010706020507" pitchFamily="18" charset="2"/>
              </a:rPr>
              <a:t>0</a:t>
            </a:r>
            <a:r>
              <a:rPr lang="en-US" altLang="ru-RU" sz="2400" i="1" dirty="0" smtClean="0"/>
              <a:t>°</a:t>
            </a:r>
            <a:endParaRPr lang="en-CA" altLang="ru-RU" sz="2400" i="1" dirty="0"/>
          </a:p>
        </p:txBody>
      </p:sp>
      <p:sp>
        <p:nvSpPr>
          <p:cNvPr id="427112" name="Oval 104"/>
          <p:cNvSpPr>
            <a:spLocks noChangeArrowheads="1"/>
          </p:cNvSpPr>
          <p:nvPr/>
        </p:nvSpPr>
        <p:spPr bwMode="auto">
          <a:xfrm>
            <a:off x="9044919" y="2699287"/>
            <a:ext cx="152400" cy="152400"/>
          </a:xfrm>
          <a:prstGeom prst="ellipse">
            <a:avLst/>
          </a:prstGeom>
          <a:solidFill>
            <a:srgbClr val="3127FB"/>
          </a:solidFill>
          <a:ln w="12700">
            <a:solidFill>
              <a:srgbClr val="3127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427114" name="Text Box 106"/>
          <p:cNvSpPr txBox="1">
            <a:spLocks noChangeArrowheads="1"/>
          </p:cNvSpPr>
          <p:nvPr/>
        </p:nvSpPr>
        <p:spPr bwMode="auto">
          <a:xfrm>
            <a:off x="7034670" y="3574077"/>
            <a:ext cx="1066977" cy="82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</a:t>
            </a:r>
            <a:r>
              <a:rPr lang="en-US" altLang="ru-RU" sz="2400" i="1" dirty="0"/>
              <a:t>= </a:t>
            </a:r>
            <a:r>
              <a:rPr lang="en-US" altLang="ru-RU" sz="2400" i="1" dirty="0" smtClean="0"/>
              <a:t>90°</a:t>
            </a:r>
            <a:endParaRPr lang="en-US" altLang="ru-RU" sz="2400" i="1" dirty="0"/>
          </a:p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 = </a:t>
            </a:r>
            <a:r>
              <a:rPr lang="en-US" altLang="ru-RU" sz="2400" i="1" dirty="0" smtClean="0">
                <a:sym typeface="Symbol" panose="05050102010706020507" pitchFamily="18" charset="2"/>
              </a:rPr>
              <a:t>90</a:t>
            </a:r>
            <a:r>
              <a:rPr lang="en-US" altLang="ru-RU" sz="2400" i="1" dirty="0" smtClean="0"/>
              <a:t>°</a:t>
            </a:r>
            <a:endParaRPr lang="en-CA" altLang="ru-RU" sz="2400" i="1" dirty="0"/>
          </a:p>
        </p:txBody>
      </p:sp>
      <p:sp>
        <p:nvSpPr>
          <p:cNvPr id="427115" name="Text Box 107"/>
          <p:cNvSpPr txBox="1">
            <a:spLocks noChangeArrowheads="1"/>
          </p:cNvSpPr>
          <p:nvPr/>
        </p:nvSpPr>
        <p:spPr bwMode="auto">
          <a:xfrm>
            <a:off x="10168611" y="452264"/>
            <a:ext cx="980415" cy="82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>
            <a:spAutoFit/>
          </a:bodyPr>
          <a:lstStyle/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</a:t>
            </a:r>
            <a:r>
              <a:rPr lang="en-US" altLang="ru-RU" sz="2400" i="1" dirty="0"/>
              <a:t>= </a:t>
            </a:r>
            <a:r>
              <a:rPr lang="en-US" altLang="ru-RU" sz="2400" i="1" dirty="0" smtClean="0"/>
              <a:t>90°</a:t>
            </a:r>
            <a:endParaRPr lang="en-US" altLang="ru-RU" sz="2400" i="1" dirty="0"/>
          </a:p>
          <a:p>
            <a:pPr algn="ctr"/>
            <a:r>
              <a:rPr lang="en-US" altLang="ru-RU" sz="2400" i="1" dirty="0">
                <a:sym typeface="Symbol" panose="05050102010706020507" pitchFamily="18" charset="2"/>
              </a:rPr>
              <a:t> = </a:t>
            </a:r>
            <a:r>
              <a:rPr lang="en-US" altLang="ru-RU" sz="2400" i="1" dirty="0" smtClean="0">
                <a:sym typeface="Symbol" panose="05050102010706020507" pitchFamily="18" charset="2"/>
              </a:rPr>
              <a:t>0</a:t>
            </a:r>
            <a:r>
              <a:rPr lang="en-US" altLang="ru-RU" sz="2400" i="1" dirty="0" smtClean="0"/>
              <a:t>°</a:t>
            </a:r>
            <a:endParaRPr lang="en-CA" altLang="ru-RU" sz="2400" i="1" dirty="0"/>
          </a:p>
        </p:txBody>
      </p:sp>
      <p:sp>
        <p:nvSpPr>
          <p:cNvPr id="427116" name="Oval 108"/>
          <p:cNvSpPr>
            <a:spLocks noChangeArrowheads="1"/>
          </p:cNvSpPr>
          <p:nvPr/>
        </p:nvSpPr>
        <p:spPr bwMode="auto">
          <a:xfrm>
            <a:off x="8918185" y="2221050"/>
            <a:ext cx="2325900" cy="232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427108" name="Line 100"/>
          <p:cNvSpPr>
            <a:spLocks noChangeShapeType="1"/>
          </p:cNvSpPr>
          <p:nvPr/>
        </p:nvSpPr>
        <p:spPr bwMode="auto">
          <a:xfrm flipV="1">
            <a:off x="10081135" y="706256"/>
            <a:ext cx="0" cy="26777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427109" name="Line 101"/>
          <p:cNvSpPr>
            <a:spLocks noChangeShapeType="1"/>
          </p:cNvSpPr>
          <p:nvPr/>
        </p:nvSpPr>
        <p:spPr bwMode="auto">
          <a:xfrm>
            <a:off x="7701260" y="3384000"/>
            <a:ext cx="2379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10" tIns="43105" rIns="86210" bIns="43105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16134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Полюсная фигура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427109" idx="1"/>
          </p:cNvCxnSpPr>
          <p:nvPr/>
        </p:nvCxnSpPr>
        <p:spPr>
          <a:xfrm flipH="1" flipV="1">
            <a:off x="9121120" y="2775487"/>
            <a:ext cx="960015" cy="60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16200000">
            <a:off x="9921897" y="2773512"/>
            <a:ext cx="532314" cy="800098"/>
          </a:xfrm>
          <a:prstGeom prst="arc">
            <a:avLst>
              <a:gd name="adj1" fmla="val 16200000"/>
              <a:gd name="adj2" fmla="val 20113263"/>
            </a:avLst>
          </a:prstGeom>
          <a:ln w="635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10147" y="26780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 smtClean="0">
                <a:sym typeface="Symbol" panose="05050102010706020507" pitchFamily="18" charset="2"/>
              </a:rPr>
              <a:t></a:t>
            </a:r>
            <a:r>
              <a:rPr lang="en-US" altLang="ru-RU" i="1" baseline="-25000" dirty="0" smtClean="0">
                <a:sym typeface="Symbol" panose="05050102010706020507" pitchFamily="18" charset="2"/>
              </a:rPr>
              <a:t>1</a:t>
            </a:r>
            <a:endParaRPr lang="ru-RU" baseline="-25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76046" y="217043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 smtClean="0">
                <a:sym typeface="Symbol" panose="05050102010706020507" pitchFamily="18" charset="2"/>
              </a:rPr>
              <a:t></a:t>
            </a:r>
            <a:r>
              <a:rPr lang="en-US" altLang="ru-RU" i="1" baseline="-25000" dirty="0" smtClean="0">
                <a:sym typeface="Symbol" panose="05050102010706020507" pitchFamily="18" charset="2"/>
              </a:rPr>
              <a:t>1</a:t>
            </a:r>
            <a:endParaRPr lang="ru-RU" baseline="-25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0050655" y="2221050"/>
            <a:ext cx="0" cy="1171216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78563" y="2539768"/>
            <a:ext cx="2849718" cy="2732108"/>
            <a:chOff x="2208211" y="1470261"/>
            <a:chExt cx="3878479" cy="343346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482286" y="2691474"/>
              <a:ext cx="0" cy="16079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2208211" y="1470261"/>
              <a:ext cx="3878479" cy="3433465"/>
              <a:chOff x="2208211" y="1470261"/>
              <a:chExt cx="3878479" cy="3433465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 rot="2386708">
                <a:off x="3090762" y="3423446"/>
                <a:ext cx="1247477" cy="423078"/>
              </a:xfrm>
              <a:prstGeom prst="flowChart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>
                <a:off x="2926720" y="2959216"/>
                <a:ext cx="1591935" cy="1425812"/>
              </a:xfrm>
              <a:prstGeom prst="arc">
                <a:avLst>
                  <a:gd name="adj1" fmla="val 16200000"/>
                  <a:gd name="adj2" fmla="val 18357456"/>
                </a:avLst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2208211" y="1470261"/>
                <a:ext cx="3878479" cy="3433465"/>
                <a:chOff x="2208211" y="1470261"/>
                <a:chExt cx="3878479" cy="3433465"/>
              </a:xfrm>
            </p:grpSpPr>
            <p:grpSp>
              <p:nvGrpSpPr>
                <p:cNvPr id="67" name="Группа 66"/>
                <p:cNvGrpSpPr/>
                <p:nvPr/>
              </p:nvGrpSpPr>
              <p:grpSpPr>
                <a:xfrm>
                  <a:off x="2208211" y="1470261"/>
                  <a:ext cx="3878479" cy="3433465"/>
                  <a:chOff x="3568700" y="1155700"/>
                  <a:chExt cx="3878479" cy="3433465"/>
                </a:xfrm>
              </p:grpSpPr>
              <p:sp>
                <p:nvSpPr>
                  <p:cNvPr id="68" name="Полилиния 67"/>
                  <p:cNvSpPr/>
                  <p:nvPr/>
                </p:nvSpPr>
                <p:spPr>
                  <a:xfrm>
                    <a:off x="4981574" y="3357561"/>
                    <a:ext cx="212725" cy="92075"/>
                  </a:xfrm>
                  <a:custGeom>
                    <a:avLst/>
                    <a:gdLst>
                      <a:gd name="connsiteX0" fmla="*/ 212725 w 212725"/>
                      <a:gd name="connsiteY0" fmla="*/ 0 h 92075"/>
                      <a:gd name="connsiteX1" fmla="*/ 130175 w 212725"/>
                      <a:gd name="connsiteY1" fmla="*/ 92075 h 92075"/>
                      <a:gd name="connsiteX2" fmla="*/ 0 w 212725"/>
                      <a:gd name="connsiteY2" fmla="*/ 85725 h 9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2725" h="92075">
                        <a:moveTo>
                          <a:pt x="212725" y="0"/>
                        </a:moveTo>
                        <a:lnTo>
                          <a:pt x="130175" y="92075"/>
                        </a:lnTo>
                        <a:lnTo>
                          <a:pt x="0" y="85725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Полилиния 68"/>
                  <p:cNvSpPr/>
                  <p:nvPr/>
                </p:nvSpPr>
                <p:spPr>
                  <a:xfrm>
                    <a:off x="5070475" y="3179761"/>
                    <a:ext cx="136525" cy="130175"/>
                  </a:xfrm>
                  <a:custGeom>
                    <a:avLst/>
                    <a:gdLst>
                      <a:gd name="connsiteX0" fmla="*/ 0 w 136525"/>
                      <a:gd name="connsiteY0" fmla="*/ 0 h 130175"/>
                      <a:gd name="connsiteX1" fmla="*/ 136525 w 136525"/>
                      <a:gd name="connsiteY1" fmla="*/ 3175 h 130175"/>
                      <a:gd name="connsiteX2" fmla="*/ 130175 w 136525"/>
                      <a:gd name="connsiteY2" fmla="*/ 130175 h 130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525" h="130175">
                        <a:moveTo>
                          <a:pt x="0" y="0"/>
                        </a:moveTo>
                        <a:lnTo>
                          <a:pt x="136525" y="3175"/>
                        </a:lnTo>
                        <a:lnTo>
                          <a:pt x="130175" y="130175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0" name="Прямая со стрелкой 69"/>
                  <p:cNvCxnSpPr/>
                  <p:nvPr/>
                </p:nvCxnSpPr>
                <p:spPr>
                  <a:xfrm>
                    <a:off x="5054600" y="3332955"/>
                    <a:ext cx="22225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 стрелкой 70"/>
                  <p:cNvCxnSpPr/>
                  <p:nvPr/>
                </p:nvCxnSpPr>
                <p:spPr>
                  <a:xfrm flipH="1">
                    <a:off x="4038600" y="3333748"/>
                    <a:ext cx="1016000" cy="11557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 стрелкой 71"/>
                  <p:cNvCxnSpPr/>
                  <p:nvPr/>
                </p:nvCxnSpPr>
                <p:spPr>
                  <a:xfrm flipV="1">
                    <a:off x="5054600" y="1511300"/>
                    <a:ext cx="0" cy="18034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568700" y="4127500"/>
                    <a:ext cx="37221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lang="ru-RU" sz="2400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7090991" y="2794000"/>
                    <a:ext cx="3561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lang="ru-RU" sz="2400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156200" y="1155700"/>
                    <a:ext cx="3561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endParaRPr lang="ru-RU" sz="2400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Полилиния 80"/>
                  <p:cNvSpPr/>
                  <p:nvPr/>
                </p:nvSpPr>
                <p:spPr>
                  <a:xfrm>
                    <a:off x="4850200" y="3086098"/>
                    <a:ext cx="180975" cy="431006"/>
                  </a:xfrm>
                  <a:custGeom>
                    <a:avLst/>
                    <a:gdLst>
                      <a:gd name="connsiteX0" fmla="*/ 180975 w 180975"/>
                      <a:gd name="connsiteY0" fmla="*/ 0 h 431006"/>
                      <a:gd name="connsiteX1" fmla="*/ 0 w 180975"/>
                      <a:gd name="connsiteY1" fmla="*/ 159543 h 431006"/>
                      <a:gd name="connsiteX2" fmla="*/ 4762 w 180975"/>
                      <a:gd name="connsiteY2" fmla="*/ 431006 h 431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75" h="431006">
                        <a:moveTo>
                          <a:pt x="180975" y="0"/>
                        </a:moveTo>
                        <a:lnTo>
                          <a:pt x="0" y="159543"/>
                        </a:lnTo>
                        <a:cubicBezTo>
                          <a:pt x="1587" y="250031"/>
                          <a:pt x="3175" y="340518"/>
                          <a:pt x="4762" y="43100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8" name="Прямая со стрелкой 17"/>
                <p:cNvCxnSpPr/>
                <p:nvPr/>
              </p:nvCxnSpPr>
              <p:spPr>
                <a:xfrm flipV="1">
                  <a:off x="3701165" y="2677147"/>
                  <a:ext cx="793590" cy="94735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701165" y="3646724"/>
                  <a:ext cx="793590" cy="664019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793725" y="2428616"/>
                  <a:ext cx="342419" cy="456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6210" tIns="43105" rIns="86210" bIns="43105">
                  <a:spAutoFit/>
                </a:bodyPr>
                <a:lstStyle/>
                <a:p>
                  <a:pPr algn="ctr"/>
                  <a:r>
                    <a:rPr lang="en-US" altLang="ru-RU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</a:t>
                  </a:r>
                  <a:endParaRPr lang="en-CA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3449021" y="3983673"/>
                  <a:ext cx="370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</a:t>
                  </a:r>
                  <a:endPara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Дуга 27"/>
                <p:cNvSpPr/>
                <p:nvPr/>
              </p:nvSpPr>
              <p:spPr>
                <a:xfrm rot="6256713">
                  <a:off x="2943820" y="2743642"/>
                  <a:ext cx="1266082" cy="1324027"/>
                </a:xfrm>
                <a:prstGeom prst="arc">
                  <a:avLst>
                    <a:gd name="adj1" fmla="val 18470305"/>
                    <a:gd name="adj2" fmla="val 0"/>
                  </a:avLst>
                </a:prstGeom>
                <a:ln>
                  <a:solidFill>
                    <a:schemeClr val="tx1"/>
                  </a:solidFill>
                  <a:prstDash val="dash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557828" y="2219551"/>
                  <a:ext cx="5902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2400" i="1" baseline="-25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hkl</a:t>
                  </a:r>
                  <a:endPara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" name="Скругленная прямоугольная выноска 29"/>
          <p:cNvSpPr/>
          <p:nvPr/>
        </p:nvSpPr>
        <p:spPr>
          <a:xfrm>
            <a:off x="6531200" y="5619397"/>
            <a:ext cx="3256805" cy="884695"/>
          </a:xfrm>
          <a:prstGeom prst="wedgeRoundRectCallout">
            <a:avLst>
              <a:gd name="adj1" fmla="val 30864"/>
              <a:gd name="adj2" fmla="val -753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полюсная фигура рефлекса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868" y="1190151"/>
            <a:ext cx="640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проекция сферы отражения выбранного рефлекса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экваториальную плоскость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73" y="2648648"/>
            <a:ext cx="3187008" cy="30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80" name="AutoShape 232"/>
          <p:cNvSpPr>
            <a:spLocks noChangeArrowheads="1"/>
          </p:cNvSpPr>
          <p:nvPr/>
        </p:nvSpPr>
        <p:spPr bwMode="auto">
          <a:xfrm>
            <a:off x="5403947" y="479515"/>
            <a:ext cx="837964" cy="1353720"/>
          </a:xfrm>
          <a:prstGeom prst="roundRect">
            <a:avLst>
              <a:gd name="adj" fmla="val 16667"/>
            </a:avLst>
          </a:prstGeom>
          <a:pattFill prst="ltHorz">
            <a:fgClr>
              <a:srgbClr val="FF0000"/>
            </a:fgClr>
            <a:bgClr>
              <a:srgbClr val="FFFFFF"/>
            </a:bgClr>
          </a:patt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281" name="Line 233"/>
          <p:cNvSpPr>
            <a:spLocks noChangeShapeType="1"/>
          </p:cNvSpPr>
          <p:nvPr/>
        </p:nvSpPr>
        <p:spPr bwMode="auto">
          <a:xfrm>
            <a:off x="3890233" y="1364873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6282" name="Text Box 234" descr="Granite"/>
          <p:cNvSpPr txBox="1">
            <a:spLocks noChangeArrowheads="1"/>
          </p:cNvSpPr>
          <p:nvPr/>
        </p:nvSpPr>
        <p:spPr bwMode="auto">
          <a:xfrm>
            <a:off x="3998183" y="139344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GB" altLang="ru-RU" sz="1400">
                <a:latin typeface="Arial" panose="020B0604020202020204" pitchFamily="34" charset="0"/>
              </a:rPr>
              <a:t>[</a:t>
            </a:r>
            <a:r>
              <a:rPr lang="en-GB" altLang="ru-RU" sz="1400" i="1">
                <a:latin typeface="Arial" panose="020B0604020202020204" pitchFamily="34" charset="0"/>
              </a:rPr>
              <a:t>100</a:t>
            </a:r>
            <a:r>
              <a:rPr lang="en-GB" altLang="ru-RU" sz="1400">
                <a:latin typeface="Arial" panose="020B0604020202020204" pitchFamily="34" charset="0"/>
              </a:rPr>
              <a:t>]</a:t>
            </a:r>
          </a:p>
        </p:txBody>
      </p:sp>
      <p:grpSp>
        <p:nvGrpSpPr>
          <p:cNvPr id="386462" name="Group 414"/>
          <p:cNvGrpSpPr>
            <a:grpSpLocks/>
          </p:cNvGrpSpPr>
          <p:nvPr/>
        </p:nvGrpSpPr>
        <p:grpSpPr bwMode="auto">
          <a:xfrm>
            <a:off x="8948649" y="409730"/>
            <a:ext cx="989800" cy="1599010"/>
            <a:chOff x="3811" y="2421"/>
            <a:chExt cx="749" cy="1210"/>
          </a:xfrm>
        </p:grpSpPr>
        <p:sp>
          <p:nvSpPr>
            <p:cNvPr id="386463" name="Freeform 415"/>
            <p:cNvSpPr>
              <a:spLocks/>
            </p:cNvSpPr>
            <p:nvPr/>
          </p:nvSpPr>
          <p:spPr bwMode="auto">
            <a:xfrm>
              <a:off x="4092" y="2421"/>
              <a:ext cx="125" cy="147"/>
            </a:xfrm>
            <a:custGeom>
              <a:avLst/>
              <a:gdLst>
                <a:gd name="T0" fmla="*/ 19936 w 20000"/>
                <a:gd name="T1" fmla="*/ 8556 h 20000"/>
                <a:gd name="T2" fmla="*/ 19936 w 20000"/>
                <a:gd name="T3" fmla="*/ 14223 h 20000"/>
                <a:gd name="T4" fmla="*/ 18147 w 20000"/>
                <a:gd name="T5" fmla="*/ 19946 h 20000"/>
                <a:gd name="T6" fmla="*/ 15016 w 20000"/>
                <a:gd name="T7" fmla="*/ 18747 h 20000"/>
                <a:gd name="T8" fmla="*/ 10927 w 20000"/>
                <a:gd name="T9" fmla="*/ 18638 h 20000"/>
                <a:gd name="T10" fmla="*/ 9137 w 20000"/>
                <a:gd name="T11" fmla="*/ 18638 h 20000"/>
                <a:gd name="T12" fmla="*/ 8051 w 20000"/>
                <a:gd name="T13" fmla="*/ 18638 h 20000"/>
                <a:gd name="T14" fmla="*/ 5495 w 20000"/>
                <a:gd name="T15" fmla="*/ 18638 h 20000"/>
                <a:gd name="T16" fmla="*/ 703 w 20000"/>
                <a:gd name="T17" fmla="*/ 19946 h 20000"/>
                <a:gd name="T18" fmla="*/ 511 w 20000"/>
                <a:gd name="T19" fmla="*/ 19074 h 20000"/>
                <a:gd name="T20" fmla="*/ 319 w 20000"/>
                <a:gd name="T21" fmla="*/ 14332 h 20000"/>
                <a:gd name="T22" fmla="*/ 0 w 20000"/>
                <a:gd name="T23" fmla="*/ 9264 h 20000"/>
                <a:gd name="T24" fmla="*/ 192 w 20000"/>
                <a:gd name="T25" fmla="*/ 8065 h 20000"/>
                <a:gd name="T26" fmla="*/ 895 w 20000"/>
                <a:gd name="T27" fmla="*/ 7193 h 20000"/>
                <a:gd name="T28" fmla="*/ 1853 w 20000"/>
                <a:gd name="T29" fmla="*/ 6267 h 20000"/>
                <a:gd name="T30" fmla="*/ 2045 w 20000"/>
                <a:gd name="T31" fmla="*/ 5995 h 20000"/>
                <a:gd name="T32" fmla="*/ 3514 w 20000"/>
                <a:gd name="T33" fmla="*/ 5395 h 20000"/>
                <a:gd name="T34" fmla="*/ 5751 w 20000"/>
                <a:gd name="T35" fmla="*/ 4796 h 20000"/>
                <a:gd name="T36" fmla="*/ 6965 w 20000"/>
                <a:gd name="T37" fmla="*/ 4469 h 20000"/>
                <a:gd name="T38" fmla="*/ 7668 w 20000"/>
                <a:gd name="T39" fmla="*/ 4196 h 20000"/>
                <a:gd name="T40" fmla="*/ 9201 w 20000"/>
                <a:gd name="T41" fmla="*/ 3924 h 20000"/>
                <a:gd name="T42" fmla="*/ 9585 w 20000"/>
                <a:gd name="T43" fmla="*/ 3597 h 20000"/>
                <a:gd name="T44" fmla="*/ 9712 w 20000"/>
                <a:gd name="T45" fmla="*/ 2997 h 20000"/>
                <a:gd name="T46" fmla="*/ 10543 w 20000"/>
                <a:gd name="T47" fmla="*/ 2725 h 20000"/>
                <a:gd name="T48" fmla="*/ 10927 w 20000"/>
                <a:gd name="T49" fmla="*/ 2452 h 20000"/>
                <a:gd name="T50" fmla="*/ 12013 w 20000"/>
                <a:gd name="T51" fmla="*/ 1253 h 20000"/>
                <a:gd name="T52" fmla="*/ 13163 w 20000"/>
                <a:gd name="T53" fmla="*/ 926 h 20000"/>
                <a:gd name="T54" fmla="*/ 14569 w 20000"/>
                <a:gd name="T55" fmla="*/ 0 h 20000"/>
                <a:gd name="T56" fmla="*/ 16166 w 20000"/>
                <a:gd name="T57" fmla="*/ 1853 h 20000"/>
                <a:gd name="T58" fmla="*/ 16869 w 20000"/>
                <a:gd name="T59" fmla="*/ 2125 h 20000"/>
                <a:gd name="T60" fmla="*/ 17252 w 20000"/>
                <a:gd name="T61" fmla="*/ 2452 h 20000"/>
                <a:gd name="T62" fmla="*/ 17636 w 20000"/>
                <a:gd name="T63" fmla="*/ 2725 h 20000"/>
                <a:gd name="T64" fmla="*/ 18211 w 20000"/>
                <a:gd name="T65" fmla="*/ 2997 h 20000"/>
                <a:gd name="T66" fmla="*/ 18403 w 20000"/>
                <a:gd name="T67" fmla="*/ 3324 h 20000"/>
                <a:gd name="T68" fmla="*/ 18594 w 20000"/>
                <a:gd name="T69" fmla="*/ 3597 h 20000"/>
                <a:gd name="T70" fmla="*/ 18978 w 20000"/>
                <a:gd name="T71" fmla="*/ 3924 h 20000"/>
                <a:gd name="T72" fmla="*/ 19105 w 20000"/>
                <a:gd name="T73" fmla="*/ 4469 h 20000"/>
                <a:gd name="T74" fmla="*/ 19297 w 20000"/>
                <a:gd name="T75" fmla="*/ 5068 h 20000"/>
                <a:gd name="T76" fmla="*/ 19489 w 20000"/>
                <a:gd name="T77" fmla="*/ 5395 h 20000"/>
                <a:gd name="T78" fmla="*/ 19681 w 20000"/>
                <a:gd name="T79" fmla="*/ 5995 h 20000"/>
                <a:gd name="T80" fmla="*/ 19681 w 20000"/>
                <a:gd name="T81" fmla="*/ 719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9681" y="7193"/>
                  </a:moveTo>
                  <a:lnTo>
                    <a:pt x="19936" y="8556"/>
                  </a:lnTo>
                  <a:lnTo>
                    <a:pt x="19872" y="10409"/>
                  </a:lnTo>
                  <a:lnTo>
                    <a:pt x="19936" y="14223"/>
                  </a:lnTo>
                  <a:lnTo>
                    <a:pt x="19936" y="17112"/>
                  </a:lnTo>
                  <a:lnTo>
                    <a:pt x="18147" y="19946"/>
                  </a:lnTo>
                  <a:lnTo>
                    <a:pt x="16358" y="19946"/>
                  </a:lnTo>
                  <a:lnTo>
                    <a:pt x="15016" y="18747"/>
                  </a:lnTo>
                  <a:lnTo>
                    <a:pt x="12780" y="18638"/>
                  </a:lnTo>
                  <a:lnTo>
                    <a:pt x="10927" y="18638"/>
                  </a:lnTo>
                  <a:lnTo>
                    <a:pt x="9137" y="18638"/>
                  </a:lnTo>
                  <a:lnTo>
                    <a:pt x="8051" y="18638"/>
                  </a:lnTo>
                  <a:lnTo>
                    <a:pt x="6965" y="18474"/>
                  </a:lnTo>
                  <a:lnTo>
                    <a:pt x="5495" y="18638"/>
                  </a:lnTo>
                  <a:lnTo>
                    <a:pt x="2620" y="19673"/>
                  </a:lnTo>
                  <a:lnTo>
                    <a:pt x="703" y="19946"/>
                  </a:lnTo>
                  <a:lnTo>
                    <a:pt x="511" y="19619"/>
                  </a:lnTo>
                  <a:lnTo>
                    <a:pt x="511" y="19074"/>
                  </a:lnTo>
                  <a:lnTo>
                    <a:pt x="319" y="16730"/>
                  </a:lnTo>
                  <a:lnTo>
                    <a:pt x="319" y="14332"/>
                  </a:lnTo>
                  <a:lnTo>
                    <a:pt x="0" y="12534"/>
                  </a:lnTo>
                  <a:lnTo>
                    <a:pt x="0" y="9264"/>
                  </a:lnTo>
                  <a:lnTo>
                    <a:pt x="192" y="8992"/>
                  </a:lnTo>
                  <a:lnTo>
                    <a:pt x="192" y="8065"/>
                  </a:lnTo>
                  <a:lnTo>
                    <a:pt x="511" y="7793"/>
                  </a:lnTo>
                  <a:lnTo>
                    <a:pt x="895" y="7193"/>
                  </a:lnTo>
                  <a:lnTo>
                    <a:pt x="1661" y="6594"/>
                  </a:lnTo>
                  <a:lnTo>
                    <a:pt x="1853" y="6267"/>
                  </a:lnTo>
                  <a:lnTo>
                    <a:pt x="1853" y="5995"/>
                  </a:lnTo>
                  <a:lnTo>
                    <a:pt x="2045" y="5995"/>
                  </a:lnTo>
                  <a:lnTo>
                    <a:pt x="2428" y="5668"/>
                  </a:lnTo>
                  <a:lnTo>
                    <a:pt x="3514" y="5395"/>
                  </a:lnTo>
                  <a:lnTo>
                    <a:pt x="4665" y="5395"/>
                  </a:lnTo>
                  <a:lnTo>
                    <a:pt x="5751" y="4796"/>
                  </a:lnTo>
                  <a:lnTo>
                    <a:pt x="6965" y="4796"/>
                  </a:lnTo>
                  <a:lnTo>
                    <a:pt x="6965" y="4469"/>
                  </a:lnTo>
                  <a:lnTo>
                    <a:pt x="7284" y="4469"/>
                  </a:lnTo>
                  <a:lnTo>
                    <a:pt x="7668" y="4196"/>
                  </a:lnTo>
                  <a:lnTo>
                    <a:pt x="8818" y="4196"/>
                  </a:lnTo>
                  <a:lnTo>
                    <a:pt x="9201" y="3924"/>
                  </a:lnTo>
                  <a:lnTo>
                    <a:pt x="9329" y="3597"/>
                  </a:lnTo>
                  <a:lnTo>
                    <a:pt x="9585" y="3597"/>
                  </a:lnTo>
                  <a:lnTo>
                    <a:pt x="9585" y="3324"/>
                  </a:lnTo>
                  <a:lnTo>
                    <a:pt x="9712" y="2997"/>
                  </a:lnTo>
                  <a:lnTo>
                    <a:pt x="10096" y="2997"/>
                  </a:lnTo>
                  <a:lnTo>
                    <a:pt x="10543" y="2725"/>
                  </a:lnTo>
                  <a:lnTo>
                    <a:pt x="10735" y="2452"/>
                  </a:lnTo>
                  <a:lnTo>
                    <a:pt x="10927" y="2452"/>
                  </a:lnTo>
                  <a:lnTo>
                    <a:pt x="11246" y="1853"/>
                  </a:lnTo>
                  <a:lnTo>
                    <a:pt x="12013" y="1253"/>
                  </a:lnTo>
                  <a:lnTo>
                    <a:pt x="13866" y="763"/>
                  </a:lnTo>
                  <a:lnTo>
                    <a:pt x="13163" y="926"/>
                  </a:lnTo>
                  <a:lnTo>
                    <a:pt x="14569" y="0"/>
                  </a:lnTo>
                  <a:lnTo>
                    <a:pt x="15911" y="1253"/>
                  </a:lnTo>
                  <a:lnTo>
                    <a:pt x="16166" y="1853"/>
                  </a:lnTo>
                  <a:lnTo>
                    <a:pt x="16869" y="1853"/>
                  </a:lnTo>
                  <a:lnTo>
                    <a:pt x="16869" y="2125"/>
                  </a:lnTo>
                  <a:lnTo>
                    <a:pt x="17061" y="2125"/>
                  </a:lnTo>
                  <a:lnTo>
                    <a:pt x="17252" y="2452"/>
                  </a:lnTo>
                  <a:lnTo>
                    <a:pt x="17444" y="2452"/>
                  </a:lnTo>
                  <a:lnTo>
                    <a:pt x="17636" y="2725"/>
                  </a:lnTo>
                  <a:lnTo>
                    <a:pt x="18019" y="2725"/>
                  </a:lnTo>
                  <a:lnTo>
                    <a:pt x="18211" y="2997"/>
                  </a:lnTo>
                  <a:lnTo>
                    <a:pt x="18403" y="2997"/>
                  </a:lnTo>
                  <a:lnTo>
                    <a:pt x="18403" y="3324"/>
                  </a:lnTo>
                  <a:lnTo>
                    <a:pt x="18594" y="3324"/>
                  </a:lnTo>
                  <a:lnTo>
                    <a:pt x="18594" y="3597"/>
                  </a:lnTo>
                  <a:lnTo>
                    <a:pt x="18722" y="3924"/>
                  </a:lnTo>
                  <a:lnTo>
                    <a:pt x="18978" y="3924"/>
                  </a:lnTo>
                  <a:lnTo>
                    <a:pt x="18978" y="4469"/>
                  </a:lnTo>
                  <a:lnTo>
                    <a:pt x="19105" y="4469"/>
                  </a:lnTo>
                  <a:lnTo>
                    <a:pt x="19105" y="5068"/>
                  </a:lnTo>
                  <a:lnTo>
                    <a:pt x="19297" y="5068"/>
                  </a:lnTo>
                  <a:lnTo>
                    <a:pt x="19297" y="5395"/>
                  </a:lnTo>
                  <a:lnTo>
                    <a:pt x="19489" y="5395"/>
                  </a:lnTo>
                  <a:lnTo>
                    <a:pt x="19489" y="5995"/>
                  </a:lnTo>
                  <a:lnTo>
                    <a:pt x="19681" y="5995"/>
                  </a:lnTo>
                  <a:lnTo>
                    <a:pt x="19681" y="7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4" name="AutoShape 416"/>
            <p:cNvSpPr>
              <a:spLocks noChangeArrowheads="1"/>
            </p:cNvSpPr>
            <p:nvPr/>
          </p:nvSpPr>
          <p:spPr bwMode="auto">
            <a:xfrm>
              <a:off x="3842" y="2494"/>
              <a:ext cx="687" cy="1099"/>
            </a:xfrm>
            <a:prstGeom prst="roundRect">
              <a:avLst>
                <a:gd name="adj" fmla="val 16667"/>
              </a:avLst>
            </a:prstGeom>
            <a:solidFill>
              <a:srgbClr val="DFDFD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5" name="Freeform 417"/>
            <p:cNvSpPr>
              <a:spLocks/>
            </p:cNvSpPr>
            <p:nvPr/>
          </p:nvSpPr>
          <p:spPr bwMode="auto">
            <a:xfrm>
              <a:off x="3842" y="2531"/>
              <a:ext cx="148" cy="95"/>
            </a:xfrm>
            <a:custGeom>
              <a:avLst/>
              <a:gdLst>
                <a:gd name="T0" fmla="*/ 14811 w 20000"/>
                <a:gd name="T1" fmla="*/ 2447 h 20000"/>
                <a:gd name="T2" fmla="*/ 14486 w 20000"/>
                <a:gd name="T3" fmla="*/ 2278 h 20000"/>
                <a:gd name="T4" fmla="*/ 14324 w 20000"/>
                <a:gd name="T5" fmla="*/ 1857 h 20000"/>
                <a:gd name="T6" fmla="*/ 13838 w 20000"/>
                <a:gd name="T7" fmla="*/ 1350 h 20000"/>
                <a:gd name="T8" fmla="*/ 13568 w 20000"/>
                <a:gd name="T9" fmla="*/ 928 h 20000"/>
                <a:gd name="T10" fmla="*/ 13081 w 20000"/>
                <a:gd name="T11" fmla="*/ 675 h 20000"/>
                <a:gd name="T12" fmla="*/ 12541 w 20000"/>
                <a:gd name="T13" fmla="*/ 253 h 20000"/>
                <a:gd name="T14" fmla="*/ 2973 w 20000"/>
                <a:gd name="T15" fmla="*/ 0 h 20000"/>
                <a:gd name="T16" fmla="*/ 2378 w 20000"/>
                <a:gd name="T17" fmla="*/ 928 h 20000"/>
                <a:gd name="T18" fmla="*/ 1784 w 20000"/>
                <a:gd name="T19" fmla="*/ 1097 h 20000"/>
                <a:gd name="T20" fmla="*/ 1459 w 20000"/>
                <a:gd name="T21" fmla="*/ 1857 h 20000"/>
                <a:gd name="T22" fmla="*/ 1135 w 20000"/>
                <a:gd name="T23" fmla="*/ 2278 h 20000"/>
                <a:gd name="T24" fmla="*/ 973 w 20000"/>
                <a:gd name="T25" fmla="*/ 2785 h 20000"/>
                <a:gd name="T26" fmla="*/ 757 w 20000"/>
                <a:gd name="T27" fmla="*/ 3629 h 20000"/>
                <a:gd name="T28" fmla="*/ 595 w 20000"/>
                <a:gd name="T29" fmla="*/ 4051 h 20000"/>
                <a:gd name="T30" fmla="*/ 378 w 20000"/>
                <a:gd name="T31" fmla="*/ 5148 h 20000"/>
                <a:gd name="T32" fmla="*/ 270 w 20000"/>
                <a:gd name="T33" fmla="*/ 6076 h 20000"/>
                <a:gd name="T34" fmla="*/ 108 w 20000"/>
                <a:gd name="T35" fmla="*/ 7426 h 20000"/>
                <a:gd name="T36" fmla="*/ 108 w 20000"/>
                <a:gd name="T37" fmla="*/ 13080 h 20000"/>
                <a:gd name="T38" fmla="*/ 216 w 20000"/>
                <a:gd name="T39" fmla="*/ 14008 h 20000"/>
                <a:gd name="T40" fmla="*/ 432 w 20000"/>
                <a:gd name="T41" fmla="*/ 15443 h 20000"/>
                <a:gd name="T42" fmla="*/ 649 w 20000"/>
                <a:gd name="T43" fmla="*/ 16118 h 20000"/>
                <a:gd name="T44" fmla="*/ 1135 w 20000"/>
                <a:gd name="T45" fmla="*/ 16793 h 20000"/>
                <a:gd name="T46" fmla="*/ 1676 w 20000"/>
                <a:gd name="T47" fmla="*/ 17468 h 20000"/>
                <a:gd name="T48" fmla="*/ 3405 w 20000"/>
                <a:gd name="T49" fmla="*/ 18143 h 20000"/>
                <a:gd name="T50" fmla="*/ 4378 w 20000"/>
                <a:gd name="T51" fmla="*/ 19072 h 20000"/>
                <a:gd name="T52" fmla="*/ 5892 w 20000"/>
                <a:gd name="T53" fmla="*/ 19494 h 20000"/>
                <a:gd name="T54" fmla="*/ 17730 w 20000"/>
                <a:gd name="T55" fmla="*/ 19916 h 20000"/>
                <a:gd name="T56" fmla="*/ 18486 w 20000"/>
                <a:gd name="T57" fmla="*/ 19494 h 20000"/>
                <a:gd name="T58" fmla="*/ 18865 w 20000"/>
                <a:gd name="T59" fmla="*/ 18819 h 20000"/>
                <a:gd name="T60" fmla="*/ 19243 w 20000"/>
                <a:gd name="T61" fmla="*/ 18397 h 20000"/>
                <a:gd name="T62" fmla="*/ 19622 w 20000"/>
                <a:gd name="T63" fmla="*/ 17046 h 20000"/>
                <a:gd name="T64" fmla="*/ 19838 w 20000"/>
                <a:gd name="T65" fmla="*/ 15443 h 20000"/>
                <a:gd name="T66" fmla="*/ 19946 w 20000"/>
                <a:gd name="T67" fmla="*/ 8692 h 20000"/>
                <a:gd name="T68" fmla="*/ 19730 w 20000"/>
                <a:gd name="T69" fmla="*/ 7764 h 20000"/>
                <a:gd name="T70" fmla="*/ 19622 w 20000"/>
                <a:gd name="T71" fmla="*/ 7004 h 20000"/>
                <a:gd name="T72" fmla="*/ 19405 w 20000"/>
                <a:gd name="T73" fmla="*/ 6076 h 20000"/>
                <a:gd name="T74" fmla="*/ 19189 w 20000"/>
                <a:gd name="T75" fmla="*/ 5654 h 20000"/>
                <a:gd name="T76" fmla="*/ 18811 w 20000"/>
                <a:gd name="T77" fmla="*/ 4979 h 20000"/>
                <a:gd name="T78" fmla="*/ 18324 w 20000"/>
                <a:gd name="T79" fmla="*/ 3797 h 20000"/>
                <a:gd name="T80" fmla="*/ 18000 w 20000"/>
                <a:gd name="T81" fmla="*/ 3629 h 20000"/>
                <a:gd name="T82" fmla="*/ 17243 w 20000"/>
                <a:gd name="T83" fmla="*/ 3207 h 20000"/>
                <a:gd name="T84" fmla="*/ 16757 w 20000"/>
                <a:gd name="T85" fmla="*/ 2954 h 20000"/>
                <a:gd name="T86" fmla="*/ 16270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5189" y="2785"/>
                  </a:moveTo>
                  <a:lnTo>
                    <a:pt x="14811" y="2785"/>
                  </a:lnTo>
                  <a:lnTo>
                    <a:pt x="14811" y="2447"/>
                  </a:lnTo>
                  <a:lnTo>
                    <a:pt x="14703" y="2447"/>
                  </a:lnTo>
                  <a:lnTo>
                    <a:pt x="14649" y="2278"/>
                  </a:lnTo>
                  <a:lnTo>
                    <a:pt x="14486" y="2278"/>
                  </a:lnTo>
                  <a:lnTo>
                    <a:pt x="14486" y="2025"/>
                  </a:lnTo>
                  <a:lnTo>
                    <a:pt x="14324" y="2025"/>
                  </a:lnTo>
                  <a:lnTo>
                    <a:pt x="14324" y="1857"/>
                  </a:lnTo>
                  <a:lnTo>
                    <a:pt x="14108" y="1857"/>
                  </a:lnTo>
                  <a:lnTo>
                    <a:pt x="13946" y="1350"/>
                  </a:lnTo>
                  <a:lnTo>
                    <a:pt x="13838" y="1350"/>
                  </a:lnTo>
                  <a:lnTo>
                    <a:pt x="13784" y="1097"/>
                  </a:lnTo>
                  <a:lnTo>
                    <a:pt x="13568" y="1097"/>
                  </a:lnTo>
                  <a:lnTo>
                    <a:pt x="13568" y="928"/>
                  </a:lnTo>
                  <a:lnTo>
                    <a:pt x="13405" y="928"/>
                  </a:lnTo>
                  <a:lnTo>
                    <a:pt x="13243" y="675"/>
                  </a:lnTo>
                  <a:lnTo>
                    <a:pt x="13081" y="675"/>
                  </a:lnTo>
                  <a:lnTo>
                    <a:pt x="12973" y="422"/>
                  </a:lnTo>
                  <a:lnTo>
                    <a:pt x="12595" y="422"/>
                  </a:lnTo>
                  <a:lnTo>
                    <a:pt x="12541" y="253"/>
                  </a:lnTo>
                  <a:lnTo>
                    <a:pt x="11838" y="253"/>
                  </a:lnTo>
                  <a:lnTo>
                    <a:pt x="11676" y="0"/>
                  </a:lnTo>
                  <a:lnTo>
                    <a:pt x="2973" y="0"/>
                  </a:lnTo>
                  <a:lnTo>
                    <a:pt x="2811" y="253"/>
                  </a:lnTo>
                  <a:lnTo>
                    <a:pt x="2595" y="675"/>
                  </a:lnTo>
                  <a:lnTo>
                    <a:pt x="2378" y="928"/>
                  </a:lnTo>
                  <a:lnTo>
                    <a:pt x="1946" y="928"/>
                  </a:lnTo>
                  <a:lnTo>
                    <a:pt x="1838" y="1097"/>
                  </a:lnTo>
                  <a:lnTo>
                    <a:pt x="1784" y="1097"/>
                  </a:lnTo>
                  <a:lnTo>
                    <a:pt x="1676" y="1519"/>
                  </a:lnTo>
                  <a:lnTo>
                    <a:pt x="1568" y="1519"/>
                  </a:lnTo>
                  <a:lnTo>
                    <a:pt x="1459" y="1857"/>
                  </a:lnTo>
                  <a:lnTo>
                    <a:pt x="1351" y="1857"/>
                  </a:lnTo>
                  <a:lnTo>
                    <a:pt x="1243" y="2025"/>
                  </a:lnTo>
                  <a:lnTo>
                    <a:pt x="1135" y="2278"/>
                  </a:lnTo>
                  <a:lnTo>
                    <a:pt x="1135" y="2447"/>
                  </a:lnTo>
                  <a:lnTo>
                    <a:pt x="1081" y="2785"/>
                  </a:lnTo>
                  <a:lnTo>
                    <a:pt x="973" y="2785"/>
                  </a:lnTo>
                  <a:lnTo>
                    <a:pt x="865" y="2954"/>
                  </a:lnTo>
                  <a:lnTo>
                    <a:pt x="865" y="3207"/>
                  </a:lnTo>
                  <a:lnTo>
                    <a:pt x="757" y="3629"/>
                  </a:lnTo>
                  <a:lnTo>
                    <a:pt x="649" y="3629"/>
                  </a:lnTo>
                  <a:lnTo>
                    <a:pt x="649" y="3797"/>
                  </a:lnTo>
                  <a:lnTo>
                    <a:pt x="595" y="4051"/>
                  </a:lnTo>
                  <a:lnTo>
                    <a:pt x="432" y="4219"/>
                  </a:lnTo>
                  <a:lnTo>
                    <a:pt x="432" y="4726"/>
                  </a:lnTo>
                  <a:lnTo>
                    <a:pt x="378" y="5148"/>
                  </a:lnTo>
                  <a:lnTo>
                    <a:pt x="378" y="5485"/>
                  </a:lnTo>
                  <a:lnTo>
                    <a:pt x="270" y="5654"/>
                  </a:lnTo>
                  <a:lnTo>
                    <a:pt x="270" y="6076"/>
                  </a:lnTo>
                  <a:lnTo>
                    <a:pt x="216" y="6414"/>
                  </a:lnTo>
                  <a:lnTo>
                    <a:pt x="108" y="6414"/>
                  </a:lnTo>
                  <a:lnTo>
                    <a:pt x="108" y="7426"/>
                  </a:lnTo>
                  <a:lnTo>
                    <a:pt x="0" y="7764"/>
                  </a:lnTo>
                  <a:lnTo>
                    <a:pt x="0" y="12911"/>
                  </a:lnTo>
                  <a:lnTo>
                    <a:pt x="108" y="13080"/>
                  </a:lnTo>
                  <a:lnTo>
                    <a:pt x="108" y="13586"/>
                  </a:lnTo>
                  <a:lnTo>
                    <a:pt x="216" y="13840"/>
                  </a:lnTo>
                  <a:lnTo>
                    <a:pt x="216" y="14008"/>
                  </a:lnTo>
                  <a:lnTo>
                    <a:pt x="270" y="14515"/>
                  </a:lnTo>
                  <a:lnTo>
                    <a:pt x="378" y="14937"/>
                  </a:lnTo>
                  <a:lnTo>
                    <a:pt x="432" y="15443"/>
                  </a:lnTo>
                  <a:lnTo>
                    <a:pt x="432" y="15696"/>
                  </a:lnTo>
                  <a:lnTo>
                    <a:pt x="649" y="15865"/>
                  </a:lnTo>
                  <a:lnTo>
                    <a:pt x="649" y="16118"/>
                  </a:lnTo>
                  <a:lnTo>
                    <a:pt x="865" y="16371"/>
                  </a:lnTo>
                  <a:lnTo>
                    <a:pt x="1081" y="16624"/>
                  </a:lnTo>
                  <a:lnTo>
                    <a:pt x="1135" y="16793"/>
                  </a:lnTo>
                  <a:lnTo>
                    <a:pt x="1351" y="17046"/>
                  </a:lnTo>
                  <a:lnTo>
                    <a:pt x="1568" y="17215"/>
                  </a:lnTo>
                  <a:lnTo>
                    <a:pt x="1676" y="17468"/>
                  </a:lnTo>
                  <a:lnTo>
                    <a:pt x="2216" y="17975"/>
                  </a:lnTo>
                  <a:lnTo>
                    <a:pt x="2811" y="18143"/>
                  </a:lnTo>
                  <a:lnTo>
                    <a:pt x="3405" y="18143"/>
                  </a:lnTo>
                  <a:lnTo>
                    <a:pt x="3946" y="18565"/>
                  </a:lnTo>
                  <a:lnTo>
                    <a:pt x="4162" y="18819"/>
                  </a:lnTo>
                  <a:lnTo>
                    <a:pt x="4378" y="19072"/>
                  </a:lnTo>
                  <a:lnTo>
                    <a:pt x="5135" y="19072"/>
                  </a:lnTo>
                  <a:lnTo>
                    <a:pt x="5676" y="19241"/>
                  </a:lnTo>
                  <a:lnTo>
                    <a:pt x="5892" y="19494"/>
                  </a:lnTo>
                  <a:lnTo>
                    <a:pt x="6486" y="19747"/>
                  </a:lnTo>
                  <a:lnTo>
                    <a:pt x="7081" y="19916"/>
                  </a:lnTo>
                  <a:lnTo>
                    <a:pt x="17730" y="19916"/>
                  </a:lnTo>
                  <a:lnTo>
                    <a:pt x="17838" y="19747"/>
                  </a:lnTo>
                  <a:lnTo>
                    <a:pt x="18432" y="19747"/>
                  </a:lnTo>
                  <a:lnTo>
                    <a:pt x="18486" y="19494"/>
                  </a:lnTo>
                  <a:lnTo>
                    <a:pt x="18703" y="19494"/>
                  </a:lnTo>
                  <a:lnTo>
                    <a:pt x="18811" y="19072"/>
                  </a:lnTo>
                  <a:lnTo>
                    <a:pt x="18865" y="18819"/>
                  </a:lnTo>
                  <a:lnTo>
                    <a:pt x="19081" y="18819"/>
                  </a:lnTo>
                  <a:lnTo>
                    <a:pt x="19189" y="18565"/>
                  </a:lnTo>
                  <a:lnTo>
                    <a:pt x="19243" y="18397"/>
                  </a:lnTo>
                  <a:lnTo>
                    <a:pt x="19405" y="17975"/>
                  </a:lnTo>
                  <a:lnTo>
                    <a:pt x="19568" y="17468"/>
                  </a:lnTo>
                  <a:lnTo>
                    <a:pt x="19622" y="17046"/>
                  </a:lnTo>
                  <a:lnTo>
                    <a:pt x="19622" y="16793"/>
                  </a:lnTo>
                  <a:lnTo>
                    <a:pt x="19730" y="15443"/>
                  </a:lnTo>
                  <a:lnTo>
                    <a:pt x="19838" y="15443"/>
                  </a:lnTo>
                  <a:lnTo>
                    <a:pt x="19838" y="14008"/>
                  </a:lnTo>
                  <a:lnTo>
                    <a:pt x="19946" y="13840"/>
                  </a:lnTo>
                  <a:lnTo>
                    <a:pt x="19946" y="8692"/>
                  </a:lnTo>
                  <a:lnTo>
                    <a:pt x="19838" y="8354"/>
                  </a:lnTo>
                  <a:lnTo>
                    <a:pt x="19838" y="7932"/>
                  </a:lnTo>
                  <a:lnTo>
                    <a:pt x="19730" y="7764"/>
                  </a:lnTo>
                  <a:lnTo>
                    <a:pt x="19730" y="7426"/>
                  </a:lnTo>
                  <a:lnTo>
                    <a:pt x="19622" y="7257"/>
                  </a:lnTo>
                  <a:lnTo>
                    <a:pt x="19622" y="7004"/>
                  </a:lnTo>
                  <a:lnTo>
                    <a:pt x="19459" y="6498"/>
                  </a:lnTo>
                  <a:lnTo>
                    <a:pt x="19459" y="6414"/>
                  </a:lnTo>
                  <a:lnTo>
                    <a:pt x="19405" y="6076"/>
                  </a:lnTo>
                  <a:lnTo>
                    <a:pt x="19243" y="6076"/>
                  </a:lnTo>
                  <a:lnTo>
                    <a:pt x="19243" y="5907"/>
                  </a:lnTo>
                  <a:lnTo>
                    <a:pt x="19189" y="5654"/>
                  </a:lnTo>
                  <a:lnTo>
                    <a:pt x="19081" y="5485"/>
                  </a:lnTo>
                  <a:lnTo>
                    <a:pt x="18973" y="5148"/>
                  </a:lnTo>
                  <a:lnTo>
                    <a:pt x="18811" y="4979"/>
                  </a:lnTo>
                  <a:lnTo>
                    <a:pt x="18486" y="4219"/>
                  </a:lnTo>
                  <a:lnTo>
                    <a:pt x="18324" y="4051"/>
                  </a:lnTo>
                  <a:lnTo>
                    <a:pt x="18324" y="3797"/>
                  </a:lnTo>
                  <a:lnTo>
                    <a:pt x="18216" y="3797"/>
                  </a:lnTo>
                  <a:lnTo>
                    <a:pt x="18108" y="3629"/>
                  </a:lnTo>
                  <a:lnTo>
                    <a:pt x="18000" y="3629"/>
                  </a:lnTo>
                  <a:lnTo>
                    <a:pt x="17946" y="3376"/>
                  </a:lnTo>
                  <a:lnTo>
                    <a:pt x="17351" y="3376"/>
                  </a:lnTo>
                  <a:lnTo>
                    <a:pt x="17243" y="3207"/>
                  </a:lnTo>
                  <a:lnTo>
                    <a:pt x="16919" y="3207"/>
                  </a:lnTo>
                  <a:lnTo>
                    <a:pt x="16919" y="2954"/>
                  </a:lnTo>
                  <a:lnTo>
                    <a:pt x="16757" y="2954"/>
                  </a:lnTo>
                  <a:lnTo>
                    <a:pt x="16757" y="2785"/>
                  </a:lnTo>
                  <a:lnTo>
                    <a:pt x="16270" y="2785"/>
                  </a:lnTo>
                  <a:lnTo>
                    <a:pt x="16270" y="2447"/>
                  </a:lnTo>
                  <a:lnTo>
                    <a:pt x="15135" y="2447"/>
                  </a:lnTo>
                  <a:lnTo>
                    <a:pt x="15189" y="2785"/>
                  </a:lnTo>
                  <a:close/>
                </a:path>
              </a:pathLst>
            </a:custGeom>
            <a:solidFill>
              <a:srgbClr val="FF4B13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6" name="Freeform 418"/>
            <p:cNvSpPr>
              <a:spLocks/>
            </p:cNvSpPr>
            <p:nvPr/>
          </p:nvSpPr>
          <p:spPr bwMode="auto">
            <a:xfrm>
              <a:off x="4466" y="2677"/>
              <a:ext cx="94" cy="184"/>
            </a:xfrm>
            <a:custGeom>
              <a:avLst/>
              <a:gdLst>
                <a:gd name="T0" fmla="*/ 5617 w 20000"/>
                <a:gd name="T1" fmla="*/ 13493 h 20000"/>
                <a:gd name="T2" fmla="*/ 4340 w 20000"/>
                <a:gd name="T3" fmla="*/ 13057 h 20000"/>
                <a:gd name="T4" fmla="*/ 3915 w 20000"/>
                <a:gd name="T5" fmla="*/ 12926 h 20000"/>
                <a:gd name="T6" fmla="*/ 3660 w 20000"/>
                <a:gd name="T7" fmla="*/ 12576 h 20000"/>
                <a:gd name="T8" fmla="*/ 3234 w 20000"/>
                <a:gd name="T9" fmla="*/ 12445 h 20000"/>
                <a:gd name="T10" fmla="*/ 2894 w 20000"/>
                <a:gd name="T11" fmla="*/ 12009 h 20000"/>
                <a:gd name="T12" fmla="*/ 2468 w 20000"/>
                <a:gd name="T13" fmla="*/ 11834 h 20000"/>
                <a:gd name="T14" fmla="*/ 2128 w 20000"/>
                <a:gd name="T15" fmla="*/ 11528 h 20000"/>
                <a:gd name="T16" fmla="*/ 1532 w 20000"/>
                <a:gd name="T17" fmla="*/ 11397 h 20000"/>
                <a:gd name="T18" fmla="*/ 1191 w 20000"/>
                <a:gd name="T19" fmla="*/ 10786 h 20000"/>
                <a:gd name="T20" fmla="*/ 681 w 20000"/>
                <a:gd name="T21" fmla="*/ 9738 h 20000"/>
                <a:gd name="T22" fmla="*/ 0 w 20000"/>
                <a:gd name="T23" fmla="*/ 7904 h 20000"/>
                <a:gd name="T24" fmla="*/ 255 w 20000"/>
                <a:gd name="T25" fmla="*/ 4541 h 20000"/>
                <a:gd name="T26" fmla="*/ 255 w 20000"/>
                <a:gd name="T27" fmla="*/ 3013 h 20000"/>
                <a:gd name="T28" fmla="*/ 681 w 20000"/>
                <a:gd name="T29" fmla="*/ 2751 h 20000"/>
                <a:gd name="T30" fmla="*/ 1191 w 20000"/>
                <a:gd name="T31" fmla="*/ 2096 h 20000"/>
                <a:gd name="T32" fmla="*/ 2128 w 20000"/>
                <a:gd name="T33" fmla="*/ 1834 h 20000"/>
                <a:gd name="T34" fmla="*/ 2638 w 20000"/>
                <a:gd name="T35" fmla="*/ 1528 h 20000"/>
                <a:gd name="T36" fmla="*/ 3234 w 20000"/>
                <a:gd name="T37" fmla="*/ 1354 h 20000"/>
                <a:gd name="T38" fmla="*/ 3660 w 20000"/>
                <a:gd name="T39" fmla="*/ 1048 h 20000"/>
                <a:gd name="T40" fmla="*/ 4170 w 20000"/>
                <a:gd name="T41" fmla="*/ 786 h 20000"/>
                <a:gd name="T42" fmla="*/ 5106 w 20000"/>
                <a:gd name="T43" fmla="*/ 437 h 20000"/>
                <a:gd name="T44" fmla="*/ 7064 w 20000"/>
                <a:gd name="T45" fmla="*/ 306 h 20000"/>
                <a:gd name="T46" fmla="*/ 15574 w 20000"/>
                <a:gd name="T47" fmla="*/ 175 h 20000"/>
                <a:gd name="T48" fmla="*/ 16085 w 20000"/>
                <a:gd name="T49" fmla="*/ 306 h 20000"/>
                <a:gd name="T50" fmla="*/ 16340 w 20000"/>
                <a:gd name="T51" fmla="*/ 1223 h 20000"/>
                <a:gd name="T52" fmla="*/ 16511 w 20000"/>
                <a:gd name="T53" fmla="*/ 2445 h 20000"/>
                <a:gd name="T54" fmla="*/ 17106 w 20000"/>
                <a:gd name="T55" fmla="*/ 3013 h 20000"/>
                <a:gd name="T56" fmla="*/ 17532 w 20000"/>
                <a:gd name="T57" fmla="*/ 3537 h 20000"/>
                <a:gd name="T58" fmla="*/ 18043 w 20000"/>
                <a:gd name="T59" fmla="*/ 3799 h 20000"/>
                <a:gd name="T60" fmla="*/ 18809 w 20000"/>
                <a:gd name="T61" fmla="*/ 4236 h 20000"/>
                <a:gd name="T62" fmla="*/ 18979 w 20000"/>
                <a:gd name="T63" fmla="*/ 5022 h 20000"/>
                <a:gd name="T64" fmla="*/ 19489 w 20000"/>
                <a:gd name="T65" fmla="*/ 5328 h 20000"/>
                <a:gd name="T66" fmla="*/ 19745 w 20000"/>
                <a:gd name="T67" fmla="*/ 8515 h 20000"/>
                <a:gd name="T68" fmla="*/ 19489 w 20000"/>
                <a:gd name="T69" fmla="*/ 16419 h 20000"/>
                <a:gd name="T70" fmla="*/ 18979 w 20000"/>
                <a:gd name="T71" fmla="*/ 16725 h 20000"/>
                <a:gd name="T72" fmla="*/ 18043 w 20000"/>
                <a:gd name="T73" fmla="*/ 16900 h 20000"/>
                <a:gd name="T74" fmla="*/ 17872 w 20000"/>
                <a:gd name="T75" fmla="*/ 17162 h 20000"/>
                <a:gd name="T76" fmla="*/ 17106 w 20000"/>
                <a:gd name="T77" fmla="*/ 17598 h 20000"/>
                <a:gd name="T78" fmla="*/ 16340 w 20000"/>
                <a:gd name="T79" fmla="*/ 18253 h 20000"/>
                <a:gd name="T80" fmla="*/ 16085 w 20000"/>
                <a:gd name="T81" fmla="*/ 18515 h 20000"/>
                <a:gd name="T82" fmla="*/ 12766 w 20000"/>
                <a:gd name="T83" fmla="*/ 19956 h 20000"/>
                <a:gd name="T84" fmla="*/ 10979 w 20000"/>
                <a:gd name="T85" fmla="*/ 18996 h 20000"/>
                <a:gd name="T86" fmla="*/ 8766 w 20000"/>
                <a:gd name="T87" fmla="*/ 18996 h 20000"/>
                <a:gd name="T88" fmla="*/ 7064 w 20000"/>
                <a:gd name="T89" fmla="*/ 19170 h 20000"/>
                <a:gd name="T90" fmla="*/ 5362 w 20000"/>
                <a:gd name="T91" fmla="*/ 18996 h 20000"/>
                <a:gd name="T92" fmla="*/ 5362 w 20000"/>
                <a:gd name="T93" fmla="*/ 15633 h 20000"/>
                <a:gd name="T94" fmla="*/ 5617 w 20000"/>
                <a:gd name="T95" fmla="*/ 138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5617" y="13843"/>
                  </a:moveTo>
                  <a:lnTo>
                    <a:pt x="5787" y="13493"/>
                  </a:lnTo>
                  <a:lnTo>
                    <a:pt x="5617" y="13493"/>
                  </a:lnTo>
                  <a:lnTo>
                    <a:pt x="5617" y="13231"/>
                  </a:lnTo>
                  <a:lnTo>
                    <a:pt x="4340" y="13231"/>
                  </a:lnTo>
                  <a:lnTo>
                    <a:pt x="4340" y="13057"/>
                  </a:lnTo>
                  <a:lnTo>
                    <a:pt x="4170" y="13057"/>
                  </a:lnTo>
                  <a:lnTo>
                    <a:pt x="4170" y="12926"/>
                  </a:lnTo>
                  <a:lnTo>
                    <a:pt x="3915" y="12926"/>
                  </a:lnTo>
                  <a:lnTo>
                    <a:pt x="3915" y="12751"/>
                  </a:lnTo>
                  <a:lnTo>
                    <a:pt x="3660" y="12751"/>
                  </a:lnTo>
                  <a:lnTo>
                    <a:pt x="3660" y="12576"/>
                  </a:lnTo>
                  <a:lnTo>
                    <a:pt x="3404" y="12576"/>
                  </a:lnTo>
                  <a:lnTo>
                    <a:pt x="3404" y="12445"/>
                  </a:lnTo>
                  <a:lnTo>
                    <a:pt x="3234" y="12445"/>
                  </a:lnTo>
                  <a:lnTo>
                    <a:pt x="3234" y="12140"/>
                  </a:lnTo>
                  <a:lnTo>
                    <a:pt x="2894" y="12140"/>
                  </a:lnTo>
                  <a:lnTo>
                    <a:pt x="2894" y="12009"/>
                  </a:lnTo>
                  <a:lnTo>
                    <a:pt x="2638" y="12009"/>
                  </a:lnTo>
                  <a:lnTo>
                    <a:pt x="2638" y="11834"/>
                  </a:lnTo>
                  <a:lnTo>
                    <a:pt x="2468" y="11834"/>
                  </a:lnTo>
                  <a:lnTo>
                    <a:pt x="2468" y="11703"/>
                  </a:lnTo>
                  <a:lnTo>
                    <a:pt x="2128" y="11703"/>
                  </a:lnTo>
                  <a:lnTo>
                    <a:pt x="2128" y="11528"/>
                  </a:lnTo>
                  <a:lnTo>
                    <a:pt x="1957" y="11528"/>
                  </a:lnTo>
                  <a:lnTo>
                    <a:pt x="1957" y="11397"/>
                  </a:lnTo>
                  <a:lnTo>
                    <a:pt x="1532" y="11397"/>
                  </a:lnTo>
                  <a:lnTo>
                    <a:pt x="1532" y="11223"/>
                  </a:lnTo>
                  <a:lnTo>
                    <a:pt x="1191" y="11223"/>
                  </a:lnTo>
                  <a:lnTo>
                    <a:pt x="1191" y="10786"/>
                  </a:lnTo>
                  <a:lnTo>
                    <a:pt x="936" y="10655"/>
                  </a:lnTo>
                  <a:lnTo>
                    <a:pt x="681" y="10306"/>
                  </a:lnTo>
                  <a:lnTo>
                    <a:pt x="681" y="9738"/>
                  </a:lnTo>
                  <a:lnTo>
                    <a:pt x="255" y="9563"/>
                  </a:lnTo>
                  <a:lnTo>
                    <a:pt x="255" y="8035"/>
                  </a:lnTo>
                  <a:lnTo>
                    <a:pt x="0" y="7904"/>
                  </a:lnTo>
                  <a:lnTo>
                    <a:pt x="0" y="7293"/>
                  </a:lnTo>
                  <a:lnTo>
                    <a:pt x="255" y="7293"/>
                  </a:lnTo>
                  <a:lnTo>
                    <a:pt x="255" y="4541"/>
                  </a:lnTo>
                  <a:lnTo>
                    <a:pt x="0" y="4410"/>
                  </a:lnTo>
                  <a:lnTo>
                    <a:pt x="0" y="3013"/>
                  </a:lnTo>
                  <a:lnTo>
                    <a:pt x="255" y="3013"/>
                  </a:lnTo>
                  <a:lnTo>
                    <a:pt x="511" y="2882"/>
                  </a:lnTo>
                  <a:lnTo>
                    <a:pt x="511" y="2751"/>
                  </a:lnTo>
                  <a:lnTo>
                    <a:pt x="681" y="2751"/>
                  </a:lnTo>
                  <a:lnTo>
                    <a:pt x="681" y="2445"/>
                  </a:lnTo>
                  <a:lnTo>
                    <a:pt x="1191" y="2445"/>
                  </a:lnTo>
                  <a:lnTo>
                    <a:pt x="1191" y="2096"/>
                  </a:lnTo>
                  <a:lnTo>
                    <a:pt x="1702" y="2096"/>
                  </a:lnTo>
                  <a:lnTo>
                    <a:pt x="1702" y="1965"/>
                  </a:lnTo>
                  <a:lnTo>
                    <a:pt x="2128" y="1834"/>
                  </a:lnTo>
                  <a:lnTo>
                    <a:pt x="2468" y="1834"/>
                  </a:lnTo>
                  <a:lnTo>
                    <a:pt x="2638" y="1703"/>
                  </a:lnTo>
                  <a:lnTo>
                    <a:pt x="2638" y="1528"/>
                  </a:lnTo>
                  <a:lnTo>
                    <a:pt x="2894" y="1528"/>
                  </a:lnTo>
                  <a:lnTo>
                    <a:pt x="2894" y="1354"/>
                  </a:lnTo>
                  <a:lnTo>
                    <a:pt x="3234" y="1354"/>
                  </a:lnTo>
                  <a:lnTo>
                    <a:pt x="3234" y="1223"/>
                  </a:lnTo>
                  <a:lnTo>
                    <a:pt x="3404" y="1223"/>
                  </a:lnTo>
                  <a:lnTo>
                    <a:pt x="3660" y="1048"/>
                  </a:lnTo>
                  <a:lnTo>
                    <a:pt x="3660" y="917"/>
                  </a:lnTo>
                  <a:lnTo>
                    <a:pt x="4170" y="917"/>
                  </a:lnTo>
                  <a:lnTo>
                    <a:pt x="4170" y="786"/>
                  </a:lnTo>
                  <a:lnTo>
                    <a:pt x="4596" y="611"/>
                  </a:lnTo>
                  <a:lnTo>
                    <a:pt x="4851" y="611"/>
                  </a:lnTo>
                  <a:lnTo>
                    <a:pt x="5106" y="437"/>
                  </a:lnTo>
                  <a:lnTo>
                    <a:pt x="5617" y="437"/>
                  </a:lnTo>
                  <a:lnTo>
                    <a:pt x="5617" y="306"/>
                  </a:lnTo>
                  <a:lnTo>
                    <a:pt x="7064" y="306"/>
                  </a:lnTo>
                  <a:lnTo>
                    <a:pt x="7064" y="0"/>
                  </a:lnTo>
                  <a:lnTo>
                    <a:pt x="15574" y="0"/>
                  </a:lnTo>
                  <a:lnTo>
                    <a:pt x="15574" y="175"/>
                  </a:lnTo>
                  <a:lnTo>
                    <a:pt x="15830" y="175"/>
                  </a:lnTo>
                  <a:lnTo>
                    <a:pt x="15830" y="306"/>
                  </a:lnTo>
                  <a:lnTo>
                    <a:pt x="16085" y="306"/>
                  </a:lnTo>
                  <a:lnTo>
                    <a:pt x="16085" y="1048"/>
                  </a:lnTo>
                  <a:lnTo>
                    <a:pt x="16340" y="1048"/>
                  </a:lnTo>
                  <a:lnTo>
                    <a:pt x="16340" y="1223"/>
                  </a:lnTo>
                  <a:lnTo>
                    <a:pt x="16085" y="1223"/>
                  </a:lnTo>
                  <a:lnTo>
                    <a:pt x="16085" y="2445"/>
                  </a:lnTo>
                  <a:lnTo>
                    <a:pt x="16511" y="2445"/>
                  </a:lnTo>
                  <a:lnTo>
                    <a:pt x="16766" y="2751"/>
                  </a:lnTo>
                  <a:lnTo>
                    <a:pt x="16766" y="3013"/>
                  </a:lnTo>
                  <a:lnTo>
                    <a:pt x="17106" y="3013"/>
                  </a:lnTo>
                  <a:lnTo>
                    <a:pt x="17106" y="3188"/>
                  </a:lnTo>
                  <a:lnTo>
                    <a:pt x="17532" y="3319"/>
                  </a:lnTo>
                  <a:lnTo>
                    <a:pt x="17532" y="3537"/>
                  </a:lnTo>
                  <a:lnTo>
                    <a:pt x="17872" y="3668"/>
                  </a:lnTo>
                  <a:lnTo>
                    <a:pt x="17872" y="3799"/>
                  </a:lnTo>
                  <a:lnTo>
                    <a:pt x="18043" y="3799"/>
                  </a:lnTo>
                  <a:lnTo>
                    <a:pt x="18043" y="4105"/>
                  </a:lnTo>
                  <a:lnTo>
                    <a:pt x="18298" y="4236"/>
                  </a:lnTo>
                  <a:lnTo>
                    <a:pt x="18809" y="4236"/>
                  </a:lnTo>
                  <a:lnTo>
                    <a:pt x="18809" y="4716"/>
                  </a:lnTo>
                  <a:lnTo>
                    <a:pt x="18979" y="4847"/>
                  </a:lnTo>
                  <a:lnTo>
                    <a:pt x="18979" y="5022"/>
                  </a:lnTo>
                  <a:lnTo>
                    <a:pt x="19319" y="5153"/>
                  </a:lnTo>
                  <a:lnTo>
                    <a:pt x="19319" y="5328"/>
                  </a:lnTo>
                  <a:lnTo>
                    <a:pt x="19489" y="5328"/>
                  </a:lnTo>
                  <a:lnTo>
                    <a:pt x="19489" y="8035"/>
                  </a:lnTo>
                  <a:lnTo>
                    <a:pt x="19745" y="8210"/>
                  </a:lnTo>
                  <a:lnTo>
                    <a:pt x="19745" y="8515"/>
                  </a:lnTo>
                  <a:lnTo>
                    <a:pt x="19915" y="8646"/>
                  </a:lnTo>
                  <a:lnTo>
                    <a:pt x="19915" y="16419"/>
                  </a:lnTo>
                  <a:lnTo>
                    <a:pt x="19489" y="16419"/>
                  </a:lnTo>
                  <a:lnTo>
                    <a:pt x="19489" y="16550"/>
                  </a:lnTo>
                  <a:lnTo>
                    <a:pt x="18979" y="16550"/>
                  </a:lnTo>
                  <a:lnTo>
                    <a:pt x="18979" y="16725"/>
                  </a:lnTo>
                  <a:lnTo>
                    <a:pt x="18298" y="16725"/>
                  </a:lnTo>
                  <a:lnTo>
                    <a:pt x="18298" y="16900"/>
                  </a:lnTo>
                  <a:lnTo>
                    <a:pt x="18043" y="16900"/>
                  </a:lnTo>
                  <a:lnTo>
                    <a:pt x="18043" y="16987"/>
                  </a:lnTo>
                  <a:lnTo>
                    <a:pt x="17872" y="16987"/>
                  </a:lnTo>
                  <a:lnTo>
                    <a:pt x="17872" y="17162"/>
                  </a:lnTo>
                  <a:lnTo>
                    <a:pt x="17362" y="17162"/>
                  </a:lnTo>
                  <a:lnTo>
                    <a:pt x="17362" y="17424"/>
                  </a:lnTo>
                  <a:lnTo>
                    <a:pt x="17106" y="17598"/>
                  </a:lnTo>
                  <a:lnTo>
                    <a:pt x="17106" y="17904"/>
                  </a:lnTo>
                  <a:lnTo>
                    <a:pt x="16766" y="18079"/>
                  </a:lnTo>
                  <a:lnTo>
                    <a:pt x="16340" y="18253"/>
                  </a:lnTo>
                  <a:lnTo>
                    <a:pt x="16340" y="18341"/>
                  </a:lnTo>
                  <a:lnTo>
                    <a:pt x="16085" y="18341"/>
                  </a:lnTo>
                  <a:lnTo>
                    <a:pt x="16085" y="18515"/>
                  </a:lnTo>
                  <a:lnTo>
                    <a:pt x="12766" y="19956"/>
                  </a:lnTo>
                  <a:lnTo>
                    <a:pt x="11660" y="18821"/>
                  </a:lnTo>
                  <a:lnTo>
                    <a:pt x="11234" y="18821"/>
                  </a:lnTo>
                  <a:lnTo>
                    <a:pt x="10979" y="18996"/>
                  </a:lnTo>
                  <a:lnTo>
                    <a:pt x="8766" y="18996"/>
                  </a:lnTo>
                  <a:lnTo>
                    <a:pt x="9021" y="18996"/>
                  </a:lnTo>
                  <a:lnTo>
                    <a:pt x="8766" y="18996"/>
                  </a:lnTo>
                  <a:lnTo>
                    <a:pt x="9021" y="18996"/>
                  </a:lnTo>
                  <a:lnTo>
                    <a:pt x="9021" y="19170"/>
                  </a:lnTo>
                  <a:lnTo>
                    <a:pt x="7064" y="19170"/>
                  </a:lnTo>
                  <a:lnTo>
                    <a:pt x="7319" y="19170"/>
                  </a:lnTo>
                  <a:lnTo>
                    <a:pt x="5362" y="19170"/>
                  </a:lnTo>
                  <a:lnTo>
                    <a:pt x="5362" y="18996"/>
                  </a:lnTo>
                  <a:lnTo>
                    <a:pt x="4851" y="15808"/>
                  </a:lnTo>
                  <a:lnTo>
                    <a:pt x="5106" y="15808"/>
                  </a:lnTo>
                  <a:lnTo>
                    <a:pt x="5362" y="15633"/>
                  </a:lnTo>
                  <a:lnTo>
                    <a:pt x="5362" y="15502"/>
                  </a:lnTo>
                  <a:lnTo>
                    <a:pt x="5787" y="13668"/>
                  </a:lnTo>
                  <a:lnTo>
                    <a:pt x="5617" y="13843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7" name="Freeform 419"/>
            <p:cNvSpPr>
              <a:spLocks/>
            </p:cNvSpPr>
            <p:nvPr/>
          </p:nvSpPr>
          <p:spPr bwMode="auto">
            <a:xfrm>
              <a:off x="4435" y="2677"/>
              <a:ext cx="71" cy="178"/>
            </a:xfrm>
            <a:custGeom>
              <a:avLst/>
              <a:gdLst>
                <a:gd name="T0" fmla="*/ 14413 w 20000"/>
                <a:gd name="T1" fmla="*/ 6472 h 20000"/>
                <a:gd name="T2" fmla="*/ 15531 w 20000"/>
                <a:gd name="T3" fmla="*/ 6921 h 20000"/>
                <a:gd name="T4" fmla="*/ 15978 w 20000"/>
                <a:gd name="T5" fmla="*/ 7056 h 20000"/>
                <a:gd name="T6" fmla="*/ 16313 w 20000"/>
                <a:gd name="T7" fmla="*/ 7371 h 20000"/>
                <a:gd name="T8" fmla="*/ 16760 w 20000"/>
                <a:gd name="T9" fmla="*/ 7506 h 20000"/>
                <a:gd name="T10" fmla="*/ 16983 w 20000"/>
                <a:gd name="T11" fmla="*/ 7955 h 20000"/>
                <a:gd name="T12" fmla="*/ 17542 w 20000"/>
                <a:gd name="T13" fmla="*/ 8135 h 20000"/>
                <a:gd name="T14" fmla="*/ 17765 w 20000"/>
                <a:gd name="T15" fmla="*/ 8404 h 20000"/>
                <a:gd name="T16" fmla="*/ 18436 w 20000"/>
                <a:gd name="T17" fmla="*/ 8584 h 20000"/>
                <a:gd name="T18" fmla="*/ 18771 w 20000"/>
                <a:gd name="T19" fmla="*/ 9169 h 20000"/>
                <a:gd name="T20" fmla="*/ 19218 w 20000"/>
                <a:gd name="T21" fmla="*/ 10247 h 20000"/>
                <a:gd name="T22" fmla="*/ 19888 w 20000"/>
                <a:gd name="T23" fmla="*/ 12090 h 20000"/>
                <a:gd name="T24" fmla="*/ 19665 w 20000"/>
                <a:gd name="T25" fmla="*/ 15416 h 20000"/>
                <a:gd name="T26" fmla="*/ 19665 w 20000"/>
                <a:gd name="T27" fmla="*/ 16944 h 20000"/>
                <a:gd name="T28" fmla="*/ 19218 w 20000"/>
                <a:gd name="T29" fmla="*/ 17258 h 20000"/>
                <a:gd name="T30" fmla="*/ 18771 w 20000"/>
                <a:gd name="T31" fmla="*/ 17843 h 20000"/>
                <a:gd name="T32" fmla="*/ 17765 w 20000"/>
                <a:gd name="T33" fmla="*/ 18157 h 20000"/>
                <a:gd name="T34" fmla="*/ 17318 w 20000"/>
                <a:gd name="T35" fmla="*/ 18472 h 20000"/>
                <a:gd name="T36" fmla="*/ 16760 w 20000"/>
                <a:gd name="T37" fmla="*/ 18607 h 20000"/>
                <a:gd name="T38" fmla="*/ 16313 w 20000"/>
                <a:gd name="T39" fmla="*/ 18876 h 20000"/>
                <a:gd name="T40" fmla="*/ 15866 w 20000"/>
                <a:gd name="T41" fmla="*/ 19191 h 20000"/>
                <a:gd name="T42" fmla="*/ 14749 w 20000"/>
                <a:gd name="T43" fmla="*/ 19506 h 20000"/>
                <a:gd name="T44" fmla="*/ 12961 w 20000"/>
                <a:gd name="T45" fmla="*/ 19640 h 20000"/>
                <a:gd name="T46" fmla="*/ 4358 w 20000"/>
                <a:gd name="T47" fmla="*/ 19820 h 20000"/>
                <a:gd name="T48" fmla="*/ 3799 w 20000"/>
                <a:gd name="T49" fmla="*/ 19640 h 20000"/>
                <a:gd name="T50" fmla="*/ 3575 w 20000"/>
                <a:gd name="T51" fmla="*/ 18742 h 20000"/>
                <a:gd name="T52" fmla="*/ 3464 w 20000"/>
                <a:gd name="T53" fmla="*/ 17528 h 20000"/>
                <a:gd name="T54" fmla="*/ 2905 w 20000"/>
                <a:gd name="T55" fmla="*/ 16944 h 20000"/>
                <a:gd name="T56" fmla="*/ 2346 w 20000"/>
                <a:gd name="T57" fmla="*/ 16449 h 20000"/>
                <a:gd name="T58" fmla="*/ 2011 w 20000"/>
                <a:gd name="T59" fmla="*/ 16180 h 20000"/>
                <a:gd name="T60" fmla="*/ 1117 w 20000"/>
                <a:gd name="T61" fmla="*/ 15685 h 20000"/>
                <a:gd name="T62" fmla="*/ 894 w 20000"/>
                <a:gd name="T63" fmla="*/ 14921 h 20000"/>
                <a:gd name="T64" fmla="*/ 559 w 20000"/>
                <a:gd name="T65" fmla="*/ 14652 h 20000"/>
                <a:gd name="T66" fmla="*/ 223 w 20000"/>
                <a:gd name="T67" fmla="*/ 11461 h 20000"/>
                <a:gd name="T68" fmla="*/ 559 w 20000"/>
                <a:gd name="T69" fmla="*/ 3596 h 20000"/>
                <a:gd name="T70" fmla="*/ 894 w 20000"/>
                <a:gd name="T71" fmla="*/ 3236 h 20000"/>
                <a:gd name="T72" fmla="*/ 2011 w 20000"/>
                <a:gd name="T73" fmla="*/ 3146 h 20000"/>
                <a:gd name="T74" fmla="*/ 2123 w 20000"/>
                <a:gd name="T75" fmla="*/ 2787 h 20000"/>
                <a:gd name="T76" fmla="*/ 2905 w 20000"/>
                <a:gd name="T77" fmla="*/ 2382 h 20000"/>
                <a:gd name="T78" fmla="*/ 3575 w 20000"/>
                <a:gd name="T79" fmla="*/ 1753 h 20000"/>
                <a:gd name="T80" fmla="*/ 3799 w 20000"/>
                <a:gd name="T81" fmla="*/ 1483 h 20000"/>
                <a:gd name="T82" fmla="*/ 7151 w 20000"/>
                <a:gd name="T83" fmla="*/ 0 h 20000"/>
                <a:gd name="T84" fmla="*/ 8939 w 20000"/>
                <a:gd name="T85" fmla="*/ 989 h 20000"/>
                <a:gd name="T86" fmla="*/ 11173 w 20000"/>
                <a:gd name="T87" fmla="*/ 989 h 20000"/>
                <a:gd name="T88" fmla="*/ 12961 w 20000"/>
                <a:gd name="T89" fmla="*/ 809 h 20000"/>
                <a:gd name="T90" fmla="*/ 14525 w 20000"/>
                <a:gd name="T91" fmla="*/ 989 h 20000"/>
                <a:gd name="T92" fmla="*/ 14525 w 20000"/>
                <a:gd name="T93" fmla="*/ 4315 h 20000"/>
                <a:gd name="T94" fmla="*/ 14413 w 20000"/>
                <a:gd name="T95" fmla="*/ 61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4413" y="6157"/>
                  </a:moveTo>
                  <a:lnTo>
                    <a:pt x="14078" y="6472"/>
                  </a:lnTo>
                  <a:lnTo>
                    <a:pt x="14413" y="6472"/>
                  </a:lnTo>
                  <a:lnTo>
                    <a:pt x="14413" y="6742"/>
                  </a:lnTo>
                  <a:lnTo>
                    <a:pt x="15531" y="6742"/>
                  </a:lnTo>
                  <a:lnTo>
                    <a:pt x="15531" y="6921"/>
                  </a:lnTo>
                  <a:lnTo>
                    <a:pt x="15866" y="6921"/>
                  </a:lnTo>
                  <a:lnTo>
                    <a:pt x="15866" y="7056"/>
                  </a:lnTo>
                  <a:lnTo>
                    <a:pt x="15978" y="7056"/>
                  </a:lnTo>
                  <a:lnTo>
                    <a:pt x="15978" y="7236"/>
                  </a:lnTo>
                  <a:lnTo>
                    <a:pt x="16313" y="7236"/>
                  </a:lnTo>
                  <a:lnTo>
                    <a:pt x="16313" y="7371"/>
                  </a:lnTo>
                  <a:lnTo>
                    <a:pt x="16536" y="7371"/>
                  </a:lnTo>
                  <a:lnTo>
                    <a:pt x="16536" y="7506"/>
                  </a:lnTo>
                  <a:lnTo>
                    <a:pt x="16760" y="7506"/>
                  </a:lnTo>
                  <a:lnTo>
                    <a:pt x="16760" y="7820"/>
                  </a:lnTo>
                  <a:lnTo>
                    <a:pt x="16983" y="7820"/>
                  </a:lnTo>
                  <a:lnTo>
                    <a:pt x="16983" y="7955"/>
                  </a:lnTo>
                  <a:lnTo>
                    <a:pt x="17318" y="7955"/>
                  </a:lnTo>
                  <a:lnTo>
                    <a:pt x="17318" y="8135"/>
                  </a:lnTo>
                  <a:lnTo>
                    <a:pt x="17542" y="8135"/>
                  </a:lnTo>
                  <a:lnTo>
                    <a:pt x="17542" y="8270"/>
                  </a:lnTo>
                  <a:lnTo>
                    <a:pt x="17765" y="8270"/>
                  </a:lnTo>
                  <a:lnTo>
                    <a:pt x="17765" y="8404"/>
                  </a:lnTo>
                  <a:lnTo>
                    <a:pt x="17989" y="8404"/>
                  </a:lnTo>
                  <a:lnTo>
                    <a:pt x="17989" y="8584"/>
                  </a:lnTo>
                  <a:lnTo>
                    <a:pt x="18436" y="8584"/>
                  </a:lnTo>
                  <a:lnTo>
                    <a:pt x="18436" y="8764"/>
                  </a:lnTo>
                  <a:lnTo>
                    <a:pt x="18771" y="8764"/>
                  </a:lnTo>
                  <a:lnTo>
                    <a:pt x="18771" y="9169"/>
                  </a:lnTo>
                  <a:lnTo>
                    <a:pt x="18994" y="9348"/>
                  </a:lnTo>
                  <a:lnTo>
                    <a:pt x="19218" y="9663"/>
                  </a:lnTo>
                  <a:lnTo>
                    <a:pt x="19218" y="10247"/>
                  </a:lnTo>
                  <a:lnTo>
                    <a:pt x="19665" y="10427"/>
                  </a:lnTo>
                  <a:lnTo>
                    <a:pt x="19665" y="11910"/>
                  </a:lnTo>
                  <a:lnTo>
                    <a:pt x="19888" y="12090"/>
                  </a:lnTo>
                  <a:lnTo>
                    <a:pt x="19888" y="12674"/>
                  </a:lnTo>
                  <a:lnTo>
                    <a:pt x="19665" y="12674"/>
                  </a:lnTo>
                  <a:lnTo>
                    <a:pt x="19665" y="15416"/>
                  </a:lnTo>
                  <a:lnTo>
                    <a:pt x="19888" y="15596"/>
                  </a:lnTo>
                  <a:lnTo>
                    <a:pt x="19888" y="16944"/>
                  </a:lnTo>
                  <a:lnTo>
                    <a:pt x="19665" y="16944"/>
                  </a:lnTo>
                  <a:lnTo>
                    <a:pt x="19441" y="17079"/>
                  </a:lnTo>
                  <a:lnTo>
                    <a:pt x="19441" y="17258"/>
                  </a:lnTo>
                  <a:lnTo>
                    <a:pt x="19218" y="17258"/>
                  </a:lnTo>
                  <a:lnTo>
                    <a:pt x="19218" y="17528"/>
                  </a:lnTo>
                  <a:lnTo>
                    <a:pt x="18771" y="17528"/>
                  </a:lnTo>
                  <a:lnTo>
                    <a:pt x="18771" y="17843"/>
                  </a:lnTo>
                  <a:lnTo>
                    <a:pt x="18212" y="17843"/>
                  </a:lnTo>
                  <a:lnTo>
                    <a:pt x="18212" y="18022"/>
                  </a:lnTo>
                  <a:lnTo>
                    <a:pt x="17765" y="18157"/>
                  </a:lnTo>
                  <a:lnTo>
                    <a:pt x="17542" y="18157"/>
                  </a:lnTo>
                  <a:lnTo>
                    <a:pt x="17318" y="18292"/>
                  </a:lnTo>
                  <a:lnTo>
                    <a:pt x="17318" y="18472"/>
                  </a:lnTo>
                  <a:lnTo>
                    <a:pt x="16983" y="18472"/>
                  </a:lnTo>
                  <a:lnTo>
                    <a:pt x="16983" y="18607"/>
                  </a:lnTo>
                  <a:lnTo>
                    <a:pt x="16760" y="18607"/>
                  </a:lnTo>
                  <a:lnTo>
                    <a:pt x="16760" y="18742"/>
                  </a:lnTo>
                  <a:lnTo>
                    <a:pt x="16536" y="18742"/>
                  </a:lnTo>
                  <a:lnTo>
                    <a:pt x="16313" y="18876"/>
                  </a:lnTo>
                  <a:lnTo>
                    <a:pt x="16313" y="19056"/>
                  </a:lnTo>
                  <a:lnTo>
                    <a:pt x="15866" y="19056"/>
                  </a:lnTo>
                  <a:lnTo>
                    <a:pt x="15866" y="19191"/>
                  </a:lnTo>
                  <a:lnTo>
                    <a:pt x="15419" y="19371"/>
                  </a:lnTo>
                  <a:lnTo>
                    <a:pt x="15084" y="19371"/>
                  </a:lnTo>
                  <a:lnTo>
                    <a:pt x="14749" y="19506"/>
                  </a:lnTo>
                  <a:lnTo>
                    <a:pt x="14413" y="19506"/>
                  </a:lnTo>
                  <a:lnTo>
                    <a:pt x="14413" y="19640"/>
                  </a:lnTo>
                  <a:lnTo>
                    <a:pt x="12961" y="19640"/>
                  </a:lnTo>
                  <a:lnTo>
                    <a:pt x="12961" y="19955"/>
                  </a:lnTo>
                  <a:lnTo>
                    <a:pt x="4358" y="19955"/>
                  </a:lnTo>
                  <a:lnTo>
                    <a:pt x="4358" y="19820"/>
                  </a:lnTo>
                  <a:lnTo>
                    <a:pt x="4134" y="19820"/>
                  </a:lnTo>
                  <a:lnTo>
                    <a:pt x="4134" y="19640"/>
                  </a:lnTo>
                  <a:lnTo>
                    <a:pt x="3799" y="19640"/>
                  </a:lnTo>
                  <a:lnTo>
                    <a:pt x="3799" y="18876"/>
                  </a:lnTo>
                  <a:lnTo>
                    <a:pt x="3575" y="18876"/>
                  </a:lnTo>
                  <a:lnTo>
                    <a:pt x="3575" y="18742"/>
                  </a:lnTo>
                  <a:lnTo>
                    <a:pt x="3799" y="18742"/>
                  </a:lnTo>
                  <a:lnTo>
                    <a:pt x="3799" y="17528"/>
                  </a:lnTo>
                  <a:lnTo>
                    <a:pt x="3464" y="17528"/>
                  </a:lnTo>
                  <a:lnTo>
                    <a:pt x="3128" y="17258"/>
                  </a:lnTo>
                  <a:lnTo>
                    <a:pt x="3128" y="16944"/>
                  </a:lnTo>
                  <a:lnTo>
                    <a:pt x="2905" y="16944"/>
                  </a:lnTo>
                  <a:lnTo>
                    <a:pt x="2905" y="16764"/>
                  </a:lnTo>
                  <a:lnTo>
                    <a:pt x="2346" y="16629"/>
                  </a:lnTo>
                  <a:lnTo>
                    <a:pt x="2346" y="16449"/>
                  </a:lnTo>
                  <a:lnTo>
                    <a:pt x="2123" y="16315"/>
                  </a:lnTo>
                  <a:lnTo>
                    <a:pt x="2123" y="16180"/>
                  </a:lnTo>
                  <a:lnTo>
                    <a:pt x="2011" y="16180"/>
                  </a:lnTo>
                  <a:lnTo>
                    <a:pt x="2011" y="15865"/>
                  </a:lnTo>
                  <a:lnTo>
                    <a:pt x="1676" y="15685"/>
                  </a:lnTo>
                  <a:lnTo>
                    <a:pt x="1117" y="15685"/>
                  </a:lnTo>
                  <a:lnTo>
                    <a:pt x="1117" y="15236"/>
                  </a:lnTo>
                  <a:lnTo>
                    <a:pt x="894" y="15146"/>
                  </a:lnTo>
                  <a:lnTo>
                    <a:pt x="894" y="14921"/>
                  </a:lnTo>
                  <a:lnTo>
                    <a:pt x="670" y="14787"/>
                  </a:lnTo>
                  <a:lnTo>
                    <a:pt x="670" y="14652"/>
                  </a:lnTo>
                  <a:lnTo>
                    <a:pt x="559" y="14652"/>
                  </a:lnTo>
                  <a:lnTo>
                    <a:pt x="559" y="11910"/>
                  </a:lnTo>
                  <a:lnTo>
                    <a:pt x="223" y="11775"/>
                  </a:lnTo>
                  <a:lnTo>
                    <a:pt x="223" y="11461"/>
                  </a:lnTo>
                  <a:lnTo>
                    <a:pt x="0" y="11326"/>
                  </a:lnTo>
                  <a:lnTo>
                    <a:pt x="0" y="3596"/>
                  </a:lnTo>
                  <a:lnTo>
                    <a:pt x="559" y="3596"/>
                  </a:lnTo>
                  <a:lnTo>
                    <a:pt x="559" y="3416"/>
                  </a:lnTo>
                  <a:lnTo>
                    <a:pt x="894" y="3416"/>
                  </a:lnTo>
                  <a:lnTo>
                    <a:pt x="894" y="3236"/>
                  </a:lnTo>
                  <a:lnTo>
                    <a:pt x="1676" y="3236"/>
                  </a:lnTo>
                  <a:lnTo>
                    <a:pt x="1676" y="3146"/>
                  </a:lnTo>
                  <a:lnTo>
                    <a:pt x="2011" y="3146"/>
                  </a:lnTo>
                  <a:lnTo>
                    <a:pt x="2011" y="2966"/>
                  </a:lnTo>
                  <a:lnTo>
                    <a:pt x="2123" y="2966"/>
                  </a:lnTo>
                  <a:lnTo>
                    <a:pt x="2123" y="2787"/>
                  </a:lnTo>
                  <a:lnTo>
                    <a:pt x="2682" y="2787"/>
                  </a:lnTo>
                  <a:lnTo>
                    <a:pt x="2682" y="2517"/>
                  </a:lnTo>
                  <a:lnTo>
                    <a:pt x="2905" y="2382"/>
                  </a:lnTo>
                  <a:lnTo>
                    <a:pt x="2905" y="2067"/>
                  </a:lnTo>
                  <a:lnTo>
                    <a:pt x="3128" y="1888"/>
                  </a:lnTo>
                  <a:lnTo>
                    <a:pt x="3575" y="1753"/>
                  </a:lnTo>
                  <a:lnTo>
                    <a:pt x="3575" y="1573"/>
                  </a:lnTo>
                  <a:lnTo>
                    <a:pt x="3799" y="1573"/>
                  </a:lnTo>
                  <a:lnTo>
                    <a:pt x="3799" y="1483"/>
                  </a:lnTo>
                  <a:lnTo>
                    <a:pt x="7151" y="0"/>
                  </a:lnTo>
                  <a:lnTo>
                    <a:pt x="8268" y="1124"/>
                  </a:lnTo>
                  <a:lnTo>
                    <a:pt x="8715" y="1124"/>
                  </a:lnTo>
                  <a:lnTo>
                    <a:pt x="8939" y="989"/>
                  </a:lnTo>
                  <a:lnTo>
                    <a:pt x="11173" y="989"/>
                  </a:lnTo>
                  <a:lnTo>
                    <a:pt x="10950" y="989"/>
                  </a:lnTo>
                  <a:lnTo>
                    <a:pt x="11173" y="989"/>
                  </a:lnTo>
                  <a:lnTo>
                    <a:pt x="10950" y="989"/>
                  </a:lnTo>
                  <a:lnTo>
                    <a:pt x="10950" y="809"/>
                  </a:lnTo>
                  <a:lnTo>
                    <a:pt x="12961" y="809"/>
                  </a:lnTo>
                  <a:lnTo>
                    <a:pt x="12626" y="809"/>
                  </a:lnTo>
                  <a:lnTo>
                    <a:pt x="14525" y="809"/>
                  </a:lnTo>
                  <a:lnTo>
                    <a:pt x="14525" y="989"/>
                  </a:lnTo>
                  <a:lnTo>
                    <a:pt x="15084" y="4180"/>
                  </a:lnTo>
                  <a:lnTo>
                    <a:pt x="14749" y="4180"/>
                  </a:lnTo>
                  <a:lnTo>
                    <a:pt x="14525" y="4315"/>
                  </a:lnTo>
                  <a:lnTo>
                    <a:pt x="14525" y="4494"/>
                  </a:lnTo>
                  <a:lnTo>
                    <a:pt x="14078" y="6292"/>
                  </a:lnTo>
                  <a:lnTo>
                    <a:pt x="14413" y="61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8" name="Freeform 420" descr="Large checker board"/>
            <p:cNvSpPr>
              <a:spLocks/>
            </p:cNvSpPr>
            <p:nvPr/>
          </p:nvSpPr>
          <p:spPr bwMode="auto">
            <a:xfrm>
              <a:off x="4310" y="3373"/>
              <a:ext cx="125" cy="185"/>
            </a:xfrm>
            <a:custGeom>
              <a:avLst/>
              <a:gdLst>
                <a:gd name="T0" fmla="*/ 19169 w 20000"/>
                <a:gd name="T1" fmla="*/ 17624 h 20000"/>
                <a:gd name="T2" fmla="*/ 19489 w 20000"/>
                <a:gd name="T3" fmla="*/ 17365 h 20000"/>
                <a:gd name="T4" fmla="*/ 19936 w 20000"/>
                <a:gd name="T5" fmla="*/ 11361 h 20000"/>
                <a:gd name="T6" fmla="*/ 19936 w 20000"/>
                <a:gd name="T7" fmla="*/ 5745 h 20000"/>
                <a:gd name="T8" fmla="*/ 19169 w 20000"/>
                <a:gd name="T9" fmla="*/ 2765 h 20000"/>
                <a:gd name="T10" fmla="*/ 18658 w 20000"/>
                <a:gd name="T11" fmla="*/ 1901 h 20000"/>
                <a:gd name="T12" fmla="*/ 18147 w 20000"/>
                <a:gd name="T13" fmla="*/ 1296 h 20000"/>
                <a:gd name="T14" fmla="*/ 17061 w 20000"/>
                <a:gd name="T15" fmla="*/ 1037 h 20000"/>
                <a:gd name="T16" fmla="*/ 16805 w 20000"/>
                <a:gd name="T17" fmla="*/ 734 h 20000"/>
                <a:gd name="T18" fmla="*/ 16358 w 20000"/>
                <a:gd name="T19" fmla="*/ 389 h 20000"/>
                <a:gd name="T20" fmla="*/ 13035 w 20000"/>
                <a:gd name="T21" fmla="*/ 0 h 20000"/>
                <a:gd name="T22" fmla="*/ 9840 w 20000"/>
                <a:gd name="T23" fmla="*/ 130 h 20000"/>
                <a:gd name="T24" fmla="*/ 6965 w 20000"/>
                <a:gd name="T25" fmla="*/ 734 h 20000"/>
                <a:gd name="T26" fmla="*/ 5687 w 20000"/>
                <a:gd name="T27" fmla="*/ 1901 h 20000"/>
                <a:gd name="T28" fmla="*/ 4089 w 20000"/>
                <a:gd name="T29" fmla="*/ 2765 h 20000"/>
                <a:gd name="T30" fmla="*/ 2300 w 20000"/>
                <a:gd name="T31" fmla="*/ 2765 h 20000"/>
                <a:gd name="T32" fmla="*/ 1981 w 20000"/>
                <a:gd name="T33" fmla="*/ 3067 h 20000"/>
                <a:gd name="T34" fmla="*/ 1789 w 20000"/>
                <a:gd name="T35" fmla="*/ 3629 h 20000"/>
                <a:gd name="T36" fmla="*/ 1470 w 20000"/>
                <a:gd name="T37" fmla="*/ 4190 h 20000"/>
                <a:gd name="T38" fmla="*/ 958 w 20000"/>
                <a:gd name="T39" fmla="*/ 5097 h 20000"/>
                <a:gd name="T40" fmla="*/ 0 w 20000"/>
                <a:gd name="T41" fmla="*/ 8510 h 20000"/>
                <a:gd name="T42" fmla="*/ 0 w 20000"/>
                <a:gd name="T43" fmla="*/ 11361 h 20000"/>
                <a:gd name="T44" fmla="*/ 1278 w 20000"/>
                <a:gd name="T45" fmla="*/ 15032 h 20000"/>
                <a:gd name="T46" fmla="*/ 1470 w 20000"/>
                <a:gd name="T47" fmla="*/ 15594 h 20000"/>
                <a:gd name="T48" fmla="*/ 1789 w 20000"/>
                <a:gd name="T49" fmla="*/ 16242 h 20000"/>
                <a:gd name="T50" fmla="*/ 1981 w 20000"/>
                <a:gd name="T51" fmla="*/ 16458 h 20000"/>
                <a:gd name="T52" fmla="*/ 3003 w 20000"/>
                <a:gd name="T53" fmla="*/ 16760 h 20000"/>
                <a:gd name="T54" fmla="*/ 4089 w 20000"/>
                <a:gd name="T55" fmla="*/ 17063 h 20000"/>
                <a:gd name="T56" fmla="*/ 7476 w 20000"/>
                <a:gd name="T57" fmla="*/ 16933 h 20000"/>
                <a:gd name="T58" fmla="*/ 8754 w 20000"/>
                <a:gd name="T59" fmla="*/ 17365 h 20000"/>
                <a:gd name="T60" fmla="*/ 9585 w 20000"/>
                <a:gd name="T61" fmla="*/ 17927 h 20000"/>
                <a:gd name="T62" fmla="*/ 10288 w 20000"/>
                <a:gd name="T63" fmla="*/ 18531 h 20000"/>
                <a:gd name="T64" fmla="*/ 10863 w 20000"/>
                <a:gd name="T65" fmla="*/ 19136 h 20000"/>
                <a:gd name="T66" fmla="*/ 11118 w 20000"/>
                <a:gd name="T67" fmla="*/ 19395 h 20000"/>
                <a:gd name="T68" fmla="*/ 12652 w 20000"/>
                <a:gd name="T69" fmla="*/ 19698 h 20000"/>
                <a:gd name="T70" fmla="*/ 16038 w 20000"/>
                <a:gd name="T71" fmla="*/ 19395 h 20000"/>
                <a:gd name="T72" fmla="*/ 18403 w 20000"/>
                <a:gd name="T73" fmla="*/ 187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8914" y="17927"/>
                  </a:moveTo>
                  <a:lnTo>
                    <a:pt x="19169" y="17624"/>
                  </a:lnTo>
                  <a:lnTo>
                    <a:pt x="19169" y="17063"/>
                  </a:lnTo>
                  <a:lnTo>
                    <a:pt x="19489" y="17365"/>
                  </a:lnTo>
                  <a:lnTo>
                    <a:pt x="19681" y="14298"/>
                  </a:lnTo>
                  <a:lnTo>
                    <a:pt x="19936" y="11361"/>
                  </a:lnTo>
                  <a:lnTo>
                    <a:pt x="19936" y="8510"/>
                  </a:lnTo>
                  <a:lnTo>
                    <a:pt x="19936" y="5745"/>
                  </a:lnTo>
                  <a:lnTo>
                    <a:pt x="19169" y="2765"/>
                  </a:lnTo>
                  <a:lnTo>
                    <a:pt x="18914" y="2203"/>
                  </a:lnTo>
                  <a:lnTo>
                    <a:pt x="18658" y="1901"/>
                  </a:lnTo>
                  <a:lnTo>
                    <a:pt x="18658" y="1296"/>
                  </a:lnTo>
                  <a:lnTo>
                    <a:pt x="18147" y="1296"/>
                  </a:lnTo>
                  <a:lnTo>
                    <a:pt x="17891" y="1037"/>
                  </a:lnTo>
                  <a:lnTo>
                    <a:pt x="17061" y="1037"/>
                  </a:lnTo>
                  <a:lnTo>
                    <a:pt x="17061" y="734"/>
                  </a:lnTo>
                  <a:lnTo>
                    <a:pt x="16805" y="734"/>
                  </a:lnTo>
                  <a:lnTo>
                    <a:pt x="16550" y="389"/>
                  </a:lnTo>
                  <a:lnTo>
                    <a:pt x="16358" y="389"/>
                  </a:lnTo>
                  <a:lnTo>
                    <a:pt x="14952" y="130"/>
                  </a:lnTo>
                  <a:lnTo>
                    <a:pt x="13035" y="0"/>
                  </a:lnTo>
                  <a:lnTo>
                    <a:pt x="12460" y="130"/>
                  </a:lnTo>
                  <a:lnTo>
                    <a:pt x="9840" y="130"/>
                  </a:lnTo>
                  <a:lnTo>
                    <a:pt x="8498" y="130"/>
                  </a:lnTo>
                  <a:lnTo>
                    <a:pt x="6965" y="734"/>
                  </a:lnTo>
                  <a:lnTo>
                    <a:pt x="6454" y="1037"/>
                  </a:lnTo>
                  <a:lnTo>
                    <a:pt x="5687" y="1901"/>
                  </a:lnTo>
                  <a:lnTo>
                    <a:pt x="4089" y="2462"/>
                  </a:lnTo>
                  <a:lnTo>
                    <a:pt x="4089" y="2765"/>
                  </a:lnTo>
                  <a:lnTo>
                    <a:pt x="3834" y="3067"/>
                  </a:lnTo>
                  <a:lnTo>
                    <a:pt x="2300" y="2765"/>
                  </a:lnTo>
                  <a:lnTo>
                    <a:pt x="1981" y="2765"/>
                  </a:lnTo>
                  <a:lnTo>
                    <a:pt x="1981" y="3067"/>
                  </a:lnTo>
                  <a:lnTo>
                    <a:pt x="1789" y="3326"/>
                  </a:lnTo>
                  <a:lnTo>
                    <a:pt x="1789" y="3629"/>
                  </a:lnTo>
                  <a:lnTo>
                    <a:pt x="1470" y="3629"/>
                  </a:lnTo>
                  <a:lnTo>
                    <a:pt x="1470" y="4190"/>
                  </a:lnTo>
                  <a:lnTo>
                    <a:pt x="958" y="4190"/>
                  </a:lnTo>
                  <a:lnTo>
                    <a:pt x="958" y="5097"/>
                  </a:lnTo>
                  <a:lnTo>
                    <a:pt x="703" y="5702"/>
                  </a:lnTo>
                  <a:lnTo>
                    <a:pt x="0" y="8510"/>
                  </a:lnTo>
                  <a:lnTo>
                    <a:pt x="0" y="11361"/>
                  </a:lnTo>
                  <a:lnTo>
                    <a:pt x="958" y="14428"/>
                  </a:lnTo>
                  <a:lnTo>
                    <a:pt x="1278" y="15032"/>
                  </a:lnTo>
                  <a:lnTo>
                    <a:pt x="1278" y="15335"/>
                  </a:lnTo>
                  <a:lnTo>
                    <a:pt x="1470" y="15594"/>
                  </a:lnTo>
                  <a:lnTo>
                    <a:pt x="1789" y="15594"/>
                  </a:lnTo>
                  <a:lnTo>
                    <a:pt x="1789" y="16242"/>
                  </a:lnTo>
                  <a:lnTo>
                    <a:pt x="1981" y="16242"/>
                  </a:lnTo>
                  <a:lnTo>
                    <a:pt x="1981" y="16458"/>
                  </a:lnTo>
                  <a:lnTo>
                    <a:pt x="2556" y="16458"/>
                  </a:lnTo>
                  <a:lnTo>
                    <a:pt x="3003" y="16760"/>
                  </a:lnTo>
                  <a:lnTo>
                    <a:pt x="3834" y="16760"/>
                  </a:lnTo>
                  <a:lnTo>
                    <a:pt x="4089" y="17063"/>
                  </a:lnTo>
                  <a:lnTo>
                    <a:pt x="4984" y="16933"/>
                  </a:lnTo>
                  <a:lnTo>
                    <a:pt x="7476" y="16933"/>
                  </a:lnTo>
                  <a:lnTo>
                    <a:pt x="8051" y="17365"/>
                  </a:lnTo>
                  <a:lnTo>
                    <a:pt x="8754" y="17365"/>
                  </a:lnTo>
                  <a:lnTo>
                    <a:pt x="9073" y="17624"/>
                  </a:lnTo>
                  <a:lnTo>
                    <a:pt x="9585" y="17927"/>
                  </a:lnTo>
                  <a:lnTo>
                    <a:pt x="9840" y="18531"/>
                  </a:lnTo>
                  <a:lnTo>
                    <a:pt x="10288" y="18531"/>
                  </a:lnTo>
                  <a:lnTo>
                    <a:pt x="10607" y="19136"/>
                  </a:lnTo>
                  <a:lnTo>
                    <a:pt x="10863" y="19136"/>
                  </a:lnTo>
                  <a:lnTo>
                    <a:pt x="10863" y="19395"/>
                  </a:lnTo>
                  <a:lnTo>
                    <a:pt x="11118" y="19395"/>
                  </a:lnTo>
                  <a:lnTo>
                    <a:pt x="11629" y="19698"/>
                  </a:lnTo>
                  <a:lnTo>
                    <a:pt x="12652" y="19698"/>
                  </a:lnTo>
                  <a:lnTo>
                    <a:pt x="12907" y="19957"/>
                  </a:lnTo>
                  <a:lnTo>
                    <a:pt x="16038" y="19395"/>
                  </a:lnTo>
                  <a:lnTo>
                    <a:pt x="18403" y="18790"/>
                  </a:lnTo>
                  <a:lnTo>
                    <a:pt x="18914" y="17927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69" name="Freeform 421"/>
            <p:cNvSpPr>
              <a:spLocks/>
            </p:cNvSpPr>
            <p:nvPr/>
          </p:nvSpPr>
          <p:spPr bwMode="auto">
            <a:xfrm>
              <a:off x="4310" y="3300"/>
              <a:ext cx="94" cy="110"/>
            </a:xfrm>
            <a:custGeom>
              <a:avLst/>
              <a:gdLst>
                <a:gd name="T0" fmla="*/ 766 w 20000"/>
                <a:gd name="T1" fmla="*/ 17609 h 20000"/>
                <a:gd name="T2" fmla="*/ 511 w 20000"/>
                <a:gd name="T3" fmla="*/ 17391 h 20000"/>
                <a:gd name="T4" fmla="*/ 0 w 20000"/>
                <a:gd name="T5" fmla="*/ 11377 h 20000"/>
                <a:gd name="T6" fmla="*/ 0 w 20000"/>
                <a:gd name="T7" fmla="*/ 5797 h 20000"/>
                <a:gd name="T8" fmla="*/ 766 w 20000"/>
                <a:gd name="T9" fmla="*/ 2754 h 20000"/>
                <a:gd name="T10" fmla="*/ 1362 w 20000"/>
                <a:gd name="T11" fmla="*/ 1884 h 20000"/>
                <a:gd name="T12" fmla="*/ 1787 w 20000"/>
                <a:gd name="T13" fmla="*/ 1304 h 20000"/>
                <a:gd name="T14" fmla="*/ 2894 w 20000"/>
                <a:gd name="T15" fmla="*/ 1014 h 20000"/>
                <a:gd name="T16" fmla="*/ 3149 w 20000"/>
                <a:gd name="T17" fmla="*/ 725 h 20000"/>
                <a:gd name="T18" fmla="*/ 3660 w 20000"/>
                <a:gd name="T19" fmla="*/ 435 h 20000"/>
                <a:gd name="T20" fmla="*/ 6894 w 20000"/>
                <a:gd name="T21" fmla="*/ 0 h 20000"/>
                <a:gd name="T22" fmla="*/ 10128 w 20000"/>
                <a:gd name="T23" fmla="*/ 145 h 20000"/>
                <a:gd name="T24" fmla="*/ 12936 w 20000"/>
                <a:gd name="T25" fmla="*/ 725 h 20000"/>
                <a:gd name="T26" fmla="*/ 14298 w 20000"/>
                <a:gd name="T27" fmla="*/ 1884 h 20000"/>
                <a:gd name="T28" fmla="*/ 15915 w 20000"/>
                <a:gd name="T29" fmla="*/ 2754 h 20000"/>
                <a:gd name="T30" fmla="*/ 17702 w 20000"/>
                <a:gd name="T31" fmla="*/ 2754 h 20000"/>
                <a:gd name="T32" fmla="*/ 17957 w 20000"/>
                <a:gd name="T33" fmla="*/ 3043 h 20000"/>
                <a:gd name="T34" fmla="*/ 18213 w 20000"/>
                <a:gd name="T35" fmla="*/ 3623 h 20000"/>
                <a:gd name="T36" fmla="*/ 18468 w 20000"/>
                <a:gd name="T37" fmla="*/ 4203 h 20000"/>
                <a:gd name="T38" fmla="*/ 18979 w 20000"/>
                <a:gd name="T39" fmla="*/ 5072 h 20000"/>
                <a:gd name="T40" fmla="*/ 19915 w 20000"/>
                <a:gd name="T41" fmla="*/ 8551 h 20000"/>
                <a:gd name="T42" fmla="*/ 19915 w 20000"/>
                <a:gd name="T43" fmla="*/ 11377 h 20000"/>
                <a:gd name="T44" fmla="*/ 18723 w 20000"/>
                <a:gd name="T45" fmla="*/ 15000 h 20000"/>
                <a:gd name="T46" fmla="*/ 18468 w 20000"/>
                <a:gd name="T47" fmla="*/ 15580 h 20000"/>
                <a:gd name="T48" fmla="*/ 18213 w 20000"/>
                <a:gd name="T49" fmla="*/ 16232 h 20000"/>
                <a:gd name="T50" fmla="*/ 17957 w 20000"/>
                <a:gd name="T51" fmla="*/ 16449 h 20000"/>
                <a:gd name="T52" fmla="*/ 16851 w 20000"/>
                <a:gd name="T53" fmla="*/ 16739 h 20000"/>
                <a:gd name="T54" fmla="*/ 15915 w 20000"/>
                <a:gd name="T55" fmla="*/ 17101 h 20000"/>
                <a:gd name="T56" fmla="*/ 12426 w 20000"/>
                <a:gd name="T57" fmla="*/ 16957 h 20000"/>
                <a:gd name="T58" fmla="*/ 11234 w 20000"/>
                <a:gd name="T59" fmla="*/ 17391 h 20000"/>
                <a:gd name="T60" fmla="*/ 10383 w 20000"/>
                <a:gd name="T61" fmla="*/ 17971 h 20000"/>
                <a:gd name="T62" fmla="*/ 9617 w 20000"/>
                <a:gd name="T63" fmla="*/ 18551 h 20000"/>
                <a:gd name="T64" fmla="*/ 9106 w 20000"/>
                <a:gd name="T65" fmla="*/ 19130 h 20000"/>
                <a:gd name="T66" fmla="*/ 8766 w 20000"/>
                <a:gd name="T67" fmla="*/ 19420 h 20000"/>
                <a:gd name="T68" fmla="*/ 7319 w 20000"/>
                <a:gd name="T69" fmla="*/ 19710 h 20000"/>
                <a:gd name="T70" fmla="*/ 3915 w 20000"/>
                <a:gd name="T71" fmla="*/ 19420 h 20000"/>
                <a:gd name="T72" fmla="*/ 1532 w 20000"/>
                <a:gd name="T73" fmla="*/ 187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021" y="17971"/>
                  </a:moveTo>
                  <a:lnTo>
                    <a:pt x="766" y="17609"/>
                  </a:lnTo>
                  <a:lnTo>
                    <a:pt x="766" y="17101"/>
                  </a:lnTo>
                  <a:lnTo>
                    <a:pt x="511" y="17391"/>
                  </a:lnTo>
                  <a:lnTo>
                    <a:pt x="255" y="14348"/>
                  </a:lnTo>
                  <a:lnTo>
                    <a:pt x="0" y="11377"/>
                  </a:lnTo>
                  <a:lnTo>
                    <a:pt x="0" y="8551"/>
                  </a:lnTo>
                  <a:lnTo>
                    <a:pt x="0" y="5797"/>
                  </a:lnTo>
                  <a:lnTo>
                    <a:pt x="766" y="2754"/>
                  </a:lnTo>
                  <a:lnTo>
                    <a:pt x="1021" y="2174"/>
                  </a:lnTo>
                  <a:lnTo>
                    <a:pt x="1362" y="1884"/>
                  </a:lnTo>
                  <a:lnTo>
                    <a:pt x="1362" y="1304"/>
                  </a:lnTo>
                  <a:lnTo>
                    <a:pt x="1787" y="1304"/>
                  </a:lnTo>
                  <a:lnTo>
                    <a:pt x="2043" y="1014"/>
                  </a:lnTo>
                  <a:lnTo>
                    <a:pt x="2894" y="1014"/>
                  </a:lnTo>
                  <a:lnTo>
                    <a:pt x="2894" y="725"/>
                  </a:lnTo>
                  <a:lnTo>
                    <a:pt x="3149" y="725"/>
                  </a:lnTo>
                  <a:lnTo>
                    <a:pt x="3404" y="435"/>
                  </a:lnTo>
                  <a:lnTo>
                    <a:pt x="3660" y="435"/>
                  </a:lnTo>
                  <a:lnTo>
                    <a:pt x="5021" y="145"/>
                  </a:lnTo>
                  <a:lnTo>
                    <a:pt x="6894" y="0"/>
                  </a:lnTo>
                  <a:lnTo>
                    <a:pt x="7489" y="145"/>
                  </a:lnTo>
                  <a:lnTo>
                    <a:pt x="10128" y="145"/>
                  </a:lnTo>
                  <a:lnTo>
                    <a:pt x="11489" y="145"/>
                  </a:lnTo>
                  <a:lnTo>
                    <a:pt x="12936" y="725"/>
                  </a:lnTo>
                  <a:lnTo>
                    <a:pt x="13532" y="1014"/>
                  </a:lnTo>
                  <a:lnTo>
                    <a:pt x="14298" y="1884"/>
                  </a:lnTo>
                  <a:lnTo>
                    <a:pt x="15915" y="2464"/>
                  </a:lnTo>
                  <a:lnTo>
                    <a:pt x="15915" y="2754"/>
                  </a:lnTo>
                  <a:lnTo>
                    <a:pt x="16085" y="3043"/>
                  </a:lnTo>
                  <a:lnTo>
                    <a:pt x="17702" y="2754"/>
                  </a:lnTo>
                  <a:lnTo>
                    <a:pt x="17957" y="2754"/>
                  </a:lnTo>
                  <a:lnTo>
                    <a:pt x="17957" y="3043"/>
                  </a:lnTo>
                  <a:lnTo>
                    <a:pt x="18213" y="3333"/>
                  </a:lnTo>
                  <a:lnTo>
                    <a:pt x="18213" y="3623"/>
                  </a:lnTo>
                  <a:lnTo>
                    <a:pt x="18468" y="3623"/>
                  </a:lnTo>
                  <a:lnTo>
                    <a:pt x="18468" y="4203"/>
                  </a:lnTo>
                  <a:lnTo>
                    <a:pt x="18979" y="4203"/>
                  </a:lnTo>
                  <a:lnTo>
                    <a:pt x="18979" y="5072"/>
                  </a:lnTo>
                  <a:lnTo>
                    <a:pt x="19234" y="5652"/>
                  </a:lnTo>
                  <a:lnTo>
                    <a:pt x="19915" y="8551"/>
                  </a:lnTo>
                  <a:lnTo>
                    <a:pt x="19915" y="11377"/>
                  </a:lnTo>
                  <a:lnTo>
                    <a:pt x="18979" y="14420"/>
                  </a:lnTo>
                  <a:lnTo>
                    <a:pt x="18723" y="15000"/>
                  </a:lnTo>
                  <a:lnTo>
                    <a:pt x="18723" y="15290"/>
                  </a:lnTo>
                  <a:lnTo>
                    <a:pt x="18468" y="15580"/>
                  </a:lnTo>
                  <a:lnTo>
                    <a:pt x="18213" y="15580"/>
                  </a:lnTo>
                  <a:lnTo>
                    <a:pt x="18213" y="16232"/>
                  </a:lnTo>
                  <a:lnTo>
                    <a:pt x="17957" y="16232"/>
                  </a:lnTo>
                  <a:lnTo>
                    <a:pt x="17957" y="16449"/>
                  </a:lnTo>
                  <a:lnTo>
                    <a:pt x="17362" y="16449"/>
                  </a:lnTo>
                  <a:lnTo>
                    <a:pt x="16851" y="16739"/>
                  </a:lnTo>
                  <a:lnTo>
                    <a:pt x="16085" y="16739"/>
                  </a:lnTo>
                  <a:lnTo>
                    <a:pt x="15915" y="17101"/>
                  </a:lnTo>
                  <a:lnTo>
                    <a:pt x="14979" y="16957"/>
                  </a:lnTo>
                  <a:lnTo>
                    <a:pt x="12426" y="16957"/>
                  </a:lnTo>
                  <a:lnTo>
                    <a:pt x="12000" y="17391"/>
                  </a:lnTo>
                  <a:lnTo>
                    <a:pt x="11234" y="17391"/>
                  </a:lnTo>
                  <a:lnTo>
                    <a:pt x="10894" y="17609"/>
                  </a:lnTo>
                  <a:lnTo>
                    <a:pt x="10383" y="17971"/>
                  </a:lnTo>
                  <a:lnTo>
                    <a:pt x="10128" y="18551"/>
                  </a:lnTo>
                  <a:lnTo>
                    <a:pt x="9617" y="18551"/>
                  </a:lnTo>
                  <a:lnTo>
                    <a:pt x="9362" y="19130"/>
                  </a:lnTo>
                  <a:lnTo>
                    <a:pt x="9106" y="19130"/>
                  </a:lnTo>
                  <a:lnTo>
                    <a:pt x="9106" y="19420"/>
                  </a:lnTo>
                  <a:lnTo>
                    <a:pt x="8766" y="19420"/>
                  </a:lnTo>
                  <a:lnTo>
                    <a:pt x="8340" y="19710"/>
                  </a:lnTo>
                  <a:lnTo>
                    <a:pt x="7319" y="19710"/>
                  </a:lnTo>
                  <a:lnTo>
                    <a:pt x="7064" y="19928"/>
                  </a:lnTo>
                  <a:lnTo>
                    <a:pt x="3915" y="19420"/>
                  </a:lnTo>
                  <a:lnTo>
                    <a:pt x="1532" y="18768"/>
                  </a:lnTo>
                  <a:lnTo>
                    <a:pt x="1021" y="17971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0" name="Freeform 422"/>
            <p:cNvSpPr>
              <a:spLocks/>
            </p:cNvSpPr>
            <p:nvPr/>
          </p:nvSpPr>
          <p:spPr bwMode="auto">
            <a:xfrm>
              <a:off x="4123" y="2933"/>
              <a:ext cx="63" cy="53"/>
            </a:xfrm>
            <a:custGeom>
              <a:avLst/>
              <a:gdLst>
                <a:gd name="T0" fmla="*/ 3567 w 20000"/>
                <a:gd name="T1" fmla="*/ 17557 h 20000"/>
                <a:gd name="T2" fmla="*/ 2675 w 20000"/>
                <a:gd name="T3" fmla="*/ 19847 h 20000"/>
                <a:gd name="T4" fmla="*/ 16433 w 20000"/>
                <a:gd name="T5" fmla="*/ 19847 h 20000"/>
                <a:gd name="T6" fmla="*/ 17452 w 20000"/>
                <a:gd name="T7" fmla="*/ 18779 h 20000"/>
                <a:gd name="T8" fmla="*/ 17707 w 20000"/>
                <a:gd name="T9" fmla="*/ 19084 h 20000"/>
                <a:gd name="T10" fmla="*/ 17962 w 20000"/>
                <a:gd name="T11" fmla="*/ 19084 h 20000"/>
                <a:gd name="T12" fmla="*/ 17962 w 20000"/>
                <a:gd name="T13" fmla="*/ 18779 h 20000"/>
                <a:gd name="T14" fmla="*/ 18344 w 20000"/>
                <a:gd name="T15" fmla="*/ 18626 h 20000"/>
                <a:gd name="T16" fmla="*/ 18344 w 20000"/>
                <a:gd name="T17" fmla="*/ 18168 h 20000"/>
                <a:gd name="T18" fmla="*/ 18599 w 20000"/>
                <a:gd name="T19" fmla="*/ 18015 h 20000"/>
                <a:gd name="T20" fmla="*/ 18599 w 20000"/>
                <a:gd name="T21" fmla="*/ 15420 h 20000"/>
                <a:gd name="T22" fmla="*/ 18854 w 20000"/>
                <a:gd name="T23" fmla="*/ 14962 h 20000"/>
                <a:gd name="T24" fmla="*/ 18854 w 20000"/>
                <a:gd name="T25" fmla="*/ 10076 h 20000"/>
                <a:gd name="T26" fmla="*/ 19363 w 20000"/>
                <a:gd name="T27" fmla="*/ 9771 h 20000"/>
                <a:gd name="T28" fmla="*/ 19363 w 20000"/>
                <a:gd name="T29" fmla="*/ 9160 h 20000"/>
                <a:gd name="T30" fmla="*/ 19490 w 20000"/>
                <a:gd name="T31" fmla="*/ 9008 h 20000"/>
                <a:gd name="T32" fmla="*/ 19490 w 20000"/>
                <a:gd name="T33" fmla="*/ 8550 h 20000"/>
                <a:gd name="T34" fmla="*/ 19745 w 20000"/>
                <a:gd name="T35" fmla="*/ 8397 h 20000"/>
                <a:gd name="T36" fmla="*/ 19745 w 20000"/>
                <a:gd name="T37" fmla="*/ 6260 h 20000"/>
                <a:gd name="T38" fmla="*/ 19873 w 20000"/>
                <a:gd name="T39" fmla="*/ 5802 h 20000"/>
                <a:gd name="T40" fmla="*/ 19873 w 20000"/>
                <a:gd name="T41" fmla="*/ 3511 h 20000"/>
                <a:gd name="T42" fmla="*/ 19745 w 20000"/>
                <a:gd name="T43" fmla="*/ 3053 h 20000"/>
                <a:gd name="T44" fmla="*/ 19490 w 20000"/>
                <a:gd name="T45" fmla="*/ 2748 h 20000"/>
                <a:gd name="T46" fmla="*/ 18344 w 20000"/>
                <a:gd name="T47" fmla="*/ 2748 h 20000"/>
                <a:gd name="T48" fmla="*/ 17962 w 20000"/>
                <a:gd name="T49" fmla="*/ 1221 h 20000"/>
                <a:gd name="T50" fmla="*/ 17452 w 20000"/>
                <a:gd name="T51" fmla="*/ 1221 h 20000"/>
                <a:gd name="T52" fmla="*/ 16943 w 20000"/>
                <a:gd name="T53" fmla="*/ 916 h 20000"/>
                <a:gd name="T54" fmla="*/ 16051 w 20000"/>
                <a:gd name="T55" fmla="*/ 916 h 20000"/>
                <a:gd name="T56" fmla="*/ 15541 w 20000"/>
                <a:gd name="T57" fmla="*/ 611 h 20000"/>
                <a:gd name="T58" fmla="*/ 15159 w 20000"/>
                <a:gd name="T59" fmla="*/ 305 h 20000"/>
                <a:gd name="T60" fmla="*/ 14650 w 20000"/>
                <a:gd name="T61" fmla="*/ 305 h 20000"/>
                <a:gd name="T62" fmla="*/ 14140 w 20000"/>
                <a:gd name="T63" fmla="*/ 0 h 20000"/>
                <a:gd name="T64" fmla="*/ 3185 w 20000"/>
                <a:gd name="T65" fmla="*/ 0 h 20000"/>
                <a:gd name="T66" fmla="*/ 3185 w 20000"/>
                <a:gd name="T67" fmla="*/ 305 h 20000"/>
                <a:gd name="T68" fmla="*/ 1911 w 20000"/>
                <a:gd name="T69" fmla="*/ 305 h 20000"/>
                <a:gd name="T70" fmla="*/ 1911 w 20000"/>
                <a:gd name="T71" fmla="*/ 1985 h 20000"/>
                <a:gd name="T72" fmla="*/ 0 w 20000"/>
                <a:gd name="T73" fmla="*/ 1985 h 20000"/>
                <a:gd name="T74" fmla="*/ 0 w 20000"/>
                <a:gd name="T75" fmla="*/ 8397 h 20000"/>
                <a:gd name="T76" fmla="*/ 255 w 20000"/>
                <a:gd name="T77" fmla="*/ 10687 h 20000"/>
                <a:gd name="T78" fmla="*/ 255 w 20000"/>
                <a:gd name="T79" fmla="*/ 11298 h 20000"/>
                <a:gd name="T80" fmla="*/ 510 w 20000"/>
                <a:gd name="T81" fmla="*/ 11756 h 20000"/>
                <a:gd name="T82" fmla="*/ 510 w 20000"/>
                <a:gd name="T83" fmla="*/ 12977 h 20000"/>
                <a:gd name="T84" fmla="*/ 637 w 20000"/>
                <a:gd name="T85" fmla="*/ 13282 h 20000"/>
                <a:gd name="T86" fmla="*/ 892 w 20000"/>
                <a:gd name="T87" fmla="*/ 13893 h 20000"/>
                <a:gd name="T88" fmla="*/ 892 w 20000"/>
                <a:gd name="T89" fmla="*/ 14504 h 20000"/>
                <a:gd name="T90" fmla="*/ 1401 w 20000"/>
                <a:gd name="T91" fmla="*/ 14809 h 20000"/>
                <a:gd name="T92" fmla="*/ 1401 w 20000"/>
                <a:gd name="T93" fmla="*/ 15878 h 20000"/>
                <a:gd name="T94" fmla="*/ 1656 w 20000"/>
                <a:gd name="T95" fmla="*/ 16183 h 20000"/>
                <a:gd name="T96" fmla="*/ 1656 w 20000"/>
                <a:gd name="T97" fmla="*/ 16489 h 20000"/>
                <a:gd name="T98" fmla="*/ 2038 w 20000"/>
                <a:gd name="T99" fmla="*/ 16489 h 20000"/>
                <a:gd name="T100" fmla="*/ 2293 w 20000"/>
                <a:gd name="T101" fmla="*/ 16794 h 20000"/>
                <a:gd name="T102" fmla="*/ 2293 w 20000"/>
                <a:gd name="T103" fmla="*/ 18015 h 20000"/>
                <a:gd name="T104" fmla="*/ 2548 w 20000"/>
                <a:gd name="T105" fmla="*/ 18015 h 20000"/>
                <a:gd name="T106" fmla="*/ 2548 w 20000"/>
                <a:gd name="T107" fmla="*/ 18168 h 20000"/>
                <a:gd name="T108" fmla="*/ 2675 w 20000"/>
                <a:gd name="T109" fmla="*/ 18168 h 20000"/>
                <a:gd name="T110" fmla="*/ 2675 w 20000"/>
                <a:gd name="T111" fmla="*/ 19084 h 20000"/>
                <a:gd name="T112" fmla="*/ 3567 w 20000"/>
                <a:gd name="T113" fmla="*/ 175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67" y="17557"/>
                  </a:moveTo>
                  <a:lnTo>
                    <a:pt x="2675" y="19847"/>
                  </a:lnTo>
                  <a:lnTo>
                    <a:pt x="16433" y="19847"/>
                  </a:lnTo>
                  <a:lnTo>
                    <a:pt x="17452" y="18779"/>
                  </a:lnTo>
                  <a:lnTo>
                    <a:pt x="17707" y="19084"/>
                  </a:lnTo>
                  <a:lnTo>
                    <a:pt x="17962" y="19084"/>
                  </a:lnTo>
                  <a:lnTo>
                    <a:pt x="17962" y="18779"/>
                  </a:lnTo>
                  <a:lnTo>
                    <a:pt x="18344" y="18626"/>
                  </a:lnTo>
                  <a:lnTo>
                    <a:pt x="18344" y="18168"/>
                  </a:lnTo>
                  <a:lnTo>
                    <a:pt x="18599" y="18015"/>
                  </a:lnTo>
                  <a:lnTo>
                    <a:pt x="18599" y="15420"/>
                  </a:lnTo>
                  <a:lnTo>
                    <a:pt x="18854" y="14962"/>
                  </a:lnTo>
                  <a:lnTo>
                    <a:pt x="18854" y="10076"/>
                  </a:lnTo>
                  <a:lnTo>
                    <a:pt x="19363" y="9771"/>
                  </a:lnTo>
                  <a:lnTo>
                    <a:pt x="19363" y="9160"/>
                  </a:lnTo>
                  <a:lnTo>
                    <a:pt x="19490" y="9008"/>
                  </a:lnTo>
                  <a:lnTo>
                    <a:pt x="19490" y="8550"/>
                  </a:lnTo>
                  <a:lnTo>
                    <a:pt x="19745" y="8397"/>
                  </a:lnTo>
                  <a:lnTo>
                    <a:pt x="19745" y="6260"/>
                  </a:lnTo>
                  <a:lnTo>
                    <a:pt x="19873" y="5802"/>
                  </a:lnTo>
                  <a:lnTo>
                    <a:pt x="19873" y="3511"/>
                  </a:lnTo>
                  <a:lnTo>
                    <a:pt x="19745" y="3053"/>
                  </a:lnTo>
                  <a:lnTo>
                    <a:pt x="19490" y="2748"/>
                  </a:lnTo>
                  <a:lnTo>
                    <a:pt x="18344" y="2748"/>
                  </a:lnTo>
                  <a:lnTo>
                    <a:pt x="17962" y="1221"/>
                  </a:lnTo>
                  <a:lnTo>
                    <a:pt x="17452" y="1221"/>
                  </a:lnTo>
                  <a:lnTo>
                    <a:pt x="16943" y="916"/>
                  </a:lnTo>
                  <a:lnTo>
                    <a:pt x="16051" y="916"/>
                  </a:lnTo>
                  <a:lnTo>
                    <a:pt x="15541" y="611"/>
                  </a:lnTo>
                  <a:lnTo>
                    <a:pt x="15159" y="305"/>
                  </a:lnTo>
                  <a:lnTo>
                    <a:pt x="14650" y="305"/>
                  </a:lnTo>
                  <a:lnTo>
                    <a:pt x="14140" y="0"/>
                  </a:lnTo>
                  <a:lnTo>
                    <a:pt x="3185" y="0"/>
                  </a:lnTo>
                  <a:lnTo>
                    <a:pt x="3185" y="305"/>
                  </a:lnTo>
                  <a:lnTo>
                    <a:pt x="1911" y="305"/>
                  </a:lnTo>
                  <a:lnTo>
                    <a:pt x="1911" y="1985"/>
                  </a:lnTo>
                  <a:lnTo>
                    <a:pt x="0" y="1985"/>
                  </a:lnTo>
                  <a:lnTo>
                    <a:pt x="0" y="8397"/>
                  </a:lnTo>
                  <a:lnTo>
                    <a:pt x="255" y="10687"/>
                  </a:lnTo>
                  <a:lnTo>
                    <a:pt x="255" y="11298"/>
                  </a:lnTo>
                  <a:lnTo>
                    <a:pt x="510" y="11756"/>
                  </a:lnTo>
                  <a:lnTo>
                    <a:pt x="510" y="12977"/>
                  </a:lnTo>
                  <a:lnTo>
                    <a:pt x="637" y="13282"/>
                  </a:lnTo>
                  <a:lnTo>
                    <a:pt x="892" y="13893"/>
                  </a:lnTo>
                  <a:lnTo>
                    <a:pt x="892" y="14504"/>
                  </a:lnTo>
                  <a:lnTo>
                    <a:pt x="1401" y="14809"/>
                  </a:lnTo>
                  <a:lnTo>
                    <a:pt x="1401" y="15878"/>
                  </a:lnTo>
                  <a:lnTo>
                    <a:pt x="1656" y="16183"/>
                  </a:lnTo>
                  <a:lnTo>
                    <a:pt x="1656" y="16489"/>
                  </a:lnTo>
                  <a:lnTo>
                    <a:pt x="2038" y="16489"/>
                  </a:lnTo>
                  <a:lnTo>
                    <a:pt x="2293" y="16794"/>
                  </a:lnTo>
                  <a:lnTo>
                    <a:pt x="2293" y="18015"/>
                  </a:lnTo>
                  <a:lnTo>
                    <a:pt x="2548" y="18015"/>
                  </a:lnTo>
                  <a:lnTo>
                    <a:pt x="2548" y="18168"/>
                  </a:lnTo>
                  <a:lnTo>
                    <a:pt x="2675" y="18168"/>
                  </a:lnTo>
                  <a:lnTo>
                    <a:pt x="2675" y="19084"/>
                  </a:lnTo>
                  <a:lnTo>
                    <a:pt x="3567" y="17557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1" name="Freeform 423"/>
            <p:cNvSpPr>
              <a:spLocks/>
            </p:cNvSpPr>
            <p:nvPr/>
          </p:nvSpPr>
          <p:spPr bwMode="auto">
            <a:xfrm>
              <a:off x="3811" y="3227"/>
              <a:ext cx="116" cy="183"/>
            </a:xfrm>
            <a:custGeom>
              <a:avLst/>
              <a:gdLst>
                <a:gd name="T0" fmla="*/ 14364 w 20000"/>
                <a:gd name="T1" fmla="*/ 13493 h 20000"/>
                <a:gd name="T2" fmla="*/ 15601 w 20000"/>
                <a:gd name="T3" fmla="*/ 13057 h 20000"/>
                <a:gd name="T4" fmla="*/ 16014 w 20000"/>
                <a:gd name="T5" fmla="*/ 12926 h 20000"/>
                <a:gd name="T6" fmla="*/ 16289 w 20000"/>
                <a:gd name="T7" fmla="*/ 12576 h 20000"/>
                <a:gd name="T8" fmla="*/ 16770 w 20000"/>
                <a:gd name="T9" fmla="*/ 12445 h 20000"/>
                <a:gd name="T10" fmla="*/ 16976 w 20000"/>
                <a:gd name="T11" fmla="*/ 12009 h 20000"/>
                <a:gd name="T12" fmla="*/ 17526 w 20000"/>
                <a:gd name="T13" fmla="*/ 11834 h 20000"/>
                <a:gd name="T14" fmla="*/ 17801 w 20000"/>
                <a:gd name="T15" fmla="*/ 11528 h 20000"/>
                <a:gd name="T16" fmla="*/ 18488 w 20000"/>
                <a:gd name="T17" fmla="*/ 11397 h 20000"/>
                <a:gd name="T18" fmla="*/ 18763 w 20000"/>
                <a:gd name="T19" fmla="*/ 10786 h 20000"/>
                <a:gd name="T20" fmla="*/ 19175 w 20000"/>
                <a:gd name="T21" fmla="*/ 9738 h 20000"/>
                <a:gd name="T22" fmla="*/ 19931 w 20000"/>
                <a:gd name="T23" fmla="*/ 7904 h 20000"/>
                <a:gd name="T24" fmla="*/ 19656 w 20000"/>
                <a:gd name="T25" fmla="*/ 4541 h 20000"/>
                <a:gd name="T26" fmla="*/ 19656 w 20000"/>
                <a:gd name="T27" fmla="*/ 3013 h 20000"/>
                <a:gd name="T28" fmla="*/ 19175 w 20000"/>
                <a:gd name="T29" fmla="*/ 2751 h 20000"/>
                <a:gd name="T30" fmla="*/ 18763 w 20000"/>
                <a:gd name="T31" fmla="*/ 2096 h 20000"/>
                <a:gd name="T32" fmla="*/ 17801 w 20000"/>
                <a:gd name="T33" fmla="*/ 1834 h 20000"/>
                <a:gd name="T34" fmla="*/ 17251 w 20000"/>
                <a:gd name="T35" fmla="*/ 1528 h 20000"/>
                <a:gd name="T36" fmla="*/ 16770 w 20000"/>
                <a:gd name="T37" fmla="*/ 1354 h 20000"/>
                <a:gd name="T38" fmla="*/ 16289 w 20000"/>
                <a:gd name="T39" fmla="*/ 1048 h 20000"/>
                <a:gd name="T40" fmla="*/ 15808 w 20000"/>
                <a:gd name="T41" fmla="*/ 786 h 20000"/>
                <a:gd name="T42" fmla="*/ 14845 w 20000"/>
                <a:gd name="T43" fmla="*/ 437 h 20000"/>
                <a:gd name="T44" fmla="*/ 12921 w 20000"/>
                <a:gd name="T45" fmla="*/ 306 h 20000"/>
                <a:gd name="T46" fmla="*/ 4330 w 20000"/>
                <a:gd name="T47" fmla="*/ 175 h 20000"/>
                <a:gd name="T48" fmla="*/ 3918 w 20000"/>
                <a:gd name="T49" fmla="*/ 306 h 20000"/>
                <a:gd name="T50" fmla="*/ 3643 w 20000"/>
                <a:gd name="T51" fmla="*/ 1223 h 20000"/>
                <a:gd name="T52" fmla="*/ 3368 w 20000"/>
                <a:gd name="T53" fmla="*/ 2445 h 20000"/>
                <a:gd name="T54" fmla="*/ 2887 w 20000"/>
                <a:gd name="T55" fmla="*/ 3013 h 20000"/>
                <a:gd name="T56" fmla="*/ 2474 w 20000"/>
                <a:gd name="T57" fmla="*/ 3537 h 20000"/>
                <a:gd name="T58" fmla="*/ 1924 w 20000"/>
                <a:gd name="T59" fmla="*/ 3799 h 20000"/>
                <a:gd name="T60" fmla="*/ 1168 w 20000"/>
                <a:gd name="T61" fmla="*/ 4236 h 20000"/>
                <a:gd name="T62" fmla="*/ 962 w 20000"/>
                <a:gd name="T63" fmla="*/ 5022 h 20000"/>
                <a:gd name="T64" fmla="*/ 412 w 20000"/>
                <a:gd name="T65" fmla="*/ 5328 h 20000"/>
                <a:gd name="T66" fmla="*/ 206 w 20000"/>
                <a:gd name="T67" fmla="*/ 8515 h 20000"/>
                <a:gd name="T68" fmla="*/ 412 w 20000"/>
                <a:gd name="T69" fmla="*/ 16419 h 20000"/>
                <a:gd name="T70" fmla="*/ 962 w 20000"/>
                <a:gd name="T71" fmla="*/ 16725 h 20000"/>
                <a:gd name="T72" fmla="*/ 1924 w 20000"/>
                <a:gd name="T73" fmla="*/ 16900 h 20000"/>
                <a:gd name="T74" fmla="*/ 2131 w 20000"/>
                <a:gd name="T75" fmla="*/ 17162 h 20000"/>
                <a:gd name="T76" fmla="*/ 2887 w 20000"/>
                <a:gd name="T77" fmla="*/ 17598 h 20000"/>
                <a:gd name="T78" fmla="*/ 3643 w 20000"/>
                <a:gd name="T79" fmla="*/ 18253 h 20000"/>
                <a:gd name="T80" fmla="*/ 3918 w 20000"/>
                <a:gd name="T81" fmla="*/ 18515 h 20000"/>
                <a:gd name="T82" fmla="*/ 7216 w 20000"/>
                <a:gd name="T83" fmla="*/ 19956 h 20000"/>
                <a:gd name="T84" fmla="*/ 9003 w 20000"/>
                <a:gd name="T85" fmla="*/ 18996 h 20000"/>
                <a:gd name="T86" fmla="*/ 11134 w 20000"/>
                <a:gd name="T87" fmla="*/ 18996 h 20000"/>
                <a:gd name="T88" fmla="*/ 12921 w 20000"/>
                <a:gd name="T89" fmla="*/ 19170 h 20000"/>
                <a:gd name="T90" fmla="*/ 14570 w 20000"/>
                <a:gd name="T91" fmla="*/ 18996 h 20000"/>
                <a:gd name="T92" fmla="*/ 14570 w 20000"/>
                <a:gd name="T93" fmla="*/ 15633 h 20000"/>
                <a:gd name="T94" fmla="*/ 14364 w 20000"/>
                <a:gd name="T95" fmla="*/ 138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4364" y="13843"/>
                  </a:moveTo>
                  <a:lnTo>
                    <a:pt x="14089" y="13493"/>
                  </a:lnTo>
                  <a:lnTo>
                    <a:pt x="14364" y="13493"/>
                  </a:lnTo>
                  <a:lnTo>
                    <a:pt x="14364" y="13231"/>
                  </a:lnTo>
                  <a:lnTo>
                    <a:pt x="15601" y="13231"/>
                  </a:lnTo>
                  <a:lnTo>
                    <a:pt x="15601" y="13057"/>
                  </a:lnTo>
                  <a:lnTo>
                    <a:pt x="15808" y="13057"/>
                  </a:lnTo>
                  <a:lnTo>
                    <a:pt x="15808" y="12926"/>
                  </a:lnTo>
                  <a:lnTo>
                    <a:pt x="16014" y="12926"/>
                  </a:lnTo>
                  <a:lnTo>
                    <a:pt x="16014" y="12751"/>
                  </a:lnTo>
                  <a:lnTo>
                    <a:pt x="16289" y="12751"/>
                  </a:lnTo>
                  <a:lnTo>
                    <a:pt x="16289" y="12576"/>
                  </a:lnTo>
                  <a:lnTo>
                    <a:pt x="16564" y="12576"/>
                  </a:lnTo>
                  <a:lnTo>
                    <a:pt x="16564" y="12445"/>
                  </a:lnTo>
                  <a:lnTo>
                    <a:pt x="16770" y="12445"/>
                  </a:lnTo>
                  <a:lnTo>
                    <a:pt x="16770" y="12140"/>
                  </a:lnTo>
                  <a:lnTo>
                    <a:pt x="16976" y="12140"/>
                  </a:lnTo>
                  <a:lnTo>
                    <a:pt x="16976" y="12009"/>
                  </a:lnTo>
                  <a:lnTo>
                    <a:pt x="17251" y="12009"/>
                  </a:lnTo>
                  <a:lnTo>
                    <a:pt x="17251" y="11834"/>
                  </a:lnTo>
                  <a:lnTo>
                    <a:pt x="17526" y="11834"/>
                  </a:lnTo>
                  <a:lnTo>
                    <a:pt x="17526" y="11703"/>
                  </a:lnTo>
                  <a:lnTo>
                    <a:pt x="17801" y="11703"/>
                  </a:lnTo>
                  <a:lnTo>
                    <a:pt x="17801" y="11528"/>
                  </a:lnTo>
                  <a:lnTo>
                    <a:pt x="18007" y="11528"/>
                  </a:lnTo>
                  <a:lnTo>
                    <a:pt x="18007" y="11397"/>
                  </a:lnTo>
                  <a:lnTo>
                    <a:pt x="18488" y="11397"/>
                  </a:lnTo>
                  <a:lnTo>
                    <a:pt x="18488" y="11223"/>
                  </a:lnTo>
                  <a:lnTo>
                    <a:pt x="18763" y="11223"/>
                  </a:lnTo>
                  <a:lnTo>
                    <a:pt x="18763" y="10786"/>
                  </a:lnTo>
                  <a:lnTo>
                    <a:pt x="18969" y="10655"/>
                  </a:lnTo>
                  <a:lnTo>
                    <a:pt x="19175" y="10306"/>
                  </a:lnTo>
                  <a:lnTo>
                    <a:pt x="19175" y="9738"/>
                  </a:lnTo>
                  <a:lnTo>
                    <a:pt x="19656" y="9563"/>
                  </a:lnTo>
                  <a:lnTo>
                    <a:pt x="19656" y="8035"/>
                  </a:lnTo>
                  <a:lnTo>
                    <a:pt x="19931" y="7904"/>
                  </a:lnTo>
                  <a:lnTo>
                    <a:pt x="19931" y="7293"/>
                  </a:lnTo>
                  <a:lnTo>
                    <a:pt x="19656" y="7293"/>
                  </a:lnTo>
                  <a:lnTo>
                    <a:pt x="19656" y="4541"/>
                  </a:lnTo>
                  <a:lnTo>
                    <a:pt x="19931" y="4410"/>
                  </a:lnTo>
                  <a:lnTo>
                    <a:pt x="19931" y="3013"/>
                  </a:lnTo>
                  <a:lnTo>
                    <a:pt x="19656" y="3013"/>
                  </a:lnTo>
                  <a:lnTo>
                    <a:pt x="19450" y="2882"/>
                  </a:lnTo>
                  <a:lnTo>
                    <a:pt x="19450" y="2751"/>
                  </a:lnTo>
                  <a:lnTo>
                    <a:pt x="19175" y="2751"/>
                  </a:lnTo>
                  <a:lnTo>
                    <a:pt x="19175" y="2445"/>
                  </a:lnTo>
                  <a:lnTo>
                    <a:pt x="18763" y="2445"/>
                  </a:lnTo>
                  <a:lnTo>
                    <a:pt x="18763" y="2096"/>
                  </a:lnTo>
                  <a:lnTo>
                    <a:pt x="18213" y="2096"/>
                  </a:lnTo>
                  <a:lnTo>
                    <a:pt x="18213" y="1965"/>
                  </a:lnTo>
                  <a:lnTo>
                    <a:pt x="17801" y="1834"/>
                  </a:lnTo>
                  <a:lnTo>
                    <a:pt x="17526" y="1834"/>
                  </a:lnTo>
                  <a:lnTo>
                    <a:pt x="17251" y="1703"/>
                  </a:lnTo>
                  <a:lnTo>
                    <a:pt x="17251" y="1528"/>
                  </a:lnTo>
                  <a:lnTo>
                    <a:pt x="16976" y="1528"/>
                  </a:lnTo>
                  <a:lnTo>
                    <a:pt x="16976" y="1354"/>
                  </a:lnTo>
                  <a:lnTo>
                    <a:pt x="16770" y="1354"/>
                  </a:lnTo>
                  <a:lnTo>
                    <a:pt x="16770" y="1223"/>
                  </a:lnTo>
                  <a:lnTo>
                    <a:pt x="16564" y="1223"/>
                  </a:lnTo>
                  <a:lnTo>
                    <a:pt x="16289" y="1048"/>
                  </a:lnTo>
                  <a:lnTo>
                    <a:pt x="16289" y="917"/>
                  </a:lnTo>
                  <a:lnTo>
                    <a:pt x="15808" y="917"/>
                  </a:lnTo>
                  <a:lnTo>
                    <a:pt x="15808" y="786"/>
                  </a:lnTo>
                  <a:lnTo>
                    <a:pt x="15326" y="611"/>
                  </a:lnTo>
                  <a:lnTo>
                    <a:pt x="15120" y="611"/>
                  </a:lnTo>
                  <a:lnTo>
                    <a:pt x="14845" y="437"/>
                  </a:lnTo>
                  <a:lnTo>
                    <a:pt x="14364" y="437"/>
                  </a:lnTo>
                  <a:lnTo>
                    <a:pt x="14364" y="306"/>
                  </a:lnTo>
                  <a:lnTo>
                    <a:pt x="12921" y="306"/>
                  </a:lnTo>
                  <a:lnTo>
                    <a:pt x="12921" y="0"/>
                  </a:lnTo>
                  <a:lnTo>
                    <a:pt x="4330" y="0"/>
                  </a:lnTo>
                  <a:lnTo>
                    <a:pt x="4330" y="175"/>
                  </a:lnTo>
                  <a:lnTo>
                    <a:pt x="4124" y="175"/>
                  </a:lnTo>
                  <a:lnTo>
                    <a:pt x="4124" y="306"/>
                  </a:lnTo>
                  <a:lnTo>
                    <a:pt x="3918" y="306"/>
                  </a:lnTo>
                  <a:lnTo>
                    <a:pt x="3918" y="1048"/>
                  </a:lnTo>
                  <a:lnTo>
                    <a:pt x="3643" y="1048"/>
                  </a:lnTo>
                  <a:lnTo>
                    <a:pt x="3643" y="1223"/>
                  </a:lnTo>
                  <a:lnTo>
                    <a:pt x="3918" y="1223"/>
                  </a:lnTo>
                  <a:lnTo>
                    <a:pt x="3918" y="2445"/>
                  </a:lnTo>
                  <a:lnTo>
                    <a:pt x="3368" y="2445"/>
                  </a:lnTo>
                  <a:lnTo>
                    <a:pt x="3162" y="2751"/>
                  </a:lnTo>
                  <a:lnTo>
                    <a:pt x="3162" y="3013"/>
                  </a:lnTo>
                  <a:lnTo>
                    <a:pt x="2887" y="3013"/>
                  </a:lnTo>
                  <a:lnTo>
                    <a:pt x="2887" y="3188"/>
                  </a:lnTo>
                  <a:lnTo>
                    <a:pt x="2474" y="3319"/>
                  </a:lnTo>
                  <a:lnTo>
                    <a:pt x="2474" y="3537"/>
                  </a:lnTo>
                  <a:lnTo>
                    <a:pt x="2131" y="3668"/>
                  </a:lnTo>
                  <a:lnTo>
                    <a:pt x="2131" y="3799"/>
                  </a:lnTo>
                  <a:lnTo>
                    <a:pt x="1924" y="3799"/>
                  </a:lnTo>
                  <a:lnTo>
                    <a:pt x="1924" y="4105"/>
                  </a:lnTo>
                  <a:lnTo>
                    <a:pt x="1649" y="4236"/>
                  </a:lnTo>
                  <a:lnTo>
                    <a:pt x="1168" y="4236"/>
                  </a:lnTo>
                  <a:lnTo>
                    <a:pt x="1168" y="4716"/>
                  </a:lnTo>
                  <a:lnTo>
                    <a:pt x="962" y="4847"/>
                  </a:lnTo>
                  <a:lnTo>
                    <a:pt x="962" y="5022"/>
                  </a:lnTo>
                  <a:lnTo>
                    <a:pt x="687" y="5153"/>
                  </a:lnTo>
                  <a:lnTo>
                    <a:pt x="687" y="5328"/>
                  </a:lnTo>
                  <a:lnTo>
                    <a:pt x="412" y="5328"/>
                  </a:lnTo>
                  <a:lnTo>
                    <a:pt x="412" y="8035"/>
                  </a:lnTo>
                  <a:lnTo>
                    <a:pt x="206" y="8210"/>
                  </a:lnTo>
                  <a:lnTo>
                    <a:pt x="206" y="8515"/>
                  </a:lnTo>
                  <a:lnTo>
                    <a:pt x="0" y="8646"/>
                  </a:lnTo>
                  <a:lnTo>
                    <a:pt x="0" y="16419"/>
                  </a:lnTo>
                  <a:lnTo>
                    <a:pt x="412" y="16419"/>
                  </a:lnTo>
                  <a:lnTo>
                    <a:pt x="412" y="16550"/>
                  </a:lnTo>
                  <a:lnTo>
                    <a:pt x="962" y="16550"/>
                  </a:lnTo>
                  <a:lnTo>
                    <a:pt x="962" y="16725"/>
                  </a:lnTo>
                  <a:lnTo>
                    <a:pt x="1649" y="16725"/>
                  </a:lnTo>
                  <a:lnTo>
                    <a:pt x="1649" y="16900"/>
                  </a:lnTo>
                  <a:lnTo>
                    <a:pt x="1924" y="16900"/>
                  </a:lnTo>
                  <a:lnTo>
                    <a:pt x="1924" y="16987"/>
                  </a:lnTo>
                  <a:lnTo>
                    <a:pt x="2131" y="16987"/>
                  </a:lnTo>
                  <a:lnTo>
                    <a:pt x="2131" y="17162"/>
                  </a:lnTo>
                  <a:lnTo>
                    <a:pt x="2612" y="17162"/>
                  </a:lnTo>
                  <a:lnTo>
                    <a:pt x="2612" y="17424"/>
                  </a:lnTo>
                  <a:lnTo>
                    <a:pt x="2887" y="17598"/>
                  </a:lnTo>
                  <a:lnTo>
                    <a:pt x="2887" y="17904"/>
                  </a:lnTo>
                  <a:lnTo>
                    <a:pt x="3162" y="18079"/>
                  </a:lnTo>
                  <a:lnTo>
                    <a:pt x="3643" y="18253"/>
                  </a:lnTo>
                  <a:lnTo>
                    <a:pt x="3643" y="18341"/>
                  </a:lnTo>
                  <a:lnTo>
                    <a:pt x="3918" y="18341"/>
                  </a:lnTo>
                  <a:lnTo>
                    <a:pt x="3918" y="18515"/>
                  </a:lnTo>
                  <a:lnTo>
                    <a:pt x="7216" y="19956"/>
                  </a:lnTo>
                  <a:lnTo>
                    <a:pt x="8316" y="18821"/>
                  </a:lnTo>
                  <a:lnTo>
                    <a:pt x="8729" y="18821"/>
                  </a:lnTo>
                  <a:lnTo>
                    <a:pt x="9003" y="18996"/>
                  </a:lnTo>
                  <a:lnTo>
                    <a:pt x="11134" y="18996"/>
                  </a:lnTo>
                  <a:lnTo>
                    <a:pt x="10928" y="18996"/>
                  </a:lnTo>
                  <a:lnTo>
                    <a:pt x="11134" y="18996"/>
                  </a:lnTo>
                  <a:lnTo>
                    <a:pt x="10928" y="18996"/>
                  </a:lnTo>
                  <a:lnTo>
                    <a:pt x="10928" y="19170"/>
                  </a:lnTo>
                  <a:lnTo>
                    <a:pt x="12921" y="19170"/>
                  </a:lnTo>
                  <a:lnTo>
                    <a:pt x="12646" y="19170"/>
                  </a:lnTo>
                  <a:lnTo>
                    <a:pt x="14570" y="19170"/>
                  </a:lnTo>
                  <a:lnTo>
                    <a:pt x="14570" y="18996"/>
                  </a:lnTo>
                  <a:lnTo>
                    <a:pt x="15120" y="15808"/>
                  </a:lnTo>
                  <a:lnTo>
                    <a:pt x="14845" y="15808"/>
                  </a:lnTo>
                  <a:lnTo>
                    <a:pt x="14570" y="15633"/>
                  </a:lnTo>
                  <a:lnTo>
                    <a:pt x="14570" y="15502"/>
                  </a:lnTo>
                  <a:lnTo>
                    <a:pt x="14089" y="13668"/>
                  </a:lnTo>
                  <a:lnTo>
                    <a:pt x="14364" y="13843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2" name="Freeform 424"/>
            <p:cNvSpPr>
              <a:spLocks/>
            </p:cNvSpPr>
            <p:nvPr/>
          </p:nvSpPr>
          <p:spPr bwMode="auto">
            <a:xfrm>
              <a:off x="3811" y="3170"/>
              <a:ext cx="163" cy="110"/>
            </a:xfrm>
            <a:custGeom>
              <a:avLst/>
              <a:gdLst>
                <a:gd name="T0" fmla="*/ 18676 w 20000"/>
                <a:gd name="T1" fmla="*/ 18986 h 20000"/>
                <a:gd name="T2" fmla="*/ 18971 w 20000"/>
                <a:gd name="T3" fmla="*/ 19928 h 20000"/>
                <a:gd name="T4" fmla="*/ 7108 w 20000"/>
                <a:gd name="T5" fmla="*/ 19928 h 20000"/>
                <a:gd name="T6" fmla="*/ 6716 w 20000"/>
                <a:gd name="T7" fmla="*/ 19493 h 20000"/>
                <a:gd name="T8" fmla="*/ 5539 w 20000"/>
                <a:gd name="T9" fmla="*/ 19130 h 20000"/>
                <a:gd name="T10" fmla="*/ 4265 w 20000"/>
                <a:gd name="T11" fmla="*/ 18261 h 20000"/>
                <a:gd name="T12" fmla="*/ 3088 w 20000"/>
                <a:gd name="T13" fmla="*/ 17899 h 20000"/>
                <a:gd name="T14" fmla="*/ 2647 w 20000"/>
                <a:gd name="T15" fmla="*/ 17101 h 20000"/>
                <a:gd name="T16" fmla="*/ 2255 w 20000"/>
                <a:gd name="T17" fmla="*/ 16667 h 20000"/>
                <a:gd name="T18" fmla="*/ 1667 w 20000"/>
                <a:gd name="T19" fmla="*/ 15362 h 20000"/>
                <a:gd name="T20" fmla="*/ 1667 w 20000"/>
                <a:gd name="T21" fmla="*/ 14565 h 20000"/>
                <a:gd name="T22" fmla="*/ 1225 w 20000"/>
                <a:gd name="T23" fmla="*/ 14130 h 20000"/>
                <a:gd name="T24" fmla="*/ 1029 w 20000"/>
                <a:gd name="T25" fmla="*/ 14565 h 20000"/>
                <a:gd name="T26" fmla="*/ 833 w 20000"/>
                <a:gd name="T27" fmla="*/ 14130 h 20000"/>
                <a:gd name="T28" fmla="*/ 833 w 20000"/>
                <a:gd name="T29" fmla="*/ 12899 h 20000"/>
                <a:gd name="T30" fmla="*/ 392 w 20000"/>
                <a:gd name="T31" fmla="*/ 12899 h 20000"/>
                <a:gd name="T32" fmla="*/ 392 w 20000"/>
                <a:gd name="T33" fmla="*/ 12536 h 20000"/>
                <a:gd name="T34" fmla="*/ 196 w 20000"/>
                <a:gd name="T35" fmla="*/ 12101 h 20000"/>
                <a:gd name="T36" fmla="*/ 0 w 20000"/>
                <a:gd name="T37" fmla="*/ 11232 h 20000"/>
                <a:gd name="T38" fmla="*/ 0 w 20000"/>
                <a:gd name="T39" fmla="*/ 1667 h 20000"/>
                <a:gd name="T40" fmla="*/ 196 w 20000"/>
                <a:gd name="T41" fmla="*/ 1667 h 20000"/>
                <a:gd name="T42" fmla="*/ 392 w 20000"/>
                <a:gd name="T43" fmla="*/ 1232 h 20000"/>
                <a:gd name="T44" fmla="*/ 1422 w 20000"/>
                <a:gd name="T45" fmla="*/ 1232 h 20000"/>
                <a:gd name="T46" fmla="*/ 1863 w 20000"/>
                <a:gd name="T47" fmla="*/ 870 h 20000"/>
                <a:gd name="T48" fmla="*/ 2059 w 20000"/>
                <a:gd name="T49" fmla="*/ 870 h 20000"/>
                <a:gd name="T50" fmla="*/ 2451 w 20000"/>
                <a:gd name="T51" fmla="*/ 435 h 20000"/>
                <a:gd name="T52" fmla="*/ 2892 w 20000"/>
                <a:gd name="T53" fmla="*/ 435 h 20000"/>
                <a:gd name="T54" fmla="*/ 3088 w 20000"/>
                <a:gd name="T55" fmla="*/ 0 h 20000"/>
                <a:gd name="T56" fmla="*/ 17941 w 20000"/>
                <a:gd name="T57" fmla="*/ 0 h 20000"/>
                <a:gd name="T58" fmla="*/ 18137 w 20000"/>
                <a:gd name="T59" fmla="*/ 435 h 20000"/>
                <a:gd name="T60" fmla="*/ 18333 w 20000"/>
                <a:gd name="T61" fmla="*/ 435 h 20000"/>
                <a:gd name="T62" fmla="*/ 18480 w 20000"/>
                <a:gd name="T63" fmla="*/ 870 h 20000"/>
                <a:gd name="T64" fmla="*/ 18725 w 20000"/>
                <a:gd name="T65" fmla="*/ 870 h 20000"/>
                <a:gd name="T66" fmla="*/ 18725 w 20000"/>
                <a:gd name="T67" fmla="*/ 1667 h 20000"/>
                <a:gd name="T68" fmla="*/ 19118 w 20000"/>
                <a:gd name="T69" fmla="*/ 1667 h 20000"/>
                <a:gd name="T70" fmla="*/ 19314 w 20000"/>
                <a:gd name="T71" fmla="*/ 2101 h 20000"/>
                <a:gd name="T72" fmla="*/ 19314 w 20000"/>
                <a:gd name="T73" fmla="*/ 2536 h 20000"/>
                <a:gd name="T74" fmla="*/ 19755 w 20000"/>
                <a:gd name="T75" fmla="*/ 2536 h 20000"/>
                <a:gd name="T76" fmla="*/ 19951 w 20000"/>
                <a:gd name="T77" fmla="*/ 2899 h 20000"/>
                <a:gd name="T78" fmla="*/ 19951 w 20000"/>
                <a:gd name="T79" fmla="*/ 14565 h 20000"/>
                <a:gd name="T80" fmla="*/ 19755 w 20000"/>
                <a:gd name="T81" fmla="*/ 14565 h 20000"/>
                <a:gd name="T82" fmla="*/ 19755 w 20000"/>
                <a:gd name="T83" fmla="*/ 14928 h 20000"/>
                <a:gd name="T84" fmla="*/ 19559 w 20000"/>
                <a:gd name="T85" fmla="*/ 14928 h 20000"/>
                <a:gd name="T86" fmla="*/ 19559 w 20000"/>
                <a:gd name="T87" fmla="*/ 15362 h 20000"/>
                <a:gd name="T88" fmla="*/ 19314 w 20000"/>
                <a:gd name="T89" fmla="*/ 15362 h 20000"/>
                <a:gd name="T90" fmla="*/ 19314 w 20000"/>
                <a:gd name="T91" fmla="*/ 17101 h 20000"/>
                <a:gd name="T92" fmla="*/ 19118 w 20000"/>
                <a:gd name="T93" fmla="*/ 17101 h 20000"/>
                <a:gd name="T94" fmla="*/ 19118 w 20000"/>
                <a:gd name="T95" fmla="*/ 19130 h 20000"/>
                <a:gd name="T96" fmla="*/ 18971 w 20000"/>
                <a:gd name="T97" fmla="*/ 19130 h 20000"/>
                <a:gd name="T98" fmla="*/ 18971 w 20000"/>
                <a:gd name="T99" fmla="*/ 19493 h 20000"/>
                <a:gd name="T100" fmla="*/ 18676 w 20000"/>
                <a:gd name="T101" fmla="*/ 18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676" y="18986"/>
                  </a:moveTo>
                  <a:lnTo>
                    <a:pt x="18971" y="19928"/>
                  </a:lnTo>
                  <a:lnTo>
                    <a:pt x="7108" y="19928"/>
                  </a:lnTo>
                  <a:lnTo>
                    <a:pt x="6716" y="19493"/>
                  </a:lnTo>
                  <a:lnTo>
                    <a:pt x="5539" y="19130"/>
                  </a:lnTo>
                  <a:lnTo>
                    <a:pt x="4265" y="18261"/>
                  </a:lnTo>
                  <a:lnTo>
                    <a:pt x="3088" y="17899"/>
                  </a:lnTo>
                  <a:lnTo>
                    <a:pt x="2647" y="17101"/>
                  </a:lnTo>
                  <a:lnTo>
                    <a:pt x="2255" y="16667"/>
                  </a:lnTo>
                  <a:lnTo>
                    <a:pt x="1667" y="15362"/>
                  </a:lnTo>
                  <a:lnTo>
                    <a:pt x="1667" y="14565"/>
                  </a:lnTo>
                  <a:lnTo>
                    <a:pt x="1225" y="14130"/>
                  </a:lnTo>
                  <a:lnTo>
                    <a:pt x="1029" y="14565"/>
                  </a:lnTo>
                  <a:lnTo>
                    <a:pt x="833" y="14130"/>
                  </a:lnTo>
                  <a:lnTo>
                    <a:pt x="833" y="12899"/>
                  </a:lnTo>
                  <a:lnTo>
                    <a:pt x="392" y="12899"/>
                  </a:lnTo>
                  <a:lnTo>
                    <a:pt x="392" y="12536"/>
                  </a:lnTo>
                  <a:lnTo>
                    <a:pt x="196" y="12101"/>
                  </a:lnTo>
                  <a:lnTo>
                    <a:pt x="0" y="11232"/>
                  </a:lnTo>
                  <a:lnTo>
                    <a:pt x="0" y="1667"/>
                  </a:lnTo>
                  <a:lnTo>
                    <a:pt x="196" y="1667"/>
                  </a:lnTo>
                  <a:lnTo>
                    <a:pt x="392" y="1232"/>
                  </a:lnTo>
                  <a:lnTo>
                    <a:pt x="1422" y="1232"/>
                  </a:lnTo>
                  <a:lnTo>
                    <a:pt x="1863" y="870"/>
                  </a:lnTo>
                  <a:lnTo>
                    <a:pt x="2059" y="870"/>
                  </a:lnTo>
                  <a:lnTo>
                    <a:pt x="2451" y="435"/>
                  </a:lnTo>
                  <a:lnTo>
                    <a:pt x="2892" y="435"/>
                  </a:lnTo>
                  <a:lnTo>
                    <a:pt x="3088" y="0"/>
                  </a:lnTo>
                  <a:lnTo>
                    <a:pt x="17941" y="0"/>
                  </a:lnTo>
                  <a:lnTo>
                    <a:pt x="18137" y="435"/>
                  </a:lnTo>
                  <a:lnTo>
                    <a:pt x="18333" y="435"/>
                  </a:lnTo>
                  <a:lnTo>
                    <a:pt x="18480" y="870"/>
                  </a:lnTo>
                  <a:lnTo>
                    <a:pt x="18725" y="870"/>
                  </a:lnTo>
                  <a:lnTo>
                    <a:pt x="18725" y="1667"/>
                  </a:lnTo>
                  <a:lnTo>
                    <a:pt x="19118" y="1667"/>
                  </a:lnTo>
                  <a:lnTo>
                    <a:pt x="19314" y="2101"/>
                  </a:lnTo>
                  <a:lnTo>
                    <a:pt x="19314" y="2536"/>
                  </a:lnTo>
                  <a:lnTo>
                    <a:pt x="19755" y="2536"/>
                  </a:lnTo>
                  <a:lnTo>
                    <a:pt x="19951" y="2899"/>
                  </a:lnTo>
                  <a:lnTo>
                    <a:pt x="19951" y="14565"/>
                  </a:lnTo>
                  <a:lnTo>
                    <a:pt x="19755" y="14565"/>
                  </a:lnTo>
                  <a:lnTo>
                    <a:pt x="19755" y="14928"/>
                  </a:lnTo>
                  <a:lnTo>
                    <a:pt x="19559" y="14928"/>
                  </a:lnTo>
                  <a:lnTo>
                    <a:pt x="19559" y="15362"/>
                  </a:lnTo>
                  <a:lnTo>
                    <a:pt x="19314" y="15362"/>
                  </a:lnTo>
                  <a:lnTo>
                    <a:pt x="19314" y="17101"/>
                  </a:lnTo>
                  <a:lnTo>
                    <a:pt x="19118" y="17101"/>
                  </a:lnTo>
                  <a:lnTo>
                    <a:pt x="19118" y="19130"/>
                  </a:lnTo>
                  <a:lnTo>
                    <a:pt x="18971" y="19130"/>
                  </a:lnTo>
                  <a:lnTo>
                    <a:pt x="18971" y="19493"/>
                  </a:lnTo>
                  <a:lnTo>
                    <a:pt x="18676" y="189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3" name="Freeform 425"/>
            <p:cNvSpPr>
              <a:spLocks/>
            </p:cNvSpPr>
            <p:nvPr/>
          </p:nvSpPr>
          <p:spPr bwMode="auto">
            <a:xfrm>
              <a:off x="3811" y="3007"/>
              <a:ext cx="156" cy="148"/>
            </a:xfrm>
            <a:custGeom>
              <a:avLst/>
              <a:gdLst>
                <a:gd name="T0" fmla="*/ 818 w 20000"/>
                <a:gd name="T1" fmla="*/ 2318 h 20000"/>
                <a:gd name="T2" fmla="*/ 512 w 20000"/>
                <a:gd name="T3" fmla="*/ 2642 h 20000"/>
                <a:gd name="T4" fmla="*/ 0 w 20000"/>
                <a:gd name="T5" fmla="*/ 8625 h 20000"/>
                <a:gd name="T6" fmla="*/ 0 w 20000"/>
                <a:gd name="T7" fmla="*/ 14232 h 20000"/>
                <a:gd name="T8" fmla="*/ 818 w 20000"/>
                <a:gd name="T9" fmla="*/ 17197 h 20000"/>
                <a:gd name="T10" fmla="*/ 1279 w 20000"/>
                <a:gd name="T11" fmla="*/ 18113 h 20000"/>
                <a:gd name="T12" fmla="*/ 1841 w 20000"/>
                <a:gd name="T13" fmla="*/ 18652 h 20000"/>
                <a:gd name="T14" fmla="*/ 2916 w 20000"/>
                <a:gd name="T15" fmla="*/ 18976 h 20000"/>
                <a:gd name="T16" fmla="*/ 3069 w 20000"/>
                <a:gd name="T17" fmla="*/ 19245 h 20000"/>
                <a:gd name="T18" fmla="*/ 3632 w 20000"/>
                <a:gd name="T19" fmla="*/ 19569 h 20000"/>
                <a:gd name="T20" fmla="*/ 6905 w 20000"/>
                <a:gd name="T21" fmla="*/ 19946 h 20000"/>
                <a:gd name="T22" fmla="*/ 10128 w 20000"/>
                <a:gd name="T23" fmla="*/ 19838 h 20000"/>
                <a:gd name="T24" fmla="*/ 12992 w 20000"/>
                <a:gd name="T25" fmla="*/ 19245 h 20000"/>
                <a:gd name="T26" fmla="*/ 14322 w 20000"/>
                <a:gd name="T27" fmla="*/ 18113 h 20000"/>
                <a:gd name="T28" fmla="*/ 15857 w 20000"/>
                <a:gd name="T29" fmla="*/ 17197 h 20000"/>
                <a:gd name="T30" fmla="*/ 17647 w 20000"/>
                <a:gd name="T31" fmla="*/ 17197 h 20000"/>
                <a:gd name="T32" fmla="*/ 17954 w 20000"/>
                <a:gd name="T33" fmla="*/ 16927 h 20000"/>
                <a:gd name="T34" fmla="*/ 18210 w 20000"/>
                <a:gd name="T35" fmla="*/ 16334 h 20000"/>
                <a:gd name="T36" fmla="*/ 18465 w 20000"/>
                <a:gd name="T37" fmla="*/ 15741 h 20000"/>
                <a:gd name="T38" fmla="*/ 18977 w 20000"/>
                <a:gd name="T39" fmla="*/ 14825 h 20000"/>
                <a:gd name="T40" fmla="*/ 19949 w 20000"/>
                <a:gd name="T41" fmla="*/ 11429 h 20000"/>
                <a:gd name="T42" fmla="*/ 19949 w 20000"/>
                <a:gd name="T43" fmla="*/ 8625 h 20000"/>
                <a:gd name="T44" fmla="*/ 18721 w 20000"/>
                <a:gd name="T45" fmla="*/ 4906 h 20000"/>
                <a:gd name="T46" fmla="*/ 18465 w 20000"/>
                <a:gd name="T47" fmla="*/ 4367 h 20000"/>
                <a:gd name="T48" fmla="*/ 18210 w 20000"/>
                <a:gd name="T49" fmla="*/ 3774 h 20000"/>
                <a:gd name="T50" fmla="*/ 17954 w 20000"/>
                <a:gd name="T51" fmla="*/ 3504 h 20000"/>
                <a:gd name="T52" fmla="*/ 16931 w 20000"/>
                <a:gd name="T53" fmla="*/ 3181 h 20000"/>
                <a:gd name="T54" fmla="*/ 15857 w 20000"/>
                <a:gd name="T55" fmla="*/ 2911 h 20000"/>
                <a:gd name="T56" fmla="*/ 12481 w 20000"/>
                <a:gd name="T57" fmla="*/ 3019 h 20000"/>
                <a:gd name="T58" fmla="*/ 11202 w 20000"/>
                <a:gd name="T59" fmla="*/ 2642 h 20000"/>
                <a:gd name="T60" fmla="*/ 10435 w 20000"/>
                <a:gd name="T61" fmla="*/ 2049 h 20000"/>
                <a:gd name="T62" fmla="*/ 9616 w 20000"/>
                <a:gd name="T63" fmla="*/ 1456 h 20000"/>
                <a:gd name="T64" fmla="*/ 9105 w 20000"/>
                <a:gd name="T65" fmla="*/ 863 h 20000"/>
                <a:gd name="T66" fmla="*/ 8849 w 20000"/>
                <a:gd name="T67" fmla="*/ 593 h 20000"/>
                <a:gd name="T68" fmla="*/ 7263 w 20000"/>
                <a:gd name="T69" fmla="*/ 270 h 20000"/>
                <a:gd name="T70" fmla="*/ 3939 w 20000"/>
                <a:gd name="T71" fmla="*/ 593 h 20000"/>
                <a:gd name="T72" fmla="*/ 1586 w 20000"/>
                <a:gd name="T73" fmla="*/ 11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023" y="2049"/>
                  </a:moveTo>
                  <a:lnTo>
                    <a:pt x="818" y="2318"/>
                  </a:lnTo>
                  <a:lnTo>
                    <a:pt x="818" y="2911"/>
                  </a:lnTo>
                  <a:lnTo>
                    <a:pt x="512" y="2642"/>
                  </a:lnTo>
                  <a:lnTo>
                    <a:pt x="256" y="5660"/>
                  </a:lnTo>
                  <a:lnTo>
                    <a:pt x="0" y="8625"/>
                  </a:lnTo>
                  <a:lnTo>
                    <a:pt x="0" y="11429"/>
                  </a:lnTo>
                  <a:lnTo>
                    <a:pt x="0" y="14232"/>
                  </a:lnTo>
                  <a:lnTo>
                    <a:pt x="818" y="17197"/>
                  </a:lnTo>
                  <a:lnTo>
                    <a:pt x="1023" y="17790"/>
                  </a:lnTo>
                  <a:lnTo>
                    <a:pt x="1279" y="18113"/>
                  </a:lnTo>
                  <a:lnTo>
                    <a:pt x="1279" y="18652"/>
                  </a:lnTo>
                  <a:lnTo>
                    <a:pt x="1841" y="18652"/>
                  </a:lnTo>
                  <a:lnTo>
                    <a:pt x="2097" y="18976"/>
                  </a:lnTo>
                  <a:lnTo>
                    <a:pt x="2916" y="18976"/>
                  </a:lnTo>
                  <a:lnTo>
                    <a:pt x="2916" y="19245"/>
                  </a:lnTo>
                  <a:lnTo>
                    <a:pt x="3069" y="19245"/>
                  </a:lnTo>
                  <a:lnTo>
                    <a:pt x="3376" y="19569"/>
                  </a:lnTo>
                  <a:lnTo>
                    <a:pt x="3632" y="19569"/>
                  </a:lnTo>
                  <a:lnTo>
                    <a:pt x="5013" y="19838"/>
                  </a:lnTo>
                  <a:lnTo>
                    <a:pt x="6905" y="19946"/>
                  </a:lnTo>
                  <a:lnTo>
                    <a:pt x="7468" y="19838"/>
                  </a:lnTo>
                  <a:lnTo>
                    <a:pt x="10128" y="19838"/>
                  </a:lnTo>
                  <a:lnTo>
                    <a:pt x="11407" y="19838"/>
                  </a:lnTo>
                  <a:lnTo>
                    <a:pt x="12992" y="19245"/>
                  </a:lnTo>
                  <a:lnTo>
                    <a:pt x="13504" y="18976"/>
                  </a:lnTo>
                  <a:lnTo>
                    <a:pt x="14322" y="18113"/>
                  </a:lnTo>
                  <a:lnTo>
                    <a:pt x="15857" y="17520"/>
                  </a:lnTo>
                  <a:lnTo>
                    <a:pt x="15857" y="17197"/>
                  </a:lnTo>
                  <a:lnTo>
                    <a:pt x="16113" y="16927"/>
                  </a:lnTo>
                  <a:lnTo>
                    <a:pt x="17647" y="17197"/>
                  </a:lnTo>
                  <a:lnTo>
                    <a:pt x="17954" y="17197"/>
                  </a:lnTo>
                  <a:lnTo>
                    <a:pt x="17954" y="16927"/>
                  </a:lnTo>
                  <a:lnTo>
                    <a:pt x="18210" y="16604"/>
                  </a:lnTo>
                  <a:lnTo>
                    <a:pt x="18210" y="16334"/>
                  </a:lnTo>
                  <a:lnTo>
                    <a:pt x="18465" y="16334"/>
                  </a:lnTo>
                  <a:lnTo>
                    <a:pt x="18465" y="15741"/>
                  </a:lnTo>
                  <a:lnTo>
                    <a:pt x="18977" y="15741"/>
                  </a:lnTo>
                  <a:lnTo>
                    <a:pt x="18977" y="14825"/>
                  </a:lnTo>
                  <a:lnTo>
                    <a:pt x="19233" y="14286"/>
                  </a:lnTo>
                  <a:lnTo>
                    <a:pt x="19949" y="11429"/>
                  </a:lnTo>
                  <a:lnTo>
                    <a:pt x="19949" y="8625"/>
                  </a:lnTo>
                  <a:lnTo>
                    <a:pt x="18977" y="5499"/>
                  </a:lnTo>
                  <a:lnTo>
                    <a:pt x="18721" y="4906"/>
                  </a:lnTo>
                  <a:lnTo>
                    <a:pt x="18721" y="4636"/>
                  </a:lnTo>
                  <a:lnTo>
                    <a:pt x="18465" y="4367"/>
                  </a:lnTo>
                  <a:lnTo>
                    <a:pt x="18210" y="4367"/>
                  </a:lnTo>
                  <a:lnTo>
                    <a:pt x="18210" y="3774"/>
                  </a:lnTo>
                  <a:lnTo>
                    <a:pt x="17954" y="3774"/>
                  </a:lnTo>
                  <a:lnTo>
                    <a:pt x="17954" y="3504"/>
                  </a:lnTo>
                  <a:lnTo>
                    <a:pt x="17442" y="3504"/>
                  </a:lnTo>
                  <a:lnTo>
                    <a:pt x="16931" y="3181"/>
                  </a:lnTo>
                  <a:lnTo>
                    <a:pt x="16113" y="3181"/>
                  </a:lnTo>
                  <a:lnTo>
                    <a:pt x="15857" y="2911"/>
                  </a:lnTo>
                  <a:lnTo>
                    <a:pt x="14987" y="3019"/>
                  </a:lnTo>
                  <a:lnTo>
                    <a:pt x="12481" y="3019"/>
                  </a:lnTo>
                  <a:lnTo>
                    <a:pt x="11918" y="2642"/>
                  </a:lnTo>
                  <a:lnTo>
                    <a:pt x="11202" y="2642"/>
                  </a:lnTo>
                  <a:lnTo>
                    <a:pt x="10895" y="2318"/>
                  </a:lnTo>
                  <a:lnTo>
                    <a:pt x="10435" y="2049"/>
                  </a:lnTo>
                  <a:lnTo>
                    <a:pt x="10128" y="1456"/>
                  </a:lnTo>
                  <a:lnTo>
                    <a:pt x="9616" y="1456"/>
                  </a:lnTo>
                  <a:lnTo>
                    <a:pt x="9361" y="863"/>
                  </a:lnTo>
                  <a:lnTo>
                    <a:pt x="9105" y="863"/>
                  </a:lnTo>
                  <a:lnTo>
                    <a:pt x="9105" y="593"/>
                  </a:lnTo>
                  <a:lnTo>
                    <a:pt x="8849" y="593"/>
                  </a:lnTo>
                  <a:lnTo>
                    <a:pt x="8338" y="270"/>
                  </a:lnTo>
                  <a:lnTo>
                    <a:pt x="7263" y="270"/>
                  </a:lnTo>
                  <a:lnTo>
                    <a:pt x="7059" y="0"/>
                  </a:lnTo>
                  <a:lnTo>
                    <a:pt x="3939" y="593"/>
                  </a:lnTo>
                  <a:lnTo>
                    <a:pt x="1586" y="1186"/>
                  </a:lnTo>
                  <a:lnTo>
                    <a:pt x="1023" y="2049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4" name="Freeform 426"/>
            <p:cNvSpPr>
              <a:spLocks/>
            </p:cNvSpPr>
            <p:nvPr/>
          </p:nvSpPr>
          <p:spPr bwMode="auto">
            <a:xfrm>
              <a:off x="3936" y="3409"/>
              <a:ext cx="76" cy="99"/>
            </a:xfrm>
            <a:custGeom>
              <a:avLst/>
              <a:gdLst>
                <a:gd name="T0" fmla="*/ 17579 w 20000"/>
                <a:gd name="T1" fmla="*/ 16437 h 20000"/>
                <a:gd name="T2" fmla="*/ 19895 w 20000"/>
                <a:gd name="T3" fmla="*/ 17166 h 20000"/>
                <a:gd name="T4" fmla="*/ 19895 w 20000"/>
                <a:gd name="T5" fmla="*/ 3482 h 20000"/>
                <a:gd name="T6" fmla="*/ 18842 w 20000"/>
                <a:gd name="T7" fmla="*/ 2510 h 20000"/>
                <a:gd name="T8" fmla="*/ 19158 w 20000"/>
                <a:gd name="T9" fmla="*/ 2348 h 20000"/>
                <a:gd name="T10" fmla="*/ 19158 w 20000"/>
                <a:gd name="T11" fmla="*/ 2024 h 20000"/>
                <a:gd name="T12" fmla="*/ 18842 w 20000"/>
                <a:gd name="T13" fmla="*/ 2024 h 20000"/>
                <a:gd name="T14" fmla="*/ 18526 w 20000"/>
                <a:gd name="T15" fmla="*/ 1538 h 20000"/>
                <a:gd name="T16" fmla="*/ 18211 w 20000"/>
                <a:gd name="T17" fmla="*/ 1538 h 20000"/>
                <a:gd name="T18" fmla="*/ 17895 w 20000"/>
                <a:gd name="T19" fmla="*/ 1377 h 20000"/>
                <a:gd name="T20" fmla="*/ 15368 w 20000"/>
                <a:gd name="T21" fmla="*/ 1377 h 20000"/>
                <a:gd name="T22" fmla="*/ 15053 w 20000"/>
                <a:gd name="T23" fmla="*/ 1134 h 20000"/>
                <a:gd name="T24" fmla="*/ 10105 w 20000"/>
                <a:gd name="T25" fmla="*/ 1134 h 20000"/>
                <a:gd name="T26" fmla="*/ 9789 w 20000"/>
                <a:gd name="T27" fmla="*/ 648 h 20000"/>
                <a:gd name="T28" fmla="*/ 9263 w 20000"/>
                <a:gd name="T29" fmla="*/ 648 h 20000"/>
                <a:gd name="T30" fmla="*/ 8947 w 20000"/>
                <a:gd name="T31" fmla="*/ 486 h 20000"/>
                <a:gd name="T32" fmla="*/ 8737 w 20000"/>
                <a:gd name="T33" fmla="*/ 486 h 20000"/>
                <a:gd name="T34" fmla="*/ 8316 w 20000"/>
                <a:gd name="T35" fmla="*/ 243 h 20000"/>
                <a:gd name="T36" fmla="*/ 6421 w 20000"/>
                <a:gd name="T37" fmla="*/ 243 h 20000"/>
                <a:gd name="T38" fmla="*/ 5789 w 20000"/>
                <a:gd name="T39" fmla="*/ 0 h 20000"/>
                <a:gd name="T40" fmla="*/ 3474 w 20000"/>
                <a:gd name="T41" fmla="*/ 0 h 20000"/>
                <a:gd name="T42" fmla="*/ 3158 w 20000"/>
                <a:gd name="T43" fmla="*/ 243 h 20000"/>
                <a:gd name="T44" fmla="*/ 2842 w 20000"/>
                <a:gd name="T45" fmla="*/ 486 h 20000"/>
                <a:gd name="T46" fmla="*/ 2842 w 20000"/>
                <a:gd name="T47" fmla="*/ 1538 h 20000"/>
                <a:gd name="T48" fmla="*/ 1158 w 20000"/>
                <a:gd name="T49" fmla="*/ 2024 h 20000"/>
                <a:gd name="T50" fmla="*/ 1158 w 20000"/>
                <a:gd name="T51" fmla="*/ 2510 h 20000"/>
                <a:gd name="T52" fmla="*/ 842 w 20000"/>
                <a:gd name="T53" fmla="*/ 2996 h 20000"/>
                <a:gd name="T54" fmla="*/ 842 w 20000"/>
                <a:gd name="T55" fmla="*/ 3887 h 20000"/>
                <a:gd name="T56" fmla="*/ 526 w 20000"/>
                <a:gd name="T57" fmla="*/ 4453 h 20000"/>
                <a:gd name="T58" fmla="*/ 211 w 20000"/>
                <a:gd name="T59" fmla="*/ 4858 h 20000"/>
                <a:gd name="T60" fmla="*/ 211 w 20000"/>
                <a:gd name="T61" fmla="*/ 5344 h 20000"/>
                <a:gd name="T62" fmla="*/ 0 w 20000"/>
                <a:gd name="T63" fmla="*/ 5749 h 20000"/>
                <a:gd name="T64" fmla="*/ 0 w 20000"/>
                <a:gd name="T65" fmla="*/ 16761 h 20000"/>
                <a:gd name="T66" fmla="*/ 211 w 20000"/>
                <a:gd name="T67" fmla="*/ 16761 h 20000"/>
                <a:gd name="T68" fmla="*/ 211 w 20000"/>
                <a:gd name="T69" fmla="*/ 18057 h 20000"/>
                <a:gd name="T70" fmla="*/ 2000 w 20000"/>
                <a:gd name="T71" fmla="*/ 18057 h 20000"/>
                <a:gd name="T72" fmla="*/ 2000 w 20000"/>
                <a:gd name="T73" fmla="*/ 19919 h 20000"/>
                <a:gd name="T74" fmla="*/ 8316 w 20000"/>
                <a:gd name="T75" fmla="*/ 19919 h 20000"/>
                <a:gd name="T76" fmla="*/ 10737 w 20000"/>
                <a:gd name="T77" fmla="*/ 19757 h 20000"/>
                <a:gd name="T78" fmla="*/ 11263 w 20000"/>
                <a:gd name="T79" fmla="*/ 19757 h 20000"/>
                <a:gd name="T80" fmla="*/ 11895 w 20000"/>
                <a:gd name="T81" fmla="*/ 19433 h 20000"/>
                <a:gd name="T82" fmla="*/ 12947 w 20000"/>
                <a:gd name="T83" fmla="*/ 19433 h 20000"/>
                <a:gd name="T84" fmla="*/ 13263 w 20000"/>
                <a:gd name="T85" fmla="*/ 19271 h 20000"/>
                <a:gd name="T86" fmla="*/ 13895 w 20000"/>
                <a:gd name="T87" fmla="*/ 19028 h 20000"/>
                <a:gd name="T88" fmla="*/ 14421 w 20000"/>
                <a:gd name="T89" fmla="*/ 19028 h 20000"/>
                <a:gd name="T90" fmla="*/ 14737 w 20000"/>
                <a:gd name="T91" fmla="*/ 18543 h 20000"/>
                <a:gd name="T92" fmla="*/ 15895 w 20000"/>
                <a:gd name="T93" fmla="*/ 18543 h 20000"/>
                <a:gd name="T94" fmla="*/ 16211 w 20000"/>
                <a:gd name="T95" fmla="*/ 18300 h 20000"/>
                <a:gd name="T96" fmla="*/ 16421 w 20000"/>
                <a:gd name="T97" fmla="*/ 18300 h 20000"/>
                <a:gd name="T98" fmla="*/ 16421 w 20000"/>
                <a:gd name="T99" fmla="*/ 17814 h 20000"/>
                <a:gd name="T100" fmla="*/ 16737 w 20000"/>
                <a:gd name="T101" fmla="*/ 17652 h 20000"/>
                <a:gd name="T102" fmla="*/ 17895 w 20000"/>
                <a:gd name="T103" fmla="*/ 17652 h 20000"/>
                <a:gd name="T104" fmla="*/ 17895 w 20000"/>
                <a:gd name="T105" fmla="*/ 17328 h 20000"/>
                <a:gd name="T106" fmla="*/ 18211 w 20000"/>
                <a:gd name="T107" fmla="*/ 17328 h 20000"/>
                <a:gd name="T108" fmla="*/ 18211 w 20000"/>
                <a:gd name="T109" fmla="*/ 17166 h 20000"/>
                <a:gd name="T110" fmla="*/ 19158 w 20000"/>
                <a:gd name="T111" fmla="*/ 17166 h 20000"/>
                <a:gd name="T112" fmla="*/ 17579 w 20000"/>
                <a:gd name="T113" fmla="*/ 1643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16437"/>
                  </a:moveTo>
                  <a:lnTo>
                    <a:pt x="19895" y="17166"/>
                  </a:lnTo>
                  <a:lnTo>
                    <a:pt x="19895" y="3482"/>
                  </a:lnTo>
                  <a:lnTo>
                    <a:pt x="18842" y="2510"/>
                  </a:lnTo>
                  <a:lnTo>
                    <a:pt x="19158" y="2348"/>
                  </a:lnTo>
                  <a:lnTo>
                    <a:pt x="19158" y="2024"/>
                  </a:lnTo>
                  <a:lnTo>
                    <a:pt x="18842" y="2024"/>
                  </a:lnTo>
                  <a:lnTo>
                    <a:pt x="18526" y="1538"/>
                  </a:lnTo>
                  <a:lnTo>
                    <a:pt x="18211" y="1538"/>
                  </a:lnTo>
                  <a:lnTo>
                    <a:pt x="17895" y="1377"/>
                  </a:lnTo>
                  <a:lnTo>
                    <a:pt x="15368" y="1377"/>
                  </a:lnTo>
                  <a:lnTo>
                    <a:pt x="15053" y="1134"/>
                  </a:lnTo>
                  <a:lnTo>
                    <a:pt x="10105" y="1134"/>
                  </a:lnTo>
                  <a:lnTo>
                    <a:pt x="9789" y="648"/>
                  </a:lnTo>
                  <a:lnTo>
                    <a:pt x="9263" y="648"/>
                  </a:lnTo>
                  <a:lnTo>
                    <a:pt x="8947" y="486"/>
                  </a:lnTo>
                  <a:lnTo>
                    <a:pt x="8737" y="486"/>
                  </a:lnTo>
                  <a:lnTo>
                    <a:pt x="8316" y="243"/>
                  </a:lnTo>
                  <a:lnTo>
                    <a:pt x="6421" y="243"/>
                  </a:lnTo>
                  <a:lnTo>
                    <a:pt x="5789" y="0"/>
                  </a:lnTo>
                  <a:lnTo>
                    <a:pt x="3474" y="0"/>
                  </a:lnTo>
                  <a:lnTo>
                    <a:pt x="3158" y="243"/>
                  </a:lnTo>
                  <a:lnTo>
                    <a:pt x="2842" y="486"/>
                  </a:lnTo>
                  <a:lnTo>
                    <a:pt x="2842" y="1538"/>
                  </a:lnTo>
                  <a:lnTo>
                    <a:pt x="1158" y="2024"/>
                  </a:lnTo>
                  <a:lnTo>
                    <a:pt x="1158" y="2510"/>
                  </a:lnTo>
                  <a:lnTo>
                    <a:pt x="842" y="2996"/>
                  </a:lnTo>
                  <a:lnTo>
                    <a:pt x="842" y="3887"/>
                  </a:lnTo>
                  <a:lnTo>
                    <a:pt x="526" y="4453"/>
                  </a:lnTo>
                  <a:lnTo>
                    <a:pt x="211" y="4858"/>
                  </a:lnTo>
                  <a:lnTo>
                    <a:pt x="211" y="5344"/>
                  </a:lnTo>
                  <a:lnTo>
                    <a:pt x="0" y="5749"/>
                  </a:lnTo>
                  <a:lnTo>
                    <a:pt x="0" y="16761"/>
                  </a:lnTo>
                  <a:lnTo>
                    <a:pt x="211" y="16761"/>
                  </a:lnTo>
                  <a:lnTo>
                    <a:pt x="211" y="18057"/>
                  </a:lnTo>
                  <a:lnTo>
                    <a:pt x="2000" y="18057"/>
                  </a:lnTo>
                  <a:lnTo>
                    <a:pt x="2000" y="19919"/>
                  </a:lnTo>
                  <a:lnTo>
                    <a:pt x="8316" y="19919"/>
                  </a:lnTo>
                  <a:lnTo>
                    <a:pt x="10737" y="19757"/>
                  </a:lnTo>
                  <a:lnTo>
                    <a:pt x="11263" y="19757"/>
                  </a:lnTo>
                  <a:lnTo>
                    <a:pt x="11895" y="19433"/>
                  </a:lnTo>
                  <a:lnTo>
                    <a:pt x="12947" y="19433"/>
                  </a:lnTo>
                  <a:lnTo>
                    <a:pt x="13263" y="19271"/>
                  </a:lnTo>
                  <a:lnTo>
                    <a:pt x="13895" y="19028"/>
                  </a:lnTo>
                  <a:lnTo>
                    <a:pt x="14421" y="19028"/>
                  </a:lnTo>
                  <a:lnTo>
                    <a:pt x="14737" y="18543"/>
                  </a:lnTo>
                  <a:lnTo>
                    <a:pt x="15895" y="18543"/>
                  </a:lnTo>
                  <a:lnTo>
                    <a:pt x="16211" y="18300"/>
                  </a:lnTo>
                  <a:lnTo>
                    <a:pt x="16421" y="18300"/>
                  </a:lnTo>
                  <a:lnTo>
                    <a:pt x="16421" y="17814"/>
                  </a:lnTo>
                  <a:lnTo>
                    <a:pt x="16737" y="17652"/>
                  </a:lnTo>
                  <a:lnTo>
                    <a:pt x="17895" y="17652"/>
                  </a:lnTo>
                  <a:lnTo>
                    <a:pt x="17895" y="17328"/>
                  </a:lnTo>
                  <a:lnTo>
                    <a:pt x="18211" y="17328"/>
                  </a:lnTo>
                  <a:lnTo>
                    <a:pt x="18211" y="17166"/>
                  </a:lnTo>
                  <a:lnTo>
                    <a:pt x="19158" y="17166"/>
                  </a:lnTo>
                  <a:lnTo>
                    <a:pt x="17579" y="16437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5" name="Freeform 427"/>
            <p:cNvSpPr>
              <a:spLocks/>
            </p:cNvSpPr>
            <p:nvPr/>
          </p:nvSpPr>
          <p:spPr bwMode="auto">
            <a:xfrm>
              <a:off x="4435" y="3409"/>
              <a:ext cx="94" cy="147"/>
            </a:xfrm>
            <a:custGeom>
              <a:avLst/>
              <a:gdLst>
                <a:gd name="T0" fmla="*/ 13532 w 20000"/>
                <a:gd name="T1" fmla="*/ 5613 h 20000"/>
                <a:gd name="T2" fmla="*/ 13106 w 20000"/>
                <a:gd name="T3" fmla="*/ 4360 h 20000"/>
                <a:gd name="T4" fmla="*/ 12936 w 20000"/>
                <a:gd name="T5" fmla="*/ 3924 h 20000"/>
                <a:gd name="T6" fmla="*/ 12681 w 20000"/>
                <a:gd name="T7" fmla="*/ 3651 h 20000"/>
                <a:gd name="T8" fmla="*/ 12426 w 20000"/>
                <a:gd name="T9" fmla="*/ 3215 h 20000"/>
                <a:gd name="T10" fmla="*/ 12000 w 20000"/>
                <a:gd name="T11" fmla="*/ 2943 h 20000"/>
                <a:gd name="T12" fmla="*/ 11830 w 20000"/>
                <a:gd name="T13" fmla="*/ 2452 h 20000"/>
                <a:gd name="T14" fmla="*/ 11489 w 20000"/>
                <a:gd name="T15" fmla="*/ 2180 h 20000"/>
                <a:gd name="T16" fmla="*/ 11404 w 20000"/>
                <a:gd name="T17" fmla="*/ 1471 h 20000"/>
                <a:gd name="T18" fmla="*/ 10809 w 20000"/>
                <a:gd name="T19" fmla="*/ 1253 h 20000"/>
                <a:gd name="T20" fmla="*/ 9702 w 20000"/>
                <a:gd name="T21" fmla="*/ 763 h 20000"/>
                <a:gd name="T22" fmla="*/ 7915 w 20000"/>
                <a:gd name="T23" fmla="*/ 0 h 20000"/>
                <a:gd name="T24" fmla="*/ 4511 w 20000"/>
                <a:gd name="T25" fmla="*/ 218 h 20000"/>
                <a:gd name="T26" fmla="*/ 3064 w 20000"/>
                <a:gd name="T27" fmla="*/ 218 h 20000"/>
                <a:gd name="T28" fmla="*/ 2723 w 20000"/>
                <a:gd name="T29" fmla="*/ 763 h 20000"/>
                <a:gd name="T30" fmla="*/ 2128 w 20000"/>
                <a:gd name="T31" fmla="*/ 1253 h 20000"/>
                <a:gd name="T32" fmla="*/ 1787 w 20000"/>
                <a:gd name="T33" fmla="*/ 2180 h 20000"/>
                <a:gd name="T34" fmla="*/ 1532 w 20000"/>
                <a:gd name="T35" fmla="*/ 2725 h 20000"/>
                <a:gd name="T36" fmla="*/ 1362 w 20000"/>
                <a:gd name="T37" fmla="*/ 3215 h 20000"/>
                <a:gd name="T38" fmla="*/ 1106 w 20000"/>
                <a:gd name="T39" fmla="*/ 3651 h 20000"/>
                <a:gd name="T40" fmla="*/ 766 w 20000"/>
                <a:gd name="T41" fmla="*/ 4142 h 20000"/>
                <a:gd name="T42" fmla="*/ 426 w 20000"/>
                <a:gd name="T43" fmla="*/ 5123 h 20000"/>
                <a:gd name="T44" fmla="*/ 340 w 20000"/>
                <a:gd name="T45" fmla="*/ 7084 h 20000"/>
                <a:gd name="T46" fmla="*/ 170 w 20000"/>
                <a:gd name="T47" fmla="*/ 15586 h 20000"/>
                <a:gd name="T48" fmla="*/ 340 w 20000"/>
                <a:gd name="T49" fmla="*/ 16076 h 20000"/>
                <a:gd name="T50" fmla="*/ 1277 w 20000"/>
                <a:gd name="T51" fmla="*/ 16349 h 20000"/>
                <a:gd name="T52" fmla="*/ 2468 w 20000"/>
                <a:gd name="T53" fmla="*/ 16512 h 20000"/>
                <a:gd name="T54" fmla="*/ 3064 w 20000"/>
                <a:gd name="T55" fmla="*/ 17057 h 20000"/>
                <a:gd name="T56" fmla="*/ 3489 w 20000"/>
                <a:gd name="T57" fmla="*/ 17493 h 20000"/>
                <a:gd name="T58" fmla="*/ 3745 w 20000"/>
                <a:gd name="T59" fmla="*/ 18038 h 20000"/>
                <a:gd name="T60" fmla="*/ 4255 w 20000"/>
                <a:gd name="T61" fmla="*/ 18747 h 20000"/>
                <a:gd name="T62" fmla="*/ 5021 w 20000"/>
                <a:gd name="T63" fmla="*/ 19019 h 20000"/>
                <a:gd name="T64" fmla="*/ 5362 w 20000"/>
                <a:gd name="T65" fmla="*/ 19510 h 20000"/>
                <a:gd name="T66" fmla="*/ 8511 w 20000"/>
                <a:gd name="T67" fmla="*/ 19782 h 20000"/>
                <a:gd name="T68" fmla="*/ 16426 w 20000"/>
                <a:gd name="T69" fmla="*/ 19510 h 20000"/>
                <a:gd name="T70" fmla="*/ 16766 w 20000"/>
                <a:gd name="T71" fmla="*/ 19019 h 20000"/>
                <a:gd name="T72" fmla="*/ 16851 w 20000"/>
                <a:gd name="T73" fmla="*/ 18038 h 20000"/>
                <a:gd name="T74" fmla="*/ 17191 w 20000"/>
                <a:gd name="T75" fmla="*/ 17820 h 20000"/>
                <a:gd name="T76" fmla="*/ 17617 w 20000"/>
                <a:gd name="T77" fmla="*/ 17057 h 20000"/>
                <a:gd name="T78" fmla="*/ 18213 w 20000"/>
                <a:gd name="T79" fmla="*/ 16349 h 20000"/>
                <a:gd name="T80" fmla="*/ 18468 w 20000"/>
                <a:gd name="T81" fmla="*/ 16076 h 20000"/>
                <a:gd name="T82" fmla="*/ 19915 w 20000"/>
                <a:gd name="T83" fmla="*/ 12752 h 20000"/>
                <a:gd name="T84" fmla="*/ 18979 w 20000"/>
                <a:gd name="T85" fmla="*/ 10954 h 20000"/>
                <a:gd name="T86" fmla="*/ 18979 w 20000"/>
                <a:gd name="T87" fmla="*/ 8774 h 20000"/>
                <a:gd name="T88" fmla="*/ 19149 w 20000"/>
                <a:gd name="T89" fmla="*/ 7084 h 20000"/>
                <a:gd name="T90" fmla="*/ 18979 w 20000"/>
                <a:gd name="T91" fmla="*/ 5341 h 20000"/>
                <a:gd name="T92" fmla="*/ 15660 w 20000"/>
                <a:gd name="T93" fmla="*/ 5341 h 20000"/>
                <a:gd name="T94" fmla="*/ 13787 w 20000"/>
                <a:gd name="T95" fmla="*/ 56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3787" y="5613"/>
                  </a:moveTo>
                  <a:lnTo>
                    <a:pt x="13532" y="5831"/>
                  </a:lnTo>
                  <a:lnTo>
                    <a:pt x="13532" y="5613"/>
                  </a:lnTo>
                  <a:lnTo>
                    <a:pt x="13191" y="5613"/>
                  </a:lnTo>
                  <a:lnTo>
                    <a:pt x="13191" y="4360"/>
                  </a:lnTo>
                  <a:lnTo>
                    <a:pt x="13106" y="4360"/>
                  </a:lnTo>
                  <a:lnTo>
                    <a:pt x="13106" y="4142"/>
                  </a:lnTo>
                  <a:lnTo>
                    <a:pt x="12936" y="4142"/>
                  </a:lnTo>
                  <a:lnTo>
                    <a:pt x="12936" y="3924"/>
                  </a:lnTo>
                  <a:lnTo>
                    <a:pt x="12766" y="3924"/>
                  </a:lnTo>
                  <a:lnTo>
                    <a:pt x="12766" y="3651"/>
                  </a:lnTo>
                  <a:lnTo>
                    <a:pt x="12681" y="3651"/>
                  </a:lnTo>
                  <a:lnTo>
                    <a:pt x="12681" y="3379"/>
                  </a:lnTo>
                  <a:lnTo>
                    <a:pt x="12426" y="3379"/>
                  </a:lnTo>
                  <a:lnTo>
                    <a:pt x="12426" y="3215"/>
                  </a:lnTo>
                  <a:lnTo>
                    <a:pt x="12085" y="3215"/>
                  </a:lnTo>
                  <a:lnTo>
                    <a:pt x="12085" y="2943"/>
                  </a:lnTo>
                  <a:lnTo>
                    <a:pt x="12000" y="2943"/>
                  </a:lnTo>
                  <a:lnTo>
                    <a:pt x="12000" y="2725"/>
                  </a:lnTo>
                  <a:lnTo>
                    <a:pt x="11830" y="2725"/>
                  </a:lnTo>
                  <a:lnTo>
                    <a:pt x="11830" y="2452"/>
                  </a:lnTo>
                  <a:lnTo>
                    <a:pt x="11745" y="2452"/>
                  </a:lnTo>
                  <a:lnTo>
                    <a:pt x="11745" y="2180"/>
                  </a:lnTo>
                  <a:lnTo>
                    <a:pt x="11489" y="2180"/>
                  </a:lnTo>
                  <a:lnTo>
                    <a:pt x="11489" y="1907"/>
                  </a:lnTo>
                  <a:lnTo>
                    <a:pt x="11404" y="1907"/>
                  </a:lnTo>
                  <a:lnTo>
                    <a:pt x="11404" y="1471"/>
                  </a:lnTo>
                  <a:lnTo>
                    <a:pt x="11234" y="1471"/>
                  </a:lnTo>
                  <a:lnTo>
                    <a:pt x="11234" y="1253"/>
                  </a:lnTo>
                  <a:lnTo>
                    <a:pt x="10809" y="1253"/>
                  </a:lnTo>
                  <a:lnTo>
                    <a:pt x="10638" y="981"/>
                  </a:lnTo>
                  <a:lnTo>
                    <a:pt x="10298" y="763"/>
                  </a:lnTo>
                  <a:lnTo>
                    <a:pt x="9702" y="763"/>
                  </a:lnTo>
                  <a:lnTo>
                    <a:pt x="9617" y="218"/>
                  </a:lnTo>
                  <a:lnTo>
                    <a:pt x="8000" y="218"/>
                  </a:lnTo>
                  <a:lnTo>
                    <a:pt x="7915" y="0"/>
                  </a:lnTo>
                  <a:lnTo>
                    <a:pt x="7319" y="0"/>
                  </a:lnTo>
                  <a:lnTo>
                    <a:pt x="7319" y="218"/>
                  </a:lnTo>
                  <a:lnTo>
                    <a:pt x="4511" y="218"/>
                  </a:lnTo>
                  <a:lnTo>
                    <a:pt x="4340" y="0"/>
                  </a:lnTo>
                  <a:lnTo>
                    <a:pt x="3064" y="0"/>
                  </a:lnTo>
                  <a:lnTo>
                    <a:pt x="3064" y="218"/>
                  </a:lnTo>
                  <a:lnTo>
                    <a:pt x="2894" y="490"/>
                  </a:lnTo>
                  <a:lnTo>
                    <a:pt x="2723" y="490"/>
                  </a:lnTo>
                  <a:lnTo>
                    <a:pt x="2723" y="763"/>
                  </a:lnTo>
                  <a:lnTo>
                    <a:pt x="2468" y="763"/>
                  </a:lnTo>
                  <a:lnTo>
                    <a:pt x="2468" y="1253"/>
                  </a:lnTo>
                  <a:lnTo>
                    <a:pt x="2128" y="1253"/>
                  </a:lnTo>
                  <a:lnTo>
                    <a:pt x="2128" y="1744"/>
                  </a:lnTo>
                  <a:lnTo>
                    <a:pt x="1957" y="1744"/>
                  </a:lnTo>
                  <a:lnTo>
                    <a:pt x="1787" y="2180"/>
                  </a:lnTo>
                  <a:lnTo>
                    <a:pt x="1787" y="2452"/>
                  </a:lnTo>
                  <a:lnTo>
                    <a:pt x="1702" y="2725"/>
                  </a:lnTo>
                  <a:lnTo>
                    <a:pt x="1532" y="2725"/>
                  </a:lnTo>
                  <a:lnTo>
                    <a:pt x="1532" y="2943"/>
                  </a:lnTo>
                  <a:lnTo>
                    <a:pt x="1362" y="2943"/>
                  </a:lnTo>
                  <a:lnTo>
                    <a:pt x="1362" y="3215"/>
                  </a:lnTo>
                  <a:lnTo>
                    <a:pt x="1277" y="3215"/>
                  </a:lnTo>
                  <a:lnTo>
                    <a:pt x="1277" y="3379"/>
                  </a:lnTo>
                  <a:lnTo>
                    <a:pt x="1106" y="3651"/>
                  </a:lnTo>
                  <a:lnTo>
                    <a:pt x="936" y="3651"/>
                  </a:lnTo>
                  <a:lnTo>
                    <a:pt x="936" y="4142"/>
                  </a:lnTo>
                  <a:lnTo>
                    <a:pt x="766" y="4142"/>
                  </a:lnTo>
                  <a:lnTo>
                    <a:pt x="596" y="4632"/>
                  </a:lnTo>
                  <a:lnTo>
                    <a:pt x="596" y="4905"/>
                  </a:lnTo>
                  <a:lnTo>
                    <a:pt x="426" y="5123"/>
                  </a:lnTo>
                  <a:lnTo>
                    <a:pt x="426" y="5613"/>
                  </a:lnTo>
                  <a:lnTo>
                    <a:pt x="340" y="5613"/>
                  </a:lnTo>
                  <a:lnTo>
                    <a:pt x="340" y="7084"/>
                  </a:lnTo>
                  <a:lnTo>
                    <a:pt x="0" y="7084"/>
                  </a:lnTo>
                  <a:lnTo>
                    <a:pt x="0" y="15586"/>
                  </a:lnTo>
                  <a:lnTo>
                    <a:pt x="170" y="15586"/>
                  </a:lnTo>
                  <a:lnTo>
                    <a:pt x="170" y="15858"/>
                  </a:lnTo>
                  <a:lnTo>
                    <a:pt x="340" y="15858"/>
                  </a:lnTo>
                  <a:lnTo>
                    <a:pt x="340" y="16076"/>
                  </a:lnTo>
                  <a:lnTo>
                    <a:pt x="1106" y="16076"/>
                  </a:lnTo>
                  <a:lnTo>
                    <a:pt x="1106" y="16349"/>
                  </a:lnTo>
                  <a:lnTo>
                    <a:pt x="1277" y="16349"/>
                  </a:lnTo>
                  <a:lnTo>
                    <a:pt x="1277" y="16076"/>
                  </a:lnTo>
                  <a:lnTo>
                    <a:pt x="2468" y="16076"/>
                  </a:lnTo>
                  <a:lnTo>
                    <a:pt x="2468" y="16512"/>
                  </a:lnTo>
                  <a:lnTo>
                    <a:pt x="2723" y="16785"/>
                  </a:lnTo>
                  <a:lnTo>
                    <a:pt x="3064" y="16785"/>
                  </a:lnTo>
                  <a:lnTo>
                    <a:pt x="3064" y="17057"/>
                  </a:lnTo>
                  <a:lnTo>
                    <a:pt x="3234" y="17057"/>
                  </a:lnTo>
                  <a:lnTo>
                    <a:pt x="3319" y="17493"/>
                  </a:lnTo>
                  <a:lnTo>
                    <a:pt x="3489" y="17493"/>
                  </a:lnTo>
                  <a:lnTo>
                    <a:pt x="3660" y="17820"/>
                  </a:lnTo>
                  <a:lnTo>
                    <a:pt x="3745" y="17820"/>
                  </a:lnTo>
                  <a:lnTo>
                    <a:pt x="3745" y="18038"/>
                  </a:lnTo>
                  <a:lnTo>
                    <a:pt x="4085" y="18038"/>
                  </a:lnTo>
                  <a:lnTo>
                    <a:pt x="4255" y="18256"/>
                  </a:lnTo>
                  <a:lnTo>
                    <a:pt x="4255" y="18747"/>
                  </a:lnTo>
                  <a:lnTo>
                    <a:pt x="4681" y="18747"/>
                  </a:lnTo>
                  <a:lnTo>
                    <a:pt x="4851" y="19019"/>
                  </a:lnTo>
                  <a:lnTo>
                    <a:pt x="5021" y="19019"/>
                  </a:lnTo>
                  <a:lnTo>
                    <a:pt x="5106" y="19237"/>
                  </a:lnTo>
                  <a:lnTo>
                    <a:pt x="5362" y="19237"/>
                  </a:lnTo>
                  <a:lnTo>
                    <a:pt x="5362" y="19510"/>
                  </a:lnTo>
                  <a:lnTo>
                    <a:pt x="8000" y="19510"/>
                  </a:lnTo>
                  <a:lnTo>
                    <a:pt x="8170" y="19782"/>
                  </a:lnTo>
                  <a:lnTo>
                    <a:pt x="8511" y="19782"/>
                  </a:lnTo>
                  <a:lnTo>
                    <a:pt x="8681" y="19946"/>
                  </a:lnTo>
                  <a:lnTo>
                    <a:pt x="16426" y="19946"/>
                  </a:lnTo>
                  <a:lnTo>
                    <a:pt x="16426" y="19510"/>
                  </a:lnTo>
                  <a:lnTo>
                    <a:pt x="16596" y="19510"/>
                  </a:lnTo>
                  <a:lnTo>
                    <a:pt x="16596" y="19019"/>
                  </a:lnTo>
                  <a:lnTo>
                    <a:pt x="16766" y="19019"/>
                  </a:lnTo>
                  <a:lnTo>
                    <a:pt x="16766" y="18256"/>
                  </a:lnTo>
                  <a:lnTo>
                    <a:pt x="16851" y="18256"/>
                  </a:lnTo>
                  <a:lnTo>
                    <a:pt x="16851" y="18038"/>
                  </a:lnTo>
                  <a:lnTo>
                    <a:pt x="17021" y="18038"/>
                  </a:lnTo>
                  <a:lnTo>
                    <a:pt x="17021" y="17820"/>
                  </a:lnTo>
                  <a:lnTo>
                    <a:pt x="17191" y="17820"/>
                  </a:lnTo>
                  <a:lnTo>
                    <a:pt x="17191" y="17275"/>
                  </a:lnTo>
                  <a:lnTo>
                    <a:pt x="17447" y="17275"/>
                  </a:lnTo>
                  <a:lnTo>
                    <a:pt x="17617" y="17057"/>
                  </a:lnTo>
                  <a:lnTo>
                    <a:pt x="17957" y="17057"/>
                  </a:lnTo>
                  <a:lnTo>
                    <a:pt x="18128" y="16785"/>
                  </a:lnTo>
                  <a:lnTo>
                    <a:pt x="18213" y="16349"/>
                  </a:lnTo>
                  <a:lnTo>
                    <a:pt x="18383" y="16349"/>
                  </a:lnTo>
                  <a:lnTo>
                    <a:pt x="18383" y="16076"/>
                  </a:lnTo>
                  <a:lnTo>
                    <a:pt x="18468" y="16076"/>
                  </a:lnTo>
                  <a:lnTo>
                    <a:pt x="19915" y="12752"/>
                  </a:lnTo>
                  <a:lnTo>
                    <a:pt x="18809" y="11662"/>
                  </a:lnTo>
                  <a:lnTo>
                    <a:pt x="18809" y="11226"/>
                  </a:lnTo>
                  <a:lnTo>
                    <a:pt x="18979" y="10954"/>
                  </a:lnTo>
                  <a:lnTo>
                    <a:pt x="18979" y="8774"/>
                  </a:lnTo>
                  <a:lnTo>
                    <a:pt x="18979" y="9046"/>
                  </a:lnTo>
                  <a:lnTo>
                    <a:pt x="18979" y="8774"/>
                  </a:lnTo>
                  <a:lnTo>
                    <a:pt x="18979" y="9046"/>
                  </a:lnTo>
                  <a:lnTo>
                    <a:pt x="19149" y="9046"/>
                  </a:lnTo>
                  <a:lnTo>
                    <a:pt x="19149" y="7084"/>
                  </a:lnTo>
                  <a:lnTo>
                    <a:pt x="19149" y="7302"/>
                  </a:lnTo>
                  <a:lnTo>
                    <a:pt x="19149" y="5341"/>
                  </a:lnTo>
                  <a:lnTo>
                    <a:pt x="18979" y="5341"/>
                  </a:lnTo>
                  <a:lnTo>
                    <a:pt x="15745" y="4905"/>
                  </a:lnTo>
                  <a:lnTo>
                    <a:pt x="15745" y="5123"/>
                  </a:lnTo>
                  <a:lnTo>
                    <a:pt x="15660" y="5341"/>
                  </a:lnTo>
                  <a:lnTo>
                    <a:pt x="15489" y="5341"/>
                  </a:lnTo>
                  <a:lnTo>
                    <a:pt x="13702" y="5831"/>
                  </a:lnTo>
                  <a:lnTo>
                    <a:pt x="13787" y="561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6" name="Freeform 428"/>
            <p:cNvSpPr>
              <a:spLocks/>
            </p:cNvSpPr>
            <p:nvPr/>
          </p:nvSpPr>
          <p:spPr bwMode="auto">
            <a:xfrm>
              <a:off x="4341" y="3483"/>
              <a:ext cx="125" cy="148"/>
            </a:xfrm>
            <a:custGeom>
              <a:avLst/>
              <a:gdLst>
                <a:gd name="T0" fmla="*/ 767 w 20000"/>
                <a:gd name="T1" fmla="*/ 2318 h 20000"/>
                <a:gd name="T2" fmla="*/ 511 w 20000"/>
                <a:gd name="T3" fmla="*/ 2642 h 20000"/>
                <a:gd name="T4" fmla="*/ 0 w 20000"/>
                <a:gd name="T5" fmla="*/ 8625 h 20000"/>
                <a:gd name="T6" fmla="*/ 0 w 20000"/>
                <a:gd name="T7" fmla="*/ 14232 h 20000"/>
                <a:gd name="T8" fmla="*/ 767 w 20000"/>
                <a:gd name="T9" fmla="*/ 17197 h 20000"/>
                <a:gd name="T10" fmla="*/ 1342 w 20000"/>
                <a:gd name="T11" fmla="*/ 18113 h 20000"/>
                <a:gd name="T12" fmla="*/ 1853 w 20000"/>
                <a:gd name="T13" fmla="*/ 18652 h 20000"/>
                <a:gd name="T14" fmla="*/ 2875 w 20000"/>
                <a:gd name="T15" fmla="*/ 18976 h 20000"/>
                <a:gd name="T16" fmla="*/ 3131 w 20000"/>
                <a:gd name="T17" fmla="*/ 19245 h 20000"/>
                <a:gd name="T18" fmla="*/ 3642 w 20000"/>
                <a:gd name="T19" fmla="*/ 19569 h 20000"/>
                <a:gd name="T20" fmla="*/ 6901 w 20000"/>
                <a:gd name="T21" fmla="*/ 19946 h 20000"/>
                <a:gd name="T22" fmla="*/ 10160 w 20000"/>
                <a:gd name="T23" fmla="*/ 19838 h 20000"/>
                <a:gd name="T24" fmla="*/ 13035 w 20000"/>
                <a:gd name="T25" fmla="*/ 19245 h 20000"/>
                <a:gd name="T26" fmla="*/ 14313 w 20000"/>
                <a:gd name="T27" fmla="*/ 18113 h 20000"/>
                <a:gd name="T28" fmla="*/ 15911 w 20000"/>
                <a:gd name="T29" fmla="*/ 17197 h 20000"/>
                <a:gd name="T30" fmla="*/ 17700 w 20000"/>
                <a:gd name="T31" fmla="*/ 17197 h 20000"/>
                <a:gd name="T32" fmla="*/ 17955 w 20000"/>
                <a:gd name="T33" fmla="*/ 16927 h 20000"/>
                <a:gd name="T34" fmla="*/ 18211 w 20000"/>
                <a:gd name="T35" fmla="*/ 16334 h 20000"/>
                <a:gd name="T36" fmla="*/ 18466 w 20000"/>
                <a:gd name="T37" fmla="*/ 15741 h 20000"/>
                <a:gd name="T38" fmla="*/ 18978 w 20000"/>
                <a:gd name="T39" fmla="*/ 14825 h 20000"/>
                <a:gd name="T40" fmla="*/ 19936 w 20000"/>
                <a:gd name="T41" fmla="*/ 11429 h 20000"/>
                <a:gd name="T42" fmla="*/ 19936 w 20000"/>
                <a:gd name="T43" fmla="*/ 8625 h 20000"/>
                <a:gd name="T44" fmla="*/ 18722 w 20000"/>
                <a:gd name="T45" fmla="*/ 4906 h 20000"/>
                <a:gd name="T46" fmla="*/ 18466 w 20000"/>
                <a:gd name="T47" fmla="*/ 4367 h 20000"/>
                <a:gd name="T48" fmla="*/ 18211 w 20000"/>
                <a:gd name="T49" fmla="*/ 3774 h 20000"/>
                <a:gd name="T50" fmla="*/ 17955 w 20000"/>
                <a:gd name="T51" fmla="*/ 3504 h 20000"/>
                <a:gd name="T52" fmla="*/ 16933 w 20000"/>
                <a:gd name="T53" fmla="*/ 3181 h 20000"/>
                <a:gd name="T54" fmla="*/ 15911 w 20000"/>
                <a:gd name="T55" fmla="*/ 2911 h 20000"/>
                <a:gd name="T56" fmla="*/ 12460 w 20000"/>
                <a:gd name="T57" fmla="*/ 3019 h 20000"/>
                <a:gd name="T58" fmla="*/ 11182 w 20000"/>
                <a:gd name="T59" fmla="*/ 2642 h 20000"/>
                <a:gd name="T60" fmla="*/ 10415 w 20000"/>
                <a:gd name="T61" fmla="*/ 2049 h 20000"/>
                <a:gd name="T62" fmla="*/ 9649 w 20000"/>
                <a:gd name="T63" fmla="*/ 1456 h 20000"/>
                <a:gd name="T64" fmla="*/ 9073 w 20000"/>
                <a:gd name="T65" fmla="*/ 863 h 20000"/>
                <a:gd name="T66" fmla="*/ 8882 w 20000"/>
                <a:gd name="T67" fmla="*/ 593 h 20000"/>
                <a:gd name="T68" fmla="*/ 7284 w 20000"/>
                <a:gd name="T69" fmla="*/ 270 h 20000"/>
                <a:gd name="T70" fmla="*/ 3898 w 20000"/>
                <a:gd name="T71" fmla="*/ 593 h 20000"/>
                <a:gd name="T72" fmla="*/ 1534 w 20000"/>
                <a:gd name="T73" fmla="*/ 11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022" y="2049"/>
                  </a:moveTo>
                  <a:lnTo>
                    <a:pt x="767" y="2318"/>
                  </a:lnTo>
                  <a:lnTo>
                    <a:pt x="767" y="2911"/>
                  </a:lnTo>
                  <a:lnTo>
                    <a:pt x="511" y="2642"/>
                  </a:lnTo>
                  <a:lnTo>
                    <a:pt x="319" y="5660"/>
                  </a:lnTo>
                  <a:lnTo>
                    <a:pt x="0" y="8625"/>
                  </a:lnTo>
                  <a:lnTo>
                    <a:pt x="0" y="11429"/>
                  </a:lnTo>
                  <a:lnTo>
                    <a:pt x="0" y="14232"/>
                  </a:lnTo>
                  <a:lnTo>
                    <a:pt x="767" y="17197"/>
                  </a:lnTo>
                  <a:lnTo>
                    <a:pt x="1022" y="17790"/>
                  </a:lnTo>
                  <a:lnTo>
                    <a:pt x="1342" y="18113"/>
                  </a:lnTo>
                  <a:lnTo>
                    <a:pt x="1342" y="18652"/>
                  </a:lnTo>
                  <a:lnTo>
                    <a:pt x="1853" y="18652"/>
                  </a:lnTo>
                  <a:lnTo>
                    <a:pt x="2109" y="18976"/>
                  </a:lnTo>
                  <a:lnTo>
                    <a:pt x="2875" y="18976"/>
                  </a:lnTo>
                  <a:lnTo>
                    <a:pt x="2875" y="19245"/>
                  </a:lnTo>
                  <a:lnTo>
                    <a:pt x="3131" y="19245"/>
                  </a:lnTo>
                  <a:lnTo>
                    <a:pt x="3387" y="19569"/>
                  </a:lnTo>
                  <a:lnTo>
                    <a:pt x="3642" y="19569"/>
                  </a:lnTo>
                  <a:lnTo>
                    <a:pt x="4984" y="19838"/>
                  </a:lnTo>
                  <a:lnTo>
                    <a:pt x="6901" y="19946"/>
                  </a:lnTo>
                  <a:lnTo>
                    <a:pt x="7476" y="19838"/>
                  </a:lnTo>
                  <a:lnTo>
                    <a:pt x="10160" y="19838"/>
                  </a:lnTo>
                  <a:lnTo>
                    <a:pt x="11438" y="19838"/>
                  </a:lnTo>
                  <a:lnTo>
                    <a:pt x="13035" y="19245"/>
                  </a:lnTo>
                  <a:lnTo>
                    <a:pt x="13482" y="18976"/>
                  </a:lnTo>
                  <a:lnTo>
                    <a:pt x="14313" y="18113"/>
                  </a:lnTo>
                  <a:lnTo>
                    <a:pt x="15911" y="17520"/>
                  </a:lnTo>
                  <a:lnTo>
                    <a:pt x="15911" y="17197"/>
                  </a:lnTo>
                  <a:lnTo>
                    <a:pt x="16166" y="16927"/>
                  </a:lnTo>
                  <a:lnTo>
                    <a:pt x="17700" y="17197"/>
                  </a:lnTo>
                  <a:lnTo>
                    <a:pt x="17955" y="17197"/>
                  </a:lnTo>
                  <a:lnTo>
                    <a:pt x="17955" y="16927"/>
                  </a:lnTo>
                  <a:lnTo>
                    <a:pt x="18211" y="16604"/>
                  </a:lnTo>
                  <a:lnTo>
                    <a:pt x="18211" y="16334"/>
                  </a:lnTo>
                  <a:lnTo>
                    <a:pt x="18466" y="16334"/>
                  </a:lnTo>
                  <a:lnTo>
                    <a:pt x="18466" y="15741"/>
                  </a:lnTo>
                  <a:lnTo>
                    <a:pt x="18978" y="15741"/>
                  </a:lnTo>
                  <a:lnTo>
                    <a:pt x="18978" y="14825"/>
                  </a:lnTo>
                  <a:lnTo>
                    <a:pt x="19233" y="14286"/>
                  </a:lnTo>
                  <a:lnTo>
                    <a:pt x="19936" y="11429"/>
                  </a:lnTo>
                  <a:lnTo>
                    <a:pt x="19936" y="8625"/>
                  </a:lnTo>
                  <a:lnTo>
                    <a:pt x="18978" y="5499"/>
                  </a:lnTo>
                  <a:lnTo>
                    <a:pt x="18722" y="4906"/>
                  </a:lnTo>
                  <a:lnTo>
                    <a:pt x="18722" y="4636"/>
                  </a:lnTo>
                  <a:lnTo>
                    <a:pt x="18466" y="4367"/>
                  </a:lnTo>
                  <a:lnTo>
                    <a:pt x="18211" y="4367"/>
                  </a:lnTo>
                  <a:lnTo>
                    <a:pt x="18211" y="3774"/>
                  </a:lnTo>
                  <a:lnTo>
                    <a:pt x="17955" y="3774"/>
                  </a:lnTo>
                  <a:lnTo>
                    <a:pt x="17955" y="3504"/>
                  </a:lnTo>
                  <a:lnTo>
                    <a:pt x="17444" y="3504"/>
                  </a:lnTo>
                  <a:lnTo>
                    <a:pt x="16933" y="3181"/>
                  </a:lnTo>
                  <a:lnTo>
                    <a:pt x="16166" y="3181"/>
                  </a:lnTo>
                  <a:lnTo>
                    <a:pt x="15911" y="2911"/>
                  </a:lnTo>
                  <a:lnTo>
                    <a:pt x="14952" y="3019"/>
                  </a:lnTo>
                  <a:lnTo>
                    <a:pt x="12460" y="3019"/>
                  </a:lnTo>
                  <a:lnTo>
                    <a:pt x="11949" y="2642"/>
                  </a:lnTo>
                  <a:lnTo>
                    <a:pt x="11182" y="2642"/>
                  </a:lnTo>
                  <a:lnTo>
                    <a:pt x="10927" y="2318"/>
                  </a:lnTo>
                  <a:lnTo>
                    <a:pt x="10415" y="2049"/>
                  </a:lnTo>
                  <a:lnTo>
                    <a:pt x="10160" y="1456"/>
                  </a:lnTo>
                  <a:lnTo>
                    <a:pt x="9649" y="1456"/>
                  </a:lnTo>
                  <a:lnTo>
                    <a:pt x="9329" y="863"/>
                  </a:lnTo>
                  <a:lnTo>
                    <a:pt x="9073" y="863"/>
                  </a:lnTo>
                  <a:lnTo>
                    <a:pt x="9073" y="593"/>
                  </a:lnTo>
                  <a:lnTo>
                    <a:pt x="8882" y="593"/>
                  </a:lnTo>
                  <a:lnTo>
                    <a:pt x="8307" y="270"/>
                  </a:lnTo>
                  <a:lnTo>
                    <a:pt x="7284" y="270"/>
                  </a:lnTo>
                  <a:lnTo>
                    <a:pt x="7029" y="0"/>
                  </a:lnTo>
                  <a:lnTo>
                    <a:pt x="3898" y="593"/>
                  </a:lnTo>
                  <a:lnTo>
                    <a:pt x="1534" y="1186"/>
                  </a:lnTo>
                  <a:lnTo>
                    <a:pt x="1022" y="2049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7" name="Freeform 429"/>
            <p:cNvSpPr>
              <a:spLocks/>
            </p:cNvSpPr>
            <p:nvPr/>
          </p:nvSpPr>
          <p:spPr bwMode="auto">
            <a:xfrm>
              <a:off x="3936" y="3519"/>
              <a:ext cx="148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8" name="Freeform 430"/>
            <p:cNvSpPr>
              <a:spLocks/>
            </p:cNvSpPr>
            <p:nvPr/>
          </p:nvSpPr>
          <p:spPr bwMode="auto">
            <a:xfrm>
              <a:off x="4279" y="3409"/>
              <a:ext cx="94" cy="147"/>
            </a:xfrm>
            <a:custGeom>
              <a:avLst/>
              <a:gdLst>
                <a:gd name="T0" fmla="*/ 14298 w 20000"/>
                <a:gd name="T1" fmla="*/ 6431 h 20000"/>
                <a:gd name="T2" fmla="*/ 15574 w 20000"/>
                <a:gd name="T3" fmla="*/ 6921 h 20000"/>
                <a:gd name="T4" fmla="*/ 16000 w 20000"/>
                <a:gd name="T5" fmla="*/ 7084 h 20000"/>
                <a:gd name="T6" fmla="*/ 16255 w 20000"/>
                <a:gd name="T7" fmla="*/ 7357 h 20000"/>
                <a:gd name="T8" fmla="*/ 16766 w 20000"/>
                <a:gd name="T9" fmla="*/ 7520 h 20000"/>
                <a:gd name="T10" fmla="*/ 17021 w 20000"/>
                <a:gd name="T11" fmla="*/ 7956 h 20000"/>
                <a:gd name="T12" fmla="*/ 17532 w 20000"/>
                <a:gd name="T13" fmla="*/ 8120 h 20000"/>
                <a:gd name="T14" fmla="*/ 17787 w 20000"/>
                <a:gd name="T15" fmla="*/ 8447 h 20000"/>
                <a:gd name="T16" fmla="*/ 18468 w 20000"/>
                <a:gd name="T17" fmla="*/ 8556 h 20000"/>
                <a:gd name="T18" fmla="*/ 18723 w 20000"/>
                <a:gd name="T19" fmla="*/ 9210 h 20000"/>
                <a:gd name="T20" fmla="*/ 19149 w 20000"/>
                <a:gd name="T21" fmla="*/ 10245 h 20000"/>
                <a:gd name="T22" fmla="*/ 19915 w 20000"/>
                <a:gd name="T23" fmla="*/ 12098 h 20000"/>
                <a:gd name="T24" fmla="*/ 19660 w 20000"/>
                <a:gd name="T25" fmla="*/ 15422 h 20000"/>
                <a:gd name="T26" fmla="*/ 19660 w 20000"/>
                <a:gd name="T27" fmla="*/ 16948 h 20000"/>
                <a:gd name="T28" fmla="*/ 19149 w 20000"/>
                <a:gd name="T29" fmla="*/ 17221 h 20000"/>
                <a:gd name="T30" fmla="*/ 18723 w 20000"/>
                <a:gd name="T31" fmla="*/ 17875 h 20000"/>
                <a:gd name="T32" fmla="*/ 17787 w 20000"/>
                <a:gd name="T33" fmla="*/ 18147 h 20000"/>
                <a:gd name="T34" fmla="*/ 17277 w 20000"/>
                <a:gd name="T35" fmla="*/ 18420 h 20000"/>
                <a:gd name="T36" fmla="*/ 16766 w 20000"/>
                <a:gd name="T37" fmla="*/ 18638 h 20000"/>
                <a:gd name="T38" fmla="*/ 16255 w 20000"/>
                <a:gd name="T39" fmla="*/ 18910 h 20000"/>
                <a:gd name="T40" fmla="*/ 15745 w 20000"/>
                <a:gd name="T41" fmla="*/ 19237 h 20000"/>
                <a:gd name="T42" fmla="*/ 14894 w 20000"/>
                <a:gd name="T43" fmla="*/ 19510 h 20000"/>
                <a:gd name="T44" fmla="*/ 12936 w 20000"/>
                <a:gd name="T45" fmla="*/ 19619 h 20000"/>
                <a:gd name="T46" fmla="*/ 4340 w 20000"/>
                <a:gd name="T47" fmla="*/ 19782 h 20000"/>
                <a:gd name="T48" fmla="*/ 3915 w 20000"/>
                <a:gd name="T49" fmla="*/ 19619 h 20000"/>
                <a:gd name="T50" fmla="*/ 3574 w 20000"/>
                <a:gd name="T51" fmla="*/ 18747 h 20000"/>
                <a:gd name="T52" fmla="*/ 3404 w 20000"/>
                <a:gd name="T53" fmla="*/ 17548 h 20000"/>
                <a:gd name="T54" fmla="*/ 2894 w 20000"/>
                <a:gd name="T55" fmla="*/ 16948 h 20000"/>
                <a:gd name="T56" fmla="*/ 2468 w 20000"/>
                <a:gd name="T57" fmla="*/ 16458 h 20000"/>
                <a:gd name="T58" fmla="*/ 1957 w 20000"/>
                <a:gd name="T59" fmla="*/ 16185 h 20000"/>
                <a:gd name="T60" fmla="*/ 1191 w 20000"/>
                <a:gd name="T61" fmla="*/ 15695 h 20000"/>
                <a:gd name="T62" fmla="*/ 936 w 20000"/>
                <a:gd name="T63" fmla="*/ 14932 h 20000"/>
                <a:gd name="T64" fmla="*/ 426 w 20000"/>
                <a:gd name="T65" fmla="*/ 14659 h 20000"/>
                <a:gd name="T66" fmla="*/ 170 w 20000"/>
                <a:gd name="T67" fmla="*/ 11499 h 20000"/>
                <a:gd name="T68" fmla="*/ 426 w 20000"/>
                <a:gd name="T69" fmla="*/ 3597 h 20000"/>
                <a:gd name="T70" fmla="*/ 936 w 20000"/>
                <a:gd name="T71" fmla="*/ 3270 h 20000"/>
                <a:gd name="T72" fmla="*/ 1957 w 20000"/>
                <a:gd name="T73" fmla="*/ 3106 h 20000"/>
                <a:gd name="T74" fmla="*/ 2128 w 20000"/>
                <a:gd name="T75" fmla="*/ 2779 h 20000"/>
                <a:gd name="T76" fmla="*/ 2894 w 20000"/>
                <a:gd name="T77" fmla="*/ 2398 h 20000"/>
                <a:gd name="T78" fmla="*/ 3574 w 20000"/>
                <a:gd name="T79" fmla="*/ 1744 h 20000"/>
                <a:gd name="T80" fmla="*/ 3915 w 20000"/>
                <a:gd name="T81" fmla="*/ 1471 h 20000"/>
                <a:gd name="T82" fmla="*/ 7234 w 20000"/>
                <a:gd name="T83" fmla="*/ 0 h 20000"/>
                <a:gd name="T84" fmla="*/ 9021 w 20000"/>
                <a:gd name="T85" fmla="*/ 981 h 20000"/>
                <a:gd name="T86" fmla="*/ 11234 w 20000"/>
                <a:gd name="T87" fmla="*/ 981 h 20000"/>
                <a:gd name="T88" fmla="*/ 12936 w 20000"/>
                <a:gd name="T89" fmla="*/ 817 h 20000"/>
                <a:gd name="T90" fmla="*/ 14553 w 20000"/>
                <a:gd name="T91" fmla="*/ 981 h 20000"/>
                <a:gd name="T92" fmla="*/ 14553 w 20000"/>
                <a:gd name="T93" fmla="*/ 4305 h 20000"/>
                <a:gd name="T94" fmla="*/ 14298 w 20000"/>
                <a:gd name="T95" fmla="*/ 61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4298" y="6158"/>
                  </a:moveTo>
                  <a:lnTo>
                    <a:pt x="14128" y="6431"/>
                  </a:lnTo>
                  <a:lnTo>
                    <a:pt x="14298" y="6431"/>
                  </a:lnTo>
                  <a:lnTo>
                    <a:pt x="14298" y="6757"/>
                  </a:lnTo>
                  <a:lnTo>
                    <a:pt x="15574" y="6757"/>
                  </a:lnTo>
                  <a:lnTo>
                    <a:pt x="15574" y="6921"/>
                  </a:lnTo>
                  <a:lnTo>
                    <a:pt x="15745" y="6921"/>
                  </a:lnTo>
                  <a:lnTo>
                    <a:pt x="15745" y="7084"/>
                  </a:lnTo>
                  <a:lnTo>
                    <a:pt x="16000" y="7084"/>
                  </a:lnTo>
                  <a:lnTo>
                    <a:pt x="16000" y="7248"/>
                  </a:lnTo>
                  <a:lnTo>
                    <a:pt x="16255" y="7248"/>
                  </a:lnTo>
                  <a:lnTo>
                    <a:pt x="16255" y="7357"/>
                  </a:lnTo>
                  <a:lnTo>
                    <a:pt x="16511" y="7357"/>
                  </a:lnTo>
                  <a:lnTo>
                    <a:pt x="16511" y="7520"/>
                  </a:lnTo>
                  <a:lnTo>
                    <a:pt x="16766" y="7520"/>
                  </a:lnTo>
                  <a:lnTo>
                    <a:pt x="16766" y="7847"/>
                  </a:lnTo>
                  <a:lnTo>
                    <a:pt x="17021" y="7847"/>
                  </a:lnTo>
                  <a:lnTo>
                    <a:pt x="17021" y="7956"/>
                  </a:lnTo>
                  <a:lnTo>
                    <a:pt x="17277" y="7956"/>
                  </a:lnTo>
                  <a:lnTo>
                    <a:pt x="17277" y="8120"/>
                  </a:lnTo>
                  <a:lnTo>
                    <a:pt x="17532" y="8120"/>
                  </a:lnTo>
                  <a:lnTo>
                    <a:pt x="17532" y="8229"/>
                  </a:lnTo>
                  <a:lnTo>
                    <a:pt x="17787" y="8229"/>
                  </a:lnTo>
                  <a:lnTo>
                    <a:pt x="17787" y="8447"/>
                  </a:lnTo>
                  <a:lnTo>
                    <a:pt x="18043" y="8447"/>
                  </a:lnTo>
                  <a:lnTo>
                    <a:pt x="18043" y="8556"/>
                  </a:lnTo>
                  <a:lnTo>
                    <a:pt x="18468" y="8556"/>
                  </a:lnTo>
                  <a:lnTo>
                    <a:pt x="18468" y="8719"/>
                  </a:lnTo>
                  <a:lnTo>
                    <a:pt x="18723" y="8719"/>
                  </a:lnTo>
                  <a:lnTo>
                    <a:pt x="18723" y="9210"/>
                  </a:lnTo>
                  <a:lnTo>
                    <a:pt x="18979" y="9319"/>
                  </a:lnTo>
                  <a:lnTo>
                    <a:pt x="19149" y="9646"/>
                  </a:lnTo>
                  <a:lnTo>
                    <a:pt x="19149" y="10245"/>
                  </a:lnTo>
                  <a:lnTo>
                    <a:pt x="19660" y="10409"/>
                  </a:lnTo>
                  <a:lnTo>
                    <a:pt x="19660" y="11935"/>
                  </a:lnTo>
                  <a:lnTo>
                    <a:pt x="19915" y="12098"/>
                  </a:lnTo>
                  <a:lnTo>
                    <a:pt x="19915" y="12698"/>
                  </a:lnTo>
                  <a:lnTo>
                    <a:pt x="19660" y="12698"/>
                  </a:lnTo>
                  <a:lnTo>
                    <a:pt x="19660" y="15422"/>
                  </a:lnTo>
                  <a:lnTo>
                    <a:pt x="19915" y="15586"/>
                  </a:lnTo>
                  <a:lnTo>
                    <a:pt x="19915" y="16948"/>
                  </a:lnTo>
                  <a:lnTo>
                    <a:pt x="19660" y="16948"/>
                  </a:lnTo>
                  <a:lnTo>
                    <a:pt x="19404" y="17057"/>
                  </a:lnTo>
                  <a:lnTo>
                    <a:pt x="19404" y="17221"/>
                  </a:lnTo>
                  <a:lnTo>
                    <a:pt x="19149" y="17221"/>
                  </a:lnTo>
                  <a:lnTo>
                    <a:pt x="19149" y="17548"/>
                  </a:lnTo>
                  <a:lnTo>
                    <a:pt x="18723" y="17548"/>
                  </a:lnTo>
                  <a:lnTo>
                    <a:pt x="18723" y="17875"/>
                  </a:lnTo>
                  <a:lnTo>
                    <a:pt x="18213" y="17875"/>
                  </a:lnTo>
                  <a:lnTo>
                    <a:pt x="18213" y="17984"/>
                  </a:lnTo>
                  <a:lnTo>
                    <a:pt x="17787" y="18147"/>
                  </a:lnTo>
                  <a:lnTo>
                    <a:pt x="17532" y="18147"/>
                  </a:lnTo>
                  <a:lnTo>
                    <a:pt x="17277" y="18311"/>
                  </a:lnTo>
                  <a:lnTo>
                    <a:pt x="17277" y="18420"/>
                  </a:lnTo>
                  <a:lnTo>
                    <a:pt x="17021" y="18420"/>
                  </a:lnTo>
                  <a:lnTo>
                    <a:pt x="17021" y="18638"/>
                  </a:lnTo>
                  <a:lnTo>
                    <a:pt x="16766" y="18638"/>
                  </a:lnTo>
                  <a:lnTo>
                    <a:pt x="16766" y="18747"/>
                  </a:lnTo>
                  <a:lnTo>
                    <a:pt x="16511" y="18747"/>
                  </a:lnTo>
                  <a:lnTo>
                    <a:pt x="16255" y="18910"/>
                  </a:lnTo>
                  <a:lnTo>
                    <a:pt x="16255" y="19074"/>
                  </a:lnTo>
                  <a:lnTo>
                    <a:pt x="15745" y="19074"/>
                  </a:lnTo>
                  <a:lnTo>
                    <a:pt x="15745" y="19237"/>
                  </a:lnTo>
                  <a:lnTo>
                    <a:pt x="15319" y="19346"/>
                  </a:lnTo>
                  <a:lnTo>
                    <a:pt x="15064" y="19346"/>
                  </a:lnTo>
                  <a:lnTo>
                    <a:pt x="14894" y="19510"/>
                  </a:lnTo>
                  <a:lnTo>
                    <a:pt x="14298" y="19510"/>
                  </a:lnTo>
                  <a:lnTo>
                    <a:pt x="14298" y="19619"/>
                  </a:lnTo>
                  <a:lnTo>
                    <a:pt x="12936" y="19619"/>
                  </a:lnTo>
                  <a:lnTo>
                    <a:pt x="12936" y="19946"/>
                  </a:lnTo>
                  <a:lnTo>
                    <a:pt x="4340" y="19946"/>
                  </a:lnTo>
                  <a:lnTo>
                    <a:pt x="4340" y="19782"/>
                  </a:lnTo>
                  <a:lnTo>
                    <a:pt x="4085" y="19782"/>
                  </a:lnTo>
                  <a:lnTo>
                    <a:pt x="4085" y="19619"/>
                  </a:lnTo>
                  <a:lnTo>
                    <a:pt x="3915" y="19619"/>
                  </a:lnTo>
                  <a:lnTo>
                    <a:pt x="3915" y="18910"/>
                  </a:lnTo>
                  <a:lnTo>
                    <a:pt x="3574" y="18910"/>
                  </a:lnTo>
                  <a:lnTo>
                    <a:pt x="3574" y="18747"/>
                  </a:lnTo>
                  <a:lnTo>
                    <a:pt x="3915" y="18747"/>
                  </a:lnTo>
                  <a:lnTo>
                    <a:pt x="3915" y="17548"/>
                  </a:lnTo>
                  <a:lnTo>
                    <a:pt x="3404" y="17548"/>
                  </a:lnTo>
                  <a:lnTo>
                    <a:pt x="3149" y="17221"/>
                  </a:lnTo>
                  <a:lnTo>
                    <a:pt x="3149" y="16948"/>
                  </a:lnTo>
                  <a:lnTo>
                    <a:pt x="2894" y="16948"/>
                  </a:lnTo>
                  <a:lnTo>
                    <a:pt x="2894" y="16785"/>
                  </a:lnTo>
                  <a:lnTo>
                    <a:pt x="2468" y="16676"/>
                  </a:lnTo>
                  <a:lnTo>
                    <a:pt x="2468" y="16458"/>
                  </a:lnTo>
                  <a:lnTo>
                    <a:pt x="2128" y="16349"/>
                  </a:lnTo>
                  <a:lnTo>
                    <a:pt x="2128" y="16185"/>
                  </a:lnTo>
                  <a:lnTo>
                    <a:pt x="1957" y="16185"/>
                  </a:lnTo>
                  <a:lnTo>
                    <a:pt x="1957" y="15858"/>
                  </a:lnTo>
                  <a:lnTo>
                    <a:pt x="1702" y="15695"/>
                  </a:lnTo>
                  <a:lnTo>
                    <a:pt x="1191" y="15695"/>
                  </a:lnTo>
                  <a:lnTo>
                    <a:pt x="1191" y="15259"/>
                  </a:lnTo>
                  <a:lnTo>
                    <a:pt x="936" y="15095"/>
                  </a:lnTo>
                  <a:lnTo>
                    <a:pt x="936" y="14932"/>
                  </a:lnTo>
                  <a:lnTo>
                    <a:pt x="681" y="14768"/>
                  </a:lnTo>
                  <a:lnTo>
                    <a:pt x="681" y="14659"/>
                  </a:lnTo>
                  <a:lnTo>
                    <a:pt x="426" y="14659"/>
                  </a:lnTo>
                  <a:lnTo>
                    <a:pt x="426" y="11935"/>
                  </a:lnTo>
                  <a:lnTo>
                    <a:pt x="170" y="11826"/>
                  </a:lnTo>
                  <a:lnTo>
                    <a:pt x="170" y="11499"/>
                  </a:lnTo>
                  <a:lnTo>
                    <a:pt x="0" y="11281"/>
                  </a:lnTo>
                  <a:lnTo>
                    <a:pt x="0" y="3597"/>
                  </a:lnTo>
                  <a:lnTo>
                    <a:pt x="426" y="3597"/>
                  </a:lnTo>
                  <a:lnTo>
                    <a:pt x="426" y="3379"/>
                  </a:lnTo>
                  <a:lnTo>
                    <a:pt x="936" y="3379"/>
                  </a:lnTo>
                  <a:lnTo>
                    <a:pt x="936" y="3270"/>
                  </a:lnTo>
                  <a:lnTo>
                    <a:pt x="1702" y="3270"/>
                  </a:lnTo>
                  <a:lnTo>
                    <a:pt x="1702" y="3106"/>
                  </a:lnTo>
                  <a:lnTo>
                    <a:pt x="1957" y="3106"/>
                  </a:lnTo>
                  <a:lnTo>
                    <a:pt x="1957" y="2997"/>
                  </a:lnTo>
                  <a:lnTo>
                    <a:pt x="2128" y="2997"/>
                  </a:lnTo>
                  <a:lnTo>
                    <a:pt x="2128" y="2779"/>
                  </a:lnTo>
                  <a:lnTo>
                    <a:pt x="2638" y="2779"/>
                  </a:lnTo>
                  <a:lnTo>
                    <a:pt x="2638" y="2507"/>
                  </a:lnTo>
                  <a:lnTo>
                    <a:pt x="2894" y="2398"/>
                  </a:lnTo>
                  <a:lnTo>
                    <a:pt x="2894" y="2071"/>
                  </a:lnTo>
                  <a:lnTo>
                    <a:pt x="3149" y="1853"/>
                  </a:lnTo>
                  <a:lnTo>
                    <a:pt x="3574" y="1744"/>
                  </a:lnTo>
                  <a:lnTo>
                    <a:pt x="3574" y="1580"/>
                  </a:lnTo>
                  <a:lnTo>
                    <a:pt x="3915" y="1580"/>
                  </a:lnTo>
                  <a:lnTo>
                    <a:pt x="3915" y="1471"/>
                  </a:lnTo>
                  <a:lnTo>
                    <a:pt x="7234" y="0"/>
                  </a:lnTo>
                  <a:lnTo>
                    <a:pt x="8255" y="1144"/>
                  </a:lnTo>
                  <a:lnTo>
                    <a:pt x="8766" y="1144"/>
                  </a:lnTo>
                  <a:lnTo>
                    <a:pt x="9021" y="981"/>
                  </a:lnTo>
                  <a:lnTo>
                    <a:pt x="11234" y="981"/>
                  </a:lnTo>
                  <a:lnTo>
                    <a:pt x="10894" y="981"/>
                  </a:lnTo>
                  <a:lnTo>
                    <a:pt x="11234" y="981"/>
                  </a:lnTo>
                  <a:lnTo>
                    <a:pt x="10894" y="981"/>
                  </a:lnTo>
                  <a:lnTo>
                    <a:pt x="10894" y="817"/>
                  </a:lnTo>
                  <a:lnTo>
                    <a:pt x="12936" y="817"/>
                  </a:lnTo>
                  <a:lnTo>
                    <a:pt x="12681" y="817"/>
                  </a:lnTo>
                  <a:lnTo>
                    <a:pt x="14553" y="817"/>
                  </a:lnTo>
                  <a:lnTo>
                    <a:pt x="14553" y="981"/>
                  </a:lnTo>
                  <a:lnTo>
                    <a:pt x="15064" y="4142"/>
                  </a:lnTo>
                  <a:lnTo>
                    <a:pt x="14894" y="4142"/>
                  </a:lnTo>
                  <a:lnTo>
                    <a:pt x="14553" y="4305"/>
                  </a:lnTo>
                  <a:lnTo>
                    <a:pt x="14553" y="4469"/>
                  </a:lnTo>
                  <a:lnTo>
                    <a:pt x="14128" y="6322"/>
                  </a:lnTo>
                  <a:lnTo>
                    <a:pt x="14298" y="6158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79" name="Freeform 431" descr="Large checker board"/>
            <p:cNvSpPr>
              <a:spLocks/>
            </p:cNvSpPr>
            <p:nvPr/>
          </p:nvSpPr>
          <p:spPr bwMode="auto">
            <a:xfrm>
              <a:off x="4217" y="3519"/>
              <a:ext cx="147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0" name="Freeform 432"/>
            <p:cNvSpPr>
              <a:spLocks/>
            </p:cNvSpPr>
            <p:nvPr/>
          </p:nvSpPr>
          <p:spPr bwMode="auto">
            <a:xfrm>
              <a:off x="4404" y="3373"/>
              <a:ext cx="76" cy="98"/>
            </a:xfrm>
            <a:custGeom>
              <a:avLst/>
              <a:gdLst>
                <a:gd name="T0" fmla="*/ 17579 w 20000"/>
                <a:gd name="T1" fmla="*/ 3482 h 20000"/>
                <a:gd name="T2" fmla="*/ 19895 w 20000"/>
                <a:gd name="T3" fmla="*/ 2753 h 20000"/>
                <a:gd name="T4" fmla="*/ 19895 w 20000"/>
                <a:gd name="T5" fmla="*/ 16518 h 20000"/>
                <a:gd name="T6" fmla="*/ 18842 w 20000"/>
                <a:gd name="T7" fmla="*/ 17409 h 20000"/>
                <a:gd name="T8" fmla="*/ 19158 w 20000"/>
                <a:gd name="T9" fmla="*/ 17652 h 20000"/>
                <a:gd name="T10" fmla="*/ 19158 w 20000"/>
                <a:gd name="T11" fmla="*/ 17895 h 20000"/>
                <a:gd name="T12" fmla="*/ 18842 w 20000"/>
                <a:gd name="T13" fmla="*/ 17895 h 20000"/>
                <a:gd name="T14" fmla="*/ 18526 w 20000"/>
                <a:gd name="T15" fmla="*/ 18381 h 20000"/>
                <a:gd name="T16" fmla="*/ 18211 w 20000"/>
                <a:gd name="T17" fmla="*/ 18381 h 20000"/>
                <a:gd name="T18" fmla="*/ 17895 w 20000"/>
                <a:gd name="T19" fmla="*/ 18543 h 20000"/>
                <a:gd name="T20" fmla="*/ 15368 w 20000"/>
                <a:gd name="T21" fmla="*/ 18543 h 20000"/>
                <a:gd name="T22" fmla="*/ 15053 w 20000"/>
                <a:gd name="T23" fmla="*/ 18866 h 20000"/>
                <a:gd name="T24" fmla="*/ 10105 w 20000"/>
                <a:gd name="T25" fmla="*/ 18866 h 20000"/>
                <a:gd name="T26" fmla="*/ 9789 w 20000"/>
                <a:gd name="T27" fmla="*/ 19271 h 20000"/>
                <a:gd name="T28" fmla="*/ 9263 w 20000"/>
                <a:gd name="T29" fmla="*/ 19271 h 20000"/>
                <a:gd name="T30" fmla="*/ 8947 w 20000"/>
                <a:gd name="T31" fmla="*/ 19433 h 20000"/>
                <a:gd name="T32" fmla="*/ 8737 w 20000"/>
                <a:gd name="T33" fmla="*/ 19433 h 20000"/>
                <a:gd name="T34" fmla="*/ 8316 w 20000"/>
                <a:gd name="T35" fmla="*/ 19757 h 20000"/>
                <a:gd name="T36" fmla="*/ 6421 w 20000"/>
                <a:gd name="T37" fmla="*/ 19757 h 20000"/>
                <a:gd name="T38" fmla="*/ 5789 w 20000"/>
                <a:gd name="T39" fmla="*/ 19919 h 20000"/>
                <a:gd name="T40" fmla="*/ 3474 w 20000"/>
                <a:gd name="T41" fmla="*/ 19919 h 20000"/>
                <a:gd name="T42" fmla="*/ 3158 w 20000"/>
                <a:gd name="T43" fmla="*/ 19757 h 20000"/>
                <a:gd name="T44" fmla="*/ 2842 w 20000"/>
                <a:gd name="T45" fmla="*/ 19433 h 20000"/>
                <a:gd name="T46" fmla="*/ 2842 w 20000"/>
                <a:gd name="T47" fmla="*/ 18381 h 20000"/>
                <a:gd name="T48" fmla="*/ 1158 w 20000"/>
                <a:gd name="T49" fmla="*/ 17895 h 20000"/>
                <a:gd name="T50" fmla="*/ 1158 w 20000"/>
                <a:gd name="T51" fmla="*/ 17409 h 20000"/>
                <a:gd name="T52" fmla="*/ 842 w 20000"/>
                <a:gd name="T53" fmla="*/ 16923 h 20000"/>
                <a:gd name="T54" fmla="*/ 842 w 20000"/>
                <a:gd name="T55" fmla="*/ 16032 h 20000"/>
                <a:gd name="T56" fmla="*/ 526 w 20000"/>
                <a:gd name="T57" fmla="*/ 15547 h 20000"/>
                <a:gd name="T58" fmla="*/ 211 w 20000"/>
                <a:gd name="T59" fmla="*/ 15061 h 20000"/>
                <a:gd name="T60" fmla="*/ 211 w 20000"/>
                <a:gd name="T61" fmla="*/ 14656 h 20000"/>
                <a:gd name="T62" fmla="*/ 0 w 20000"/>
                <a:gd name="T63" fmla="*/ 14170 h 20000"/>
                <a:gd name="T64" fmla="*/ 0 w 20000"/>
                <a:gd name="T65" fmla="*/ 3239 h 20000"/>
                <a:gd name="T66" fmla="*/ 211 w 20000"/>
                <a:gd name="T67" fmla="*/ 3239 h 20000"/>
                <a:gd name="T68" fmla="*/ 211 w 20000"/>
                <a:gd name="T69" fmla="*/ 1862 h 20000"/>
                <a:gd name="T70" fmla="*/ 2000 w 20000"/>
                <a:gd name="T71" fmla="*/ 1862 h 20000"/>
                <a:gd name="T72" fmla="*/ 2000 w 20000"/>
                <a:gd name="T73" fmla="*/ 0 h 20000"/>
                <a:gd name="T74" fmla="*/ 8316 w 20000"/>
                <a:gd name="T75" fmla="*/ 0 h 20000"/>
                <a:gd name="T76" fmla="*/ 10737 w 20000"/>
                <a:gd name="T77" fmla="*/ 243 h 20000"/>
                <a:gd name="T78" fmla="*/ 11263 w 20000"/>
                <a:gd name="T79" fmla="*/ 243 h 20000"/>
                <a:gd name="T80" fmla="*/ 11895 w 20000"/>
                <a:gd name="T81" fmla="*/ 486 h 20000"/>
                <a:gd name="T82" fmla="*/ 12947 w 20000"/>
                <a:gd name="T83" fmla="*/ 486 h 20000"/>
                <a:gd name="T84" fmla="*/ 13263 w 20000"/>
                <a:gd name="T85" fmla="*/ 648 h 20000"/>
                <a:gd name="T86" fmla="*/ 13895 w 20000"/>
                <a:gd name="T87" fmla="*/ 972 h 20000"/>
                <a:gd name="T88" fmla="*/ 14421 w 20000"/>
                <a:gd name="T89" fmla="*/ 972 h 20000"/>
                <a:gd name="T90" fmla="*/ 14737 w 20000"/>
                <a:gd name="T91" fmla="*/ 1377 h 20000"/>
                <a:gd name="T92" fmla="*/ 15895 w 20000"/>
                <a:gd name="T93" fmla="*/ 1377 h 20000"/>
                <a:gd name="T94" fmla="*/ 16211 w 20000"/>
                <a:gd name="T95" fmla="*/ 1619 h 20000"/>
                <a:gd name="T96" fmla="*/ 16421 w 20000"/>
                <a:gd name="T97" fmla="*/ 1619 h 20000"/>
                <a:gd name="T98" fmla="*/ 16421 w 20000"/>
                <a:gd name="T99" fmla="*/ 2105 h 20000"/>
                <a:gd name="T100" fmla="*/ 16737 w 20000"/>
                <a:gd name="T101" fmla="*/ 2348 h 20000"/>
                <a:gd name="T102" fmla="*/ 17895 w 20000"/>
                <a:gd name="T103" fmla="*/ 2348 h 20000"/>
                <a:gd name="T104" fmla="*/ 17895 w 20000"/>
                <a:gd name="T105" fmla="*/ 2591 h 20000"/>
                <a:gd name="T106" fmla="*/ 18211 w 20000"/>
                <a:gd name="T107" fmla="*/ 2591 h 20000"/>
                <a:gd name="T108" fmla="*/ 18211 w 20000"/>
                <a:gd name="T109" fmla="*/ 2753 h 20000"/>
                <a:gd name="T110" fmla="*/ 19158 w 20000"/>
                <a:gd name="T111" fmla="*/ 2753 h 20000"/>
                <a:gd name="T112" fmla="*/ 17579 w 20000"/>
                <a:gd name="T113" fmla="*/ 34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3482"/>
                  </a:moveTo>
                  <a:lnTo>
                    <a:pt x="19895" y="2753"/>
                  </a:lnTo>
                  <a:lnTo>
                    <a:pt x="19895" y="16518"/>
                  </a:lnTo>
                  <a:lnTo>
                    <a:pt x="18842" y="17409"/>
                  </a:lnTo>
                  <a:lnTo>
                    <a:pt x="19158" y="17652"/>
                  </a:lnTo>
                  <a:lnTo>
                    <a:pt x="19158" y="17895"/>
                  </a:lnTo>
                  <a:lnTo>
                    <a:pt x="18842" y="17895"/>
                  </a:lnTo>
                  <a:lnTo>
                    <a:pt x="18526" y="18381"/>
                  </a:lnTo>
                  <a:lnTo>
                    <a:pt x="18211" y="18381"/>
                  </a:lnTo>
                  <a:lnTo>
                    <a:pt x="17895" y="18543"/>
                  </a:lnTo>
                  <a:lnTo>
                    <a:pt x="15368" y="18543"/>
                  </a:lnTo>
                  <a:lnTo>
                    <a:pt x="15053" y="18866"/>
                  </a:lnTo>
                  <a:lnTo>
                    <a:pt x="10105" y="18866"/>
                  </a:lnTo>
                  <a:lnTo>
                    <a:pt x="9789" y="19271"/>
                  </a:lnTo>
                  <a:lnTo>
                    <a:pt x="9263" y="19271"/>
                  </a:lnTo>
                  <a:lnTo>
                    <a:pt x="8947" y="19433"/>
                  </a:lnTo>
                  <a:lnTo>
                    <a:pt x="8737" y="19433"/>
                  </a:lnTo>
                  <a:lnTo>
                    <a:pt x="8316" y="19757"/>
                  </a:lnTo>
                  <a:lnTo>
                    <a:pt x="6421" y="19757"/>
                  </a:lnTo>
                  <a:lnTo>
                    <a:pt x="5789" y="19919"/>
                  </a:lnTo>
                  <a:lnTo>
                    <a:pt x="3474" y="19919"/>
                  </a:lnTo>
                  <a:lnTo>
                    <a:pt x="3158" y="19757"/>
                  </a:lnTo>
                  <a:lnTo>
                    <a:pt x="2842" y="19433"/>
                  </a:lnTo>
                  <a:lnTo>
                    <a:pt x="2842" y="18381"/>
                  </a:lnTo>
                  <a:lnTo>
                    <a:pt x="1158" y="17895"/>
                  </a:lnTo>
                  <a:lnTo>
                    <a:pt x="1158" y="17409"/>
                  </a:lnTo>
                  <a:lnTo>
                    <a:pt x="842" y="16923"/>
                  </a:lnTo>
                  <a:lnTo>
                    <a:pt x="842" y="16032"/>
                  </a:lnTo>
                  <a:lnTo>
                    <a:pt x="526" y="15547"/>
                  </a:lnTo>
                  <a:lnTo>
                    <a:pt x="211" y="15061"/>
                  </a:lnTo>
                  <a:lnTo>
                    <a:pt x="211" y="14656"/>
                  </a:lnTo>
                  <a:lnTo>
                    <a:pt x="0" y="14170"/>
                  </a:lnTo>
                  <a:lnTo>
                    <a:pt x="0" y="3239"/>
                  </a:lnTo>
                  <a:lnTo>
                    <a:pt x="211" y="3239"/>
                  </a:lnTo>
                  <a:lnTo>
                    <a:pt x="211" y="1862"/>
                  </a:lnTo>
                  <a:lnTo>
                    <a:pt x="2000" y="1862"/>
                  </a:lnTo>
                  <a:lnTo>
                    <a:pt x="2000" y="0"/>
                  </a:lnTo>
                  <a:lnTo>
                    <a:pt x="8316" y="0"/>
                  </a:lnTo>
                  <a:lnTo>
                    <a:pt x="10737" y="243"/>
                  </a:lnTo>
                  <a:lnTo>
                    <a:pt x="11263" y="243"/>
                  </a:lnTo>
                  <a:lnTo>
                    <a:pt x="11895" y="486"/>
                  </a:lnTo>
                  <a:lnTo>
                    <a:pt x="12947" y="486"/>
                  </a:lnTo>
                  <a:lnTo>
                    <a:pt x="13263" y="648"/>
                  </a:lnTo>
                  <a:lnTo>
                    <a:pt x="13895" y="972"/>
                  </a:lnTo>
                  <a:lnTo>
                    <a:pt x="14421" y="972"/>
                  </a:lnTo>
                  <a:lnTo>
                    <a:pt x="14737" y="1377"/>
                  </a:lnTo>
                  <a:lnTo>
                    <a:pt x="15895" y="1377"/>
                  </a:lnTo>
                  <a:lnTo>
                    <a:pt x="16211" y="1619"/>
                  </a:lnTo>
                  <a:lnTo>
                    <a:pt x="16421" y="1619"/>
                  </a:lnTo>
                  <a:lnTo>
                    <a:pt x="16421" y="2105"/>
                  </a:lnTo>
                  <a:lnTo>
                    <a:pt x="16737" y="2348"/>
                  </a:lnTo>
                  <a:lnTo>
                    <a:pt x="17895" y="2348"/>
                  </a:lnTo>
                  <a:lnTo>
                    <a:pt x="17895" y="2591"/>
                  </a:lnTo>
                  <a:lnTo>
                    <a:pt x="18211" y="2591"/>
                  </a:lnTo>
                  <a:lnTo>
                    <a:pt x="18211" y="2753"/>
                  </a:lnTo>
                  <a:lnTo>
                    <a:pt x="19158" y="2753"/>
                  </a:lnTo>
                  <a:lnTo>
                    <a:pt x="17579" y="3482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1" name="Freeform 433" descr="40%"/>
            <p:cNvSpPr>
              <a:spLocks/>
            </p:cNvSpPr>
            <p:nvPr/>
          </p:nvSpPr>
          <p:spPr bwMode="auto">
            <a:xfrm>
              <a:off x="4466" y="3263"/>
              <a:ext cx="85" cy="178"/>
            </a:xfrm>
            <a:custGeom>
              <a:avLst/>
              <a:gdLst>
                <a:gd name="T0" fmla="*/ 5634 w 20000"/>
                <a:gd name="T1" fmla="*/ 6472 h 20000"/>
                <a:gd name="T2" fmla="*/ 4413 w 20000"/>
                <a:gd name="T3" fmla="*/ 6921 h 20000"/>
                <a:gd name="T4" fmla="*/ 3944 w 20000"/>
                <a:gd name="T5" fmla="*/ 7056 h 20000"/>
                <a:gd name="T6" fmla="*/ 3662 w 20000"/>
                <a:gd name="T7" fmla="*/ 7371 h 20000"/>
                <a:gd name="T8" fmla="*/ 3192 w 20000"/>
                <a:gd name="T9" fmla="*/ 7506 h 20000"/>
                <a:gd name="T10" fmla="*/ 2911 w 20000"/>
                <a:gd name="T11" fmla="*/ 7955 h 20000"/>
                <a:gd name="T12" fmla="*/ 2441 w 20000"/>
                <a:gd name="T13" fmla="*/ 8135 h 20000"/>
                <a:gd name="T14" fmla="*/ 2160 w 20000"/>
                <a:gd name="T15" fmla="*/ 8404 h 20000"/>
                <a:gd name="T16" fmla="*/ 1502 w 20000"/>
                <a:gd name="T17" fmla="*/ 8584 h 20000"/>
                <a:gd name="T18" fmla="*/ 1221 w 20000"/>
                <a:gd name="T19" fmla="*/ 9169 h 20000"/>
                <a:gd name="T20" fmla="*/ 751 w 20000"/>
                <a:gd name="T21" fmla="*/ 10247 h 20000"/>
                <a:gd name="T22" fmla="*/ 0 w 20000"/>
                <a:gd name="T23" fmla="*/ 12090 h 20000"/>
                <a:gd name="T24" fmla="*/ 282 w 20000"/>
                <a:gd name="T25" fmla="*/ 15416 h 20000"/>
                <a:gd name="T26" fmla="*/ 282 w 20000"/>
                <a:gd name="T27" fmla="*/ 16944 h 20000"/>
                <a:gd name="T28" fmla="*/ 751 w 20000"/>
                <a:gd name="T29" fmla="*/ 17258 h 20000"/>
                <a:gd name="T30" fmla="*/ 1221 w 20000"/>
                <a:gd name="T31" fmla="*/ 17843 h 20000"/>
                <a:gd name="T32" fmla="*/ 2160 w 20000"/>
                <a:gd name="T33" fmla="*/ 18157 h 20000"/>
                <a:gd name="T34" fmla="*/ 2723 w 20000"/>
                <a:gd name="T35" fmla="*/ 18472 h 20000"/>
                <a:gd name="T36" fmla="*/ 3192 w 20000"/>
                <a:gd name="T37" fmla="*/ 18607 h 20000"/>
                <a:gd name="T38" fmla="*/ 3662 w 20000"/>
                <a:gd name="T39" fmla="*/ 18876 h 20000"/>
                <a:gd name="T40" fmla="*/ 4131 w 20000"/>
                <a:gd name="T41" fmla="*/ 19191 h 20000"/>
                <a:gd name="T42" fmla="*/ 5164 w 20000"/>
                <a:gd name="T43" fmla="*/ 19506 h 20000"/>
                <a:gd name="T44" fmla="*/ 7042 w 20000"/>
                <a:gd name="T45" fmla="*/ 19640 h 20000"/>
                <a:gd name="T46" fmla="*/ 15587 w 20000"/>
                <a:gd name="T47" fmla="*/ 19820 h 20000"/>
                <a:gd name="T48" fmla="*/ 16056 w 20000"/>
                <a:gd name="T49" fmla="*/ 19640 h 20000"/>
                <a:gd name="T50" fmla="*/ 16338 w 20000"/>
                <a:gd name="T51" fmla="*/ 18742 h 20000"/>
                <a:gd name="T52" fmla="*/ 16526 w 20000"/>
                <a:gd name="T53" fmla="*/ 17528 h 20000"/>
                <a:gd name="T54" fmla="*/ 17089 w 20000"/>
                <a:gd name="T55" fmla="*/ 16944 h 20000"/>
                <a:gd name="T56" fmla="*/ 17465 w 20000"/>
                <a:gd name="T57" fmla="*/ 16449 h 20000"/>
                <a:gd name="T58" fmla="*/ 18028 w 20000"/>
                <a:gd name="T59" fmla="*/ 16180 h 20000"/>
                <a:gd name="T60" fmla="*/ 18779 w 20000"/>
                <a:gd name="T61" fmla="*/ 15685 h 20000"/>
                <a:gd name="T62" fmla="*/ 18967 w 20000"/>
                <a:gd name="T63" fmla="*/ 14921 h 20000"/>
                <a:gd name="T64" fmla="*/ 19531 w 20000"/>
                <a:gd name="T65" fmla="*/ 14652 h 20000"/>
                <a:gd name="T66" fmla="*/ 19718 w 20000"/>
                <a:gd name="T67" fmla="*/ 11461 h 20000"/>
                <a:gd name="T68" fmla="*/ 19531 w 20000"/>
                <a:gd name="T69" fmla="*/ 3596 h 20000"/>
                <a:gd name="T70" fmla="*/ 18967 w 20000"/>
                <a:gd name="T71" fmla="*/ 3236 h 20000"/>
                <a:gd name="T72" fmla="*/ 18028 w 20000"/>
                <a:gd name="T73" fmla="*/ 3146 h 20000"/>
                <a:gd name="T74" fmla="*/ 17840 w 20000"/>
                <a:gd name="T75" fmla="*/ 2787 h 20000"/>
                <a:gd name="T76" fmla="*/ 17089 w 20000"/>
                <a:gd name="T77" fmla="*/ 2382 h 20000"/>
                <a:gd name="T78" fmla="*/ 16338 w 20000"/>
                <a:gd name="T79" fmla="*/ 1753 h 20000"/>
                <a:gd name="T80" fmla="*/ 16056 w 20000"/>
                <a:gd name="T81" fmla="*/ 1483 h 20000"/>
                <a:gd name="T82" fmla="*/ 12770 w 20000"/>
                <a:gd name="T83" fmla="*/ 0 h 20000"/>
                <a:gd name="T84" fmla="*/ 10986 w 20000"/>
                <a:gd name="T85" fmla="*/ 989 h 20000"/>
                <a:gd name="T86" fmla="*/ 8826 w 20000"/>
                <a:gd name="T87" fmla="*/ 989 h 20000"/>
                <a:gd name="T88" fmla="*/ 7042 w 20000"/>
                <a:gd name="T89" fmla="*/ 809 h 20000"/>
                <a:gd name="T90" fmla="*/ 5352 w 20000"/>
                <a:gd name="T91" fmla="*/ 989 h 20000"/>
                <a:gd name="T92" fmla="*/ 5352 w 20000"/>
                <a:gd name="T93" fmla="*/ 4315 h 20000"/>
                <a:gd name="T94" fmla="*/ 5634 w 20000"/>
                <a:gd name="T95" fmla="*/ 61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5634" y="6157"/>
                  </a:moveTo>
                  <a:lnTo>
                    <a:pt x="5822" y="6472"/>
                  </a:lnTo>
                  <a:lnTo>
                    <a:pt x="5634" y="6472"/>
                  </a:lnTo>
                  <a:lnTo>
                    <a:pt x="5634" y="6742"/>
                  </a:lnTo>
                  <a:lnTo>
                    <a:pt x="4413" y="6742"/>
                  </a:lnTo>
                  <a:lnTo>
                    <a:pt x="4413" y="6921"/>
                  </a:lnTo>
                  <a:lnTo>
                    <a:pt x="4131" y="6921"/>
                  </a:lnTo>
                  <a:lnTo>
                    <a:pt x="4131" y="7056"/>
                  </a:lnTo>
                  <a:lnTo>
                    <a:pt x="3944" y="7056"/>
                  </a:lnTo>
                  <a:lnTo>
                    <a:pt x="3944" y="7236"/>
                  </a:lnTo>
                  <a:lnTo>
                    <a:pt x="3662" y="7236"/>
                  </a:lnTo>
                  <a:lnTo>
                    <a:pt x="3662" y="7371"/>
                  </a:lnTo>
                  <a:lnTo>
                    <a:pt x="3380" y="7371"/>
                  </a:lnTo>
                  <a:lnTo>
                    <a:pt x="3380" y="7506"/>
                  </a:lnTo>
                  <a:lnTo>
                    <a:pt x="3192" y="7506"/>
                  </a:lnTo>
                  <a:lnTo>
                    <a:pt x="3192" y="7820"/>
                  </a:lnTo>
                  <a:lnTo>
                    <a:pt x="2911" y="7820"/>
                  </a:lnTo>
                  <a:lnTo>
                    <a:pt x="2911" y="7955"/>
                  </a:lnTo>
                  <a:lnTo>
                    <a:pt x="2723" y="7955"/>
                  </a:lnTo>
                  <a:lnTo>
                    <a:pt x="2723" y="8135"/>
                  </a:lnTo>
                  <a:lnTo>
                    <a:pt x="2441" y="8135"/>
                  </a:lnTo>
                  <a:lnTo>
                    <a:pt x="2441" y="8270"/>
                  </a:lnTo>
                  <a:lnTo>
                    <a:pt x="2160" y="8270"/>
                  </a:lnTo>
                  <a:lnTo>
                    <a:pt x="2160" y="8404"/>
                  </a:lnTo>
                  <a:lnTo>
                    <a:pt x="1972" y="8404"/>
                  </a:lnTo>
                  <a:lnTo>
                    <a:pt x="1972" y="8584"/>
                  </a:lnTo>
                  <a:lnTo>
                    <a:pt x="1502" y="8584"/>
                  </a:lnTo>
                  <a:lnTo>
                    <a:pt x="1502" y="8764"/>
                  </a:lnTo>
                  <a:lnTo>
                    <a:pt x="1221" y="8764"/>
                  </a:lnTo>
                  <a:lnTo>
                    <a:pt x="1221" y="9169"/>
                  </a:lnTo>
                  <a:lnTo>
                    <a:pt x="939" y="9348"/>
                  </a:lnTo>
                  <a:lnTo>
                    <a:pt x="751" y="9663"/>
                  </a:lnTo>
                  <a:lnTo>
                    <a:pt x="751" y="10247"/>
                  </a:lnTo>
                  <a:lnTo>
                    <a:pt x="282" y="10427"/>
                  </a:lnTo>
                  <a:lnTo>
                    <a:pt x="282" y="11910"/>
                  </a:lnTo>
                  <a:lnTo>
                    <a:pt x="0" y="12090"/>
                  </a:lnTo>
                  <a:lnTo>
                    <a:pt x="0" y="12674"/>
                  </a:lnTo>
                  <a:lnTo>
                    <a:pt x="282" y="12674"/>
                  </a:lnTo>
                  <a:lnTo>
                    <a:pt x="282" y="15416"/>
                  </a:lnTo>
                  <a:lnTo>
                    <a:pt x="0" y="15596"/>
                  </a:lnTo>
                  <a:lnTo>
                    <a:pt x="0" y="16944"/>
                  </a:lnTo>
                  <a:lnTo>
                    <a:pt x="282" y="16944"/>
                  </a:lnTo>
                  <a:lnTo>
                    <a:pt x="469" y="17079"/>
                  </a:lnTo>
                  <a:lnTo>
                    <a:pt x="469" y="17258"/>
                  </a:lnTo>
                  <a:lnTo>
                    <a:pt x="751" y="17258"/>
                  </a:lnTo>
                  <a:lnTo>
                    <a:pt x="751" y="17528"/>
                  </a:lnTo>
                  <a:lnTo>
                    <a:pt x="1221" y="17528"/>
                  </a:lnTo>
                  <a:lnTo>
                    <a:pt x="1221" y="17843"/>
                  </a:lnTo>
                  <a:lnTo>
                    <a:pt x="1690" y="17843"/>
                  </a:lnTo>
                  <a:lnTo>
                    <a:pt x="1690" y="18022"/>
                  </a:lnTo>
                  <a:lnTo>
                    <a:pt x="2160" y="18157"/>
                  </a:lnTo>
                  <a:lnTo>
                    <a:pt x="2441" y="18157"/>
                  </a:lnTo>
                  <a:lnTo>
                    <a:pt x="2723" y="18292"/>
                  </a:lnTo>
                  <a:lnTo>
                    <a:pt x="2723" y="18472"/>
                  </a:lnTo>
                  <a:lnTo>
                    <a:pt x="2911" y="18472"/>
                  </a:lnTo>
                  <a:lnTo>
                    <a:pt x="2911" y="18607"/>
                  </a:lnTo>
                  <a:lnTo>
                    <a:pt x="3192" y="18607"/>
                  </a:lnTo>
                  <a:lnTo>
                    <a:pt x="3192" y="18742"/>
                  </a:lnTo>
                  <a:lnTo>
                    <a:pt x="3380" y="18742"/>
                  </a:lnTo>
                  <a:lnTo>
                    <a:pt x="3662" y="18876"/>
                  </a:lnTo>
                  <a:lnTo>
                    <a:pt x="3662" y="19056"/>
                  </a:lnTo>
                  <a:lnTo>
                    <a:pt x="4131" y="19056"/>
                  </a:lnTo>
                  <a:lnTo>
                    <a:pt x="4131" y="19191"/>
                  </a:lnTo>
                  <a:lnTo>
                    <a:pt x="4601" y="19371"/>
                  </a:lnTo>
                  <a:lnTo>
                    <a:pt x="4883" y="19371"/>
                  </a:lnTo>
                  <a:lnTo>
                    <a:pt x="5164" y="19506"/>
                  </a:lnTo>
                  <a:lnTo>
                    <a:pt x="5634" y="19506"/>
                  </a:lnTo>
                  <a:lnTo>
                    <a:pt x="5634" y="19640"/>
                  </a:lnTo>
                  <a:lnTo>
                    <a:pt x="7042" y="19640"/>
                  </a:lnTo>
                  <a:lnTo>
                    <a:pt x="7042" y="19955"/>
                  </a:lnTo>
                  <a:lnTo>
                    <a:pt x="15587" y="19955"/>
                  </a:lnTo>
                  <a:lnTo>
                    <a:pt x="15587" y="19820"/>
                  </a:lnTo>
                  <a:lnTo>
                    <a:pt x="15869" y="19820"/>
                  </a:lnTo>
                  <a:lnTo>
                    <a:pt x="15869" y="19640"/>
                  </a:lnTo>
                  <a:lnTo>
                    <a:pt x="16056" y="19640"/>
                  </a:lnTo>
                  <a:lnTo>
                    <a:pt x="16056" y="18876"/>
                  </a:lnTo>
                  <a:lnTo>
                    <a:pt x="16338" y="18876"/>
                  </a:lnTo>
                  <a:lnTo>
                    <a:pt x="16338" y="18742"/>
                  </a:lnTo>
                  <a:lnTo>
                    <a:pt x="16056" y="18742"/>
                  </a:lnTo>
                  <a:lnTo>
                    <a:pt x="16056" y="17528"/>
                  </a:lnTo>
                  <a:lnTo>
                    <a:pt x="16526" y="17528"/>
                  </a:lnTo>
                  <a:lnTo>
                    <a:pt x="16808" y="17258"/>
                  </a:lnTo>
                  <a:lnTo>
                    <a:pt x="16808" y="16944"/>
                  </a:lnTo>
                  <a:lnTo>
                    <a:pt x="17089" y="16944"/>
                  </a:lnTo>
                  <a:lnTo>
                    <a:pt x="17089" y="16764"/>
                  </a:lnTo>
                  <a:lnTo>
                    <a:pt x="17465" y="16629"/>
                  </a:lnTo>
                  <a:lnTo>
                    <a:pt x="17465" y="16449"/>
                  </a:lnTo>
                  <a:lnTo>
                    <a:pt x="17840" y="16315"/>
                  </a:lnTo>
                  <a:lnTo>
                    <a:pt x="17840" y="16180"/>
                  </a:lnTo>
                  <a:lnTo>
                    <a:pt x="18028" y="16180"/>
                  </a:lnTo>
                  <a:lnTo>
                    <a:pt x="18028" y="15865"/>
                  </a:lnTo>
                  <a:lnTo>
                    <a:pt x="18310" y="15685"/>
                  </a:lnTo>
                  <a:lnTo>
                    <a:pt x="18779" y="15685"/>
                  </a:lnTo>
                  <a:lnTo>
                    <a:pt x="18779" y="15236"/>
                  </a:lnTo>
                  <a:lnTo>
                    <a:pt x="18967" y="15146"/>
                  </a:lnTo>
                  <a:lnTo>
                    <a:pt x="18967" y="14921"/>
                  </a:lnTo>
                  <a:lnTo>
                    <a:pt x="19249" y="14787"/>
                  </a:lnTo>
                  <a:lnTo>
                    <a:pt x="19249" y="14652"/>
                  </a:lnTo>
                  <a:lnTo>
                    <a:pt x="19531" y="14652"/>
                  </a:lnTo>
                  <a:lnTo>
                    <a:pt x="19531" y="11910"/>
                  </a:lnTo>
                  <a:lnTo>
                    <a:pt x="19718" y="11775"/>
                  </a:lnTo>
                  <a:lnTo>
                    <a:pt x="19718" y="11461"/>
                  </a:lnTo>
                  <a:lnTo>
                    <a:pt x="19906" y="11326"/>
                  </a:lnTo>
                  <a:lnTo>
                    <a:pt x="19906" y="3596"/>
                  </a:lnTo>
                  <a:lnTo>
                    <a:pt x="19531" y="3596"/>
                  </a:lnTo>
                  <a:lnTo>
                    <a:pt x="19531" y="3416"/>
                  </a:lnTo>
                  <a:lnTo>
                    <a:pt x="18967" y="3416"/>
                  </a:lnTo>
                  <a:lnTo>
                    <a:pt x="18967" y="3236"/>
                  </a:lnTo>
                  <a:lnTo>
                    <a:pt x="18310" y="3236"/>
                  </a:lnTo>
                  <a:lnTo>
                    <a:pt x="18310" y="3146"/>
                  </a:lnTo>
                  <a:lnTo>
                    <a:pt x="18028" y="3146"/>
                  </a:lnTo>
                  <a:lnTo>
                    <a:pt x="18028" y="2966"/>
                  </a:lnTo>
                  <a:lnTo>
                    <a:pt x="17840" y="2966"/>
                  </a:lnTo>
                  <a:lnTo>
                    <a:pt x="17840" y="2787"/>
                  </a:lnTo>
                  <a:lnTo>
                    <a:pt x="17277" y="2787"/>
                  </a:lnTo>
                  <a:lnTo>
                    <a:pt x="17277" y="2517"/>
                  </a:lnTo>
                  <a:lnTo>
                    <a:pt x="17089" y="2382"/>
                  </a:lnTo>
                  <a:lnTo>
                    <a:pt x="17089" y="2067"/>
                  </a:lnTo>
                  <a:lnTo>
                    <a:pt x="16808" y="1888"/>
                  </a:lnTo>
                  <a:lnTo>
                    <a:pt x="16338" y="1753"/>
                  </a:lnTo>
                  <a:lnTo>
                    <a:pt x="16338" y="1573"/>
                  </a:lnTo>
                  <a:lnTo>
                    <a:pt x="16056" y="1573"/>
                  </a:lnTo>
                  <a:lnTo>
                    <a:pt x="16056" y="1483"/>
                  </a:lnTo>
                  <a:lnTo>
                    <a:pt x="12770" y="0"/>
                  </a:lnTo>
                  <a:lnTo>
                    <a:pt x="11643" y="1124"/>
                  </a:lnTo>
                  <a:lnTo>
                    <a:pt x="11174" y="1124"/>
                  </a:lnTo>
                  <a:lnTo>
                    <a:pt x="10986" y="989"/>
                  </a:lnTo>
                  <a:lnTo>
                    <a:pt x="8826" y="989"/>
                  </a:lnTo>
                  <a:lnTo>
                    <a:pt x="9014" y="989"/>
                  </a:lnTo>
                  <a:lnTo>
                    <a:pt x="8826" y="989"/>
                  </a:lnTo>
                  <a:lnTo>
                    <a:pt x="9014" y="989"/>
                  </a:lnTo>
                  <a:lnTo>
                    <a:pt x="9014" y="809"/>
                  </a:lnTo>
                  <a:lnTo>
                    <a:pt x="7042" y="809"/>
                  </a:lnTo>
                  <a:lnTo>
                    <a:pt x="7324" y="809"/>
                  </a:lnTo>
                  <a:lnTo>
                    <a:pt x="5352" y="809"/>
                  </a:lnTo>
                  <a:lnTo>
                    <a:pt x="5352" y="989"/>
                  </a:lnTo>
                  <a:lnTo>
                    <a:pt x="4883" y="4180"/>
                  </a:lnTo>
                  <a:lnTo>
                    <a:pt x="5164" y="4180"/>
                  </a:lnTo>
                  <a:lnTo>
                    <a:pt x="5352" y="4315"/>
                  </a:lnTo>
                  <a:lnTo>
                    <a:pt x="5352" y="4494"/>
                  </a:lnTo>
                  <a:lnTo>
                    <a:pt x="5822" y="6292"/>
                  </a:lnTo>
                  <a:lnTo>
                    <a:pt x="5634" y="6157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2" name="Freeform 434" descr="Large checker board"/>
            <p:cNvSpPr>
              <a:spLocks/>
            </p:cNvSpPr>
            <p:nvPr/>
          </p:nvSpPr>
          <p:spPr bwMode="auto">
            <a:xfrm>
              <a:off x="4154" y="3483"/>
              <a:ext cx="63" cy="118"/>
            </a:xfrm>
            <a:custGeom>
              <a:avLst/>
              <a:gdLst>
                <a:gd name="T0" fmla="*/ 18981 w 20000"/>
                <a:gd name="T1" fmla="*/ 1288 h 20000"/>
                <a:gd name="T2" fmla="*/ 19873 w 20000"/>
                <a:gd name="T3" fmla="*/ 1017 h 20000"/>
                <a:gd name="T4" fmla="*/ 19873 w 20000"/>
                <a:gd name="T5" fmla="*/ 12814 h 20000"/>
                <a:gd name="T6" fmla="*/ 19490 w 20000"/>
                <a:gd name="T7" fmla="*/ 13288 h 20000"/>
                <a:gd name="T8" fmla="*/ 19108 w 20000"/>
                <a:gd name="T9" fmla="*/ 14441 h 20000"/>
                <a:gd name="T10" fmla="*/ 18217 w 20000"/>
                <a:gd name="T11" fmla="*/ 15661 h 20000"/>
                <a:gd name="T12" fmla="*/ 17834 w 20000"/>
                <a:gd name="T13" fmla="*/ 16949 h 20000"/>
                <a:gd name="T14" fmla="*/ 16943 w 20000"/>
                <a:gd name="T15" fmla="*/ 17288 h 20000"/>
                <a:gd name="T16" fmla="*/ 16561 w 20000"/>
                <a:gd name="T17" fmla="*/ 17695 h 20000"/>
                <a:gd name="T18" fmla="*/ 15287 w 20000"/>
                <a:gd name="T19" fmla="*/ 18305 h 20000"/>
                <a:gd name="T20" fmla="*/ 14522 w 20000"/>
                <a:gd name="T21" fmla="*/ 18305 h 20000"/>
                <a:gd name="T22" fmla="*/ 14140 w 20000"/>
                <a:gd name="T23" fmla="*/ 18780 h 20000"/>
                <a:gd name="T24" fmla="*/ 14522 w 20000"/>
                <a:gd name="T25" fmla="*/ 18983 h 20000"/>
                <a:gd name="T26" fmla="*/ 14140 w 20000"/>
                <a:gd name="T27" fmla="*/ 19119 h 20000"/>
                <a:gd name="T28" fmla="*/ 12866 w 20000"/>
                <a:gd name="T29" fmla="*/ 19119 h 20000"/>
                <a:gd name="T30" fmla="*/ 12866 w 20000"/>
                <a:gd name="T31" fmla="*/ 19525 h 20000"/>
                <a:gd name="T32" fmla="*/ 12484 w 20000"/>
                <a:gd name="T33" fmla="*/ 19525 h 20000"/>
                <a:gd name="T34" fmla="*/ 11975 w 20000"/>
                <a:gd name="T35" fmla="*/ 19797 h 20000"/>
                <a:gd name="T36" fmla="*/ 11210 w 20000"/>
                <a:gd name="T37" fmla="*/ 19932 h 20000"/>
                <a:gd name="T38" fmla="*/ 1656 w 20000"/>
                <a:gd name="T39" fmla="*/ 19932 h 20000"/>
                <a:gd name="T40" fmla="*/ 1656 w 20000"/>
                <a:gd name="T41" fmla="*/ 19797 h 20000"/>
                <a:gd name="T42" fmla="*/ 1274 w 20000"/>
                <a:gd name="T43" fmla="*/ 19525 h 20000"/>
                <a:gd name="T44" fmla="*/ 1274 w 20000"/>
                <a:gd name="T45" fmla="*/ 18508 h 20000"/>
                <a:gd name="T46" fmla="*/ 892 w 20000"/>
                <a:gd name="T47" fmla="*/ 18102 h 20000"/>
                <a:gd name="T48" fmla="*/ 892 w 20000"/>
                <a:gd name="T49" fmla="*/ 17966 h 20000"/>
                <a:gd name="T50" fmla="*/ 382 w 20000"/>
                <a:gd name="T51" fmla="*/ 17559 h 20000"/>
                <a:gd name="T52" fmla="*/ 382 w 20000"/>
                <a:gd name="T53" fmla="*/ 17085 h 20000"/>
                <a:gd name="T54" fmla="*/ 0 w 20000"/>
                <a:gd name="T55" fmla="*/ 16949 h 20000"/>
                <a:gd name="T56" fmla="*/ 0 w 20000"/>
                <a:gd name="T57" fmla="*/ 2034 h 20000"/>
                <a:gd name="T58" fmla="*/ 382 w 20000"/>
                <a:gd name="T59" fmla="*/ 1898 h 20000"/>
                <a:gd name="T60" fmla="*/ 382 w 20000"/>
                <a:gd name="T61" fmla="*/ 1627 h 20000"/>
                <a:gd name="T62" fmla="*/ 892 w 20000"/>
                <a:gd name="T63" fmla="*/ 1492 h 20000"/>
                <a:gd name="T64" fmla="*/ 892 w 20000"/>
                <a:gd name="T65" fmla="*/ 1220 h 20000"/>
                <a:gd name="T66" fmla="*/ 1656 w 20000"/>
                <a:gd name="T67" fmla="*/ 1220 h 20000"/>
                <a:gd name="T68" fmla="*/ 1656 w 20000"/>
                <a:gd name="T69" fmla="*/ 814 h 20000"/>
                <a:gd name="T70" fmla="*/ 2038 w 20000"/>
                <a:gd name="T71" fmla="*/ 610 h 20000"/>
                <a:gd name="T72" fmla="*/ 2548 w 20000"/>
                <a:gd name="T73" fmla="*/ 610 h 20000"/>
                <a:gd name="T74" fmla="*/ 2548 w 20000"/>
                <a:gd name="T75" fmla="*/ 203 h 20000"/>
                <a:gd name="T76" fmla="*/ 2930 w 20000"/>
                <a:gd name="T77" fmla="*/ 0 h 20000"/>
                <a:gd name="T78" fmla="*/ 14522 w 20000"/>
                <a:gd name="T79" fmla="*/ 0 h 20000"/>
                <a:gd name="T80" fmla="*/ 14522 w 20000"/>
                <a:gd name="T81" fmla="*/ 203 h 20000"/>
                <a:gd name="T82" fmla="*/ 14904 w 20000"/>
                <a:gd name="T83" fmla="*/ 203 h 20000"/>
                <a:gd name="T84" fmla="*/ 14904 w 20000"/>
                <a:gd name="T85" fmla="*/ 475 h 20000"/>
                <a:gd name="T86" fmla="*/ 15287 w 20000"/>
                <a:gd name="T87" fmla="*/ 475 h 20000"/>
                <a:gd name="T88" fmla="*/ 15287 w 20000"/>
                <a:gd name="T89" fmla="*/ 610 h 20000"/>
                <a:gd name="T90" fmla="*/ 16943 w 20000"/>
                <a:gd name="T91" fmla="*/ 610 h 20000"/>
                <a:gd name="T92" fmla="*/ 16943 w 20000"/>
                <a:gd name="T93" fmla="*/ 814 h 20000"/>
                <a:gd name="T94" fmla="*/ 19108 w 20000"/>
                <a:gd name="T95" fmla="*/ 814 h 20000"/>
                <a:gd name="T96" fmla="*/ 19108 w 20000"/>
                <a:gd name="T97" fmla="*/ 1017 h 20000"/>
                <a:gd name="T98" fmla="*/ 19490 w 20000"/>
                <a:gd name="T99" fmla="*/ 1017 h 20000"/>
                <a:gd name="T100" fmla="*/ 18981 w 20000"/>
                <a:gd name="T101" fmla="*/ 12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981" y="1288"/>
                  </a:moveTo>
                  <a:lnTo>
                    <a:pt x="19873" y="1017"/>
                  </a:lnTo>
                  <a:lnTo>
                    <a:pt x="19873" y="12814"/>
                  </a:lnTo>
                  <a:lnTo>
                    <a:pt x="19490" y="13288"/>
                  </a:lnTo>
                  <a:lnTo>
                    <a:pt x="19108" y="14441"/>
                  </a:lnTo>
                  <a:lnTo>
                    <a:pt x="18217" y="15661"/>
                  </a:lnTo>
                  <a:lnTo>
                    <a:pt x="17834" y="16949"/>
                  </a:lnTo>
                  <a:lnTo>
                    <a:pt x="16943" y="17288"/>
                  </a:lnTo>
                  <a:lnTo>
                    <a:pt x="16561" y="17695"/>
                  </a:lnTo>
                  <a:lnTo>
                    <a:pt x="15287" y="18305"/>
                  </a:lnTo>
                  <a:lnTo>
                    <a:pt x="14522" y="18305"/>
                  </a:lnTo>
                  <a:lnTo>
                    <a:pt x="14140" y="18780"/>
                  </a:lnTo>
                  <a:lnTo>
                    <a:pt x="14522" y="18983"/>
                  </a:lnTo>
                  <a:lnTo>
                    <a:pt x="14140" y="19119"/>
                  </a:lnTo>
                  <a:lnTo>
                    <a:pt x="12866" y="19119"/>
                  </a:lnTo>
                  <a:lnTo>
                    <a:pt x="12866" y="19525"/>
                  </a:lnTo>
                  <a:lnTo>
                    <a:pt x="12484" y="19525"/>
                  </a:lnTo>
                  <a:lnTo>
                    <a:pt x="11975" y="19797"/>
                  </a:lnTo>
                  <a:lnTo>
                    <a:pt x="11210" y="19932"/>
                  </a:lnTo>
                  <a:lnTo>
                    <a:pt x="1656" y="19932"/>
                  </a:lnTo>
                  <a:lnTo>
                    <a:pt x="1656" y="19797"/>
                  </a:lnTo>
                  <a:lnTo>
                    <a:pt x="1274" y="19525"/>
                  </a:lnTo>
                  <a:lnTo>
                    <a:pt x="1274" y="18508"/>
                  </a:lnTo>
                  <a:lnTo>
                    <a:pt x="892" y="18102"/>
                  </a:lnTo>
                  <a:lnTo>
                    <a:pt x="892" y="17966"/>
                  </a:lnTo>
                  <a:lnTo>
                    <a:pt x="382" y="17559"/>
                  </a:lnTo>
                  <a:lnTo>
                    <a:pt x="382" y="17085"/>
                  </a:lnTo>
                  <a:lnTo>
                    <a:pt x="0" y="16949"/>
                  </a:lnTo>
                  <a:lnTo>
                    <a:pt x="0" y="2034"/>
                  </a:lnTo>
                  <a:lnTo>
                    <a:pt x="382" y="1898"/>
                  </a:lnTo>
                  <a:lnTo>
                    <a:pt x="382" y="1627"/>
                  </a:lnTo>
                  <a:lnTo>
                    <a:pt x="892" y="1492"/>
                  </a:lnTo>
                  <a:lnTo>
                    <a:pt x="892" y="1220"/>
                  </a:lnTo>
                  <a:lnTo>
                    <a:pt x="1656" y="1220"/>
                  </a:lnTo>
                  <a:lnTo>
                    <a:pt x="1656" y="814"/>
                  </a:lnTo>
                  <a:lnTo>
                    <a:pt x="2038" y="610"/>
                  </a:lnTo>
                  <a:lnTo>
                    <a:pt x="2548" y="610"/>
                  </a:lnTo>
                  <a:lnTo>
                    <a:pt x="2548" y="203"/>
                  </a:lnTo>
                  <a:lnTo>
                    <a:pt x="2930" y="0"/>
                  </a:lnTo>
                  <a:lnTo>
                    <a:pt x="14522" y="0"/>
                  </a:lnTo>
                  <a:lnTo>
                    <a:pt x="14522" y="203"/>
                  </a:lnTo>
                  <a:lnTo>
                    <a:pt x="14904" y="203"/>
                  </a:lnTo>
                  <a:lnTo>
                    <a:pt x="14904" y="475"/>
                  </a:lnTo>
                  <a:lnTo>
                    <a:pt x="15287" y="475"/>
                  </a:lnTo>
                  <a:lnTo>
                    <a:pt x="15287" y="610"/>
                  </a:lnTo>
                  <a:lnTo>
                    <a:pt x="16943" y="610"/>
                  </a:lnTo>
                  <a:lnTo>
                    <a:pt x="16943" y="814"/>
                  </a:lnTo>
                  <a:lnTo>
                    <a:pt x="19108" y="814"/>
                  </a:lnTo>
                  <a:lnTo>
                    <a:pt x="19108" y="1017"/>
                  </a:lnTo>
                  <a:lnTo>
                    <a:pt x="19490" y="1017"/>
                  </a:lnTo>
                  <a:lnTo>
                    <a:pt x="18981" y="1288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3" name="Freeform 435"/>
            <p:cNvSpPr>
              <a:spLocks/>
            </p:cNvSpPr>
            <p:nvPr/>
          </p:nvSpPr>
          <p:spPr bwMode="auto">
            <a:xfrm>
              <a:off x="4061" y="3446"/>
              <a:ext cx="125" cy="147"/>
            </a:xfrm>
            <a:custGeom>
              <a:avLst/>
              <a:gdLst>
                <a:gd name="T0" fmla="*/ 19936 w 20000"/>
                <a:gd name="T1" fmla="*/ 8556 h 20000"/>
                <a:gd name="T2" fmla="*/ 19936 w 20000"/>
                <a:gd name="T3" fmla="*/ 14223 h 20000"/>
                <a:gd name="T4" fmla="*/ 18147 w 20000"/>
                <a:gd name="T5" fmla="*/ 19946 h 20000"/>
                <a:gd name="T6" fmla="*/ 15016 w 20000"/>
                <a:gd name="T7" fmla="*/ 18747 h 20000"/>
                <a:gd name="T8" fmla="*/ 10927 w 20000"/>
                <a:gd name="T9" fmla="*/ 18638 h 20000"/>
                <a:gd name="T10" fmla="*/ 9137 w 20000"/>
                <a:gd name="T11" fmla="*/ 18638 h 20000"/>
                <a:gd name="T12" fmla="*/ 8051 w 20000"/>
                <a:gd name="T13" fmla="*/ 18638 h 20000"/>
                <a:gd name="T14" fmla="*/ 5495 w 20000"/>
                <a:gd name="T15" fmla="*/ 18638 h 20000"/>
                <a:gd name="T16" fmla="*/ 703 w 20000"/>
                <a:gd name="T17" fmla="*/ 19946 h 20000"/>
                <a:gd name="T18" fmla="*/ 511 w 20000"/>
                <a:gd name="T19" fmla="*/ 19074 h 20000"/>
                <a:gd name="T20" fmla="*/ 319 w 20000"/>
                <a:gd name="T21" fmla="*/ 14332 h 20000"/>
                <a:gd name="T22" fmla="*/ 0 w 20000"/>
                <a:gd name="T23" fmla="*/ 9264 h 20000"/>
                <a:gd name="T24" fmla="*/ 192 w 20000"/>
                <a:gd name="T25" fmla="*/ 8065 h 20000"/>
                <a:gd name="T26" fmla="*/ 895 w 20000"/>
                <a:gd name="T27" fmla="*/ 7193 h 20000"/>
                <a:gd name="T28" fmla="*/ 1853 w 20000"/>
                <a:gd name="T29" fmla="*/ 6267 h 20000"/>
                <a:gd name="T30" fmla="*/ 2045 w 20000"/>
                <a:gd name="T31" fmla="*/ 5995 h 20000"/>
                <a:gd name="T32" fmla="*/ 3514 w 20000"/>
                <a:gd name="T33" fmla="*/ 5395 h 20000"/>
                <a:gd name="T34" fmla="*/ 5751 w 20000"/>
                <a:gd name="T35" fmla="*/ 4796 h 20000"/>
                <a:gd name="T36" fmla="*/ 6965 w 20000"/>
                <a:gd name="T37" fmla="*/ 4469 h 20000"/>
                <a:gd name="T38" fmla="*/ 7668 w 20000"/>
                <a:gd name="T39" fmla="*/ 4196 h 20000"/>
                <a:gd name="T40" fmla="*/ 9201 w 20000"/>
                <a:gd name="T41" fmla="*/ 3924 h 20000"/>
                <a:gd name="T42" fmla="*/ 9585 w 20000"/>
                <a:gd name="T43" fmla="*/ 3597 h 20000"/>
                <a:gd name="T44" fmla="*/ 9712 w 20000"/>
                <a:gd name="T45" fmla="*/ 2997 h 20000"/>
                <a:gd name="T46" fmla="*/ 10543 w 20000"/>
                <a:gd name="T47" fmla="*/ 2725 h 20000"/>
                <a:gd name="T48" fmla="*/ 10927 w 20000"/>
                <a:gd name="T49" fmla="*/ 2452 h 20000"/>
                <a:gd name="T50" fmla="*/ 12013 w 20000"/>
                <a:gd name="T51" fmla="*/ 1253 h 20000"/>
                <a:gd name="T52" fmla="*/ 13163 w 20000"/>
                <a:gd name="T53" fmla="*/ 926 h 20000"/>
                <a:gd name="T54" fmla="*/ 14569 w 20000"/>
                <a:gd name="T55" fmla="*/ 0 h 20000"/>
                <a:gd name="T56" fmla="*/ 16166 w 20000"/>
                <a:gd name="T57" fmla="*/ 1853 h 20000"/>
                <a:gd name="T58" fmla="*/ 16869 w 20000"/>
                <a:gd name="T59" fmla="*/ 2125 h 20000"/>
                <a:gd name="T60" fmla="*/ 17252 w 20000"/>
                <a:gd name="T61" fmla="*/ 2452 h 20000"/>
                <a:gd name="T62" fmla="*/ 17636 w 20000"/>
                <a:gd name="T63" fmla="*/ 2725 h 20000"/>
                <a:gd name="T64" fmla="*/ 18211 w 20000"/>
                <a:gd name="T65" fmla="*/ 2997 h 20000"/>
                <a:gd name="T66" fmla="*/ 18403 w 20000"/>
                <a:gd name="T67" fmla="*/ 3324 h 20000"/>
                <a:gd name="T68" fmla="*/ 18594 w 20000"/>
                <a:gd name="T69" fmla="*/ 3597 h 20000"/>
                <a:gd name="T70" fmla="*/ 18978 w 20000"/>
                <a:gd name="T71" fmla="*/ 3924 h 20000"/>
                <a:gd name="T72" fmla="*/ 19105 w 20000"/>
                <a:gd name="T73" fmla="*/ 4469 h 20000"/>
                <a:gd name="T74" fmla="*/ 19297 w 20000"/>
                <a:gd name="T75" fmla="*/ 5068 h 20000"/>
                <a:gd name="T76" fmla="*/ 19489 w 20000"/>
                <a:gd name="T77" fmla="*/ 5395 h 20000"/>
                <a:gd name="T78" fmla="*/ 19681 w 20000"/>
                <a:gd name="T79" fmla="*/ 5995 h 20000"/>
                <a:gd name="T80" fmla="*/ 19681 w 20000"/>
                <a:gd name="T81" fmla="*/ 719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9681" y="7193"/>
                  </a:moveTo>
                  <a:lnTo>
                    <a:pt x="19936" y="8556"/>
                  </a:lnTo>
                  <a:lnTo>
                    <a:pt x="19872" y="10409"/>
                  </a:lnTo>
                  <a:lnTo>
                    <a:pt x="19936" y="14223"/>
                  </a:lnTo>
                  <a:lnTo>
                    <a:pt x="19936" y="17112"/>
                  </a:lnTo>
                  <a:lnTo>
                    <a:pt x="18147" y="19946"/>
                  </a:lnTo>
                  <a:lnTo>
                    <a:pt x="16358" y="19946"/>
                  </a:lnTo>
                  <a:lnTo>
                    <a:pt x="15016" y="18747"/>
                  </a:lnTo>
                  <a:lnTo>
                    <a:pt x="12780" y="18638"/>
                  </a:lnTo>
                  <a:lnTo>
                    <a:pt x="10927" y="18638"/>
                  </a:lnTo>
                  <a:lnTo>
                    <a:pt x="9137" y="18638"/>
                  </a:lnTo>
                  <a:lnTo>
                    <a:pt x="8051" y="18638"/>
                  </a:lnTo>
                  <a:lnTo>
                    <a:pt x="6965" y="18474"/>
                  </a:lnTo>
                  <a:lnTo>
                    <a:pt x="5495" y="18638"/>
                  </a:lnTo>
                  <a:lnTo>
                    <a:pt x="2620" y="19673"/>
                  </a:lnTo>
                  <a:lnTo>
                    <a:pt x="703" y="19946"/>
                  </a:lnTo>
                  <a:lnTo>
                    <a:pt x="511" y="19619"/>
                  </a:lnTo>
                  <a:lnTo>
                    <a:pt x="511" y="19074"/>
                  </a:lnTo>
                  <a:lnTo>
                    <a:pt x="319" y="16730"/>
                  </a:lnTo>
                  <a:lnTo>
                    <a:pt x="319" y="14332"/>
                  </a:lnTo>
                  <a:lnTo>
                    <a:pt x="0" y="12534"/>
                  </a:lnTo>
                  <a:lnTo>
                    <a:pt x="0" y="9264"/>
                  </a:lnTo>
                  <a:lnTo>
                    <a:pt x="192" y="8992"/>
                  </a:lnTo>
                  <a:lnTo>
                    <a:pt x="192" y="8065"/>
                  </a:lnTo>
                  <a:lnTo>
                    <a:pt x="511" y="7793"/>
                  </a:lnTo>
                  <a:lnTo>
                    <a:pt x="895" y="7193"/>
                  </a:lnTo>
                  <a:lnTo>
                    <a:pt x="1661" y="6594"/>
                  </a:lnTo>
                  <a:lnTo>
                    <a:pt x="1853" y="6267"/>
                  </a:lnTo>
                  <a:lnTo>
                    <a:pt x="1853" y="5995"/>
                  </a:lnTo>
                  <a:lnTo>
                    <a:pt x="2045" y="5995"/>
                  </a:lnTo>
                  <a:lnTo>
                    <a:pt x="2428" y="5668"/>
                  </a:lnTo>
                  <a:lnTo>
                    <a:pt x="3514" y="5395"/>
                  </a:lnTo>
                  <a:lnTo>
                    <a:pt x="4665" y="5395"/>
                  </a:lnTo>
                  <a:lnTo>
                    <a:pt x="5751" y="4796"/>
                  </a:lnTo>
                  <a:lnTo>
                    <a:pt x="6965" y="4796"/>
                  </a:lnTo>
                  <a:lnTo>
                    <a:pt x="6965" y="4469"/>
                  </a:lnTo>
                  <a:lnTo>
                    <a:pt x="7284" y="4469"/>
                  </a:lnTo>
                  <a:lnTo>
                    <a:pt x="7668" y="4196"/>
                  </a:lnTo>
                  <a:lnTo>
                    <a:pt x="8818" y="4196"/>
                  </a:lnTo>
                  <a:lnTo>
                    <a:pt x="9201" y="3924"/>
                  </a:lnTo>
                  <a:lnTo>
                    <a:pt x="9329" y="3597"/>
                  </a:lnTo>
                  <a:lnTo>
                    <a:pt x="9585" y="3597"/>
                  </a:lnTo>
                  <a:lnTo>
                    <a:pt x="9585" y="3324"/>
                  </a:lnTo>
                  <a:lnTo>
                    <a:pt x="9712" y="2997"/>
                  </a:lnTo>
                  <a:lnTo>
                    <a:pt x="10096" y="2997"/>
                  </a:lnTo>
                  <a:lnTo>
                    <a:pt x="10543" y="2725"/>
                  </a:lnTo>
                  <a:lnTo>
                    <a:pt x="10735" y="2452"/>
                  </a:lnTo>
                  <a:lnTo>
                    <a:pt x="10927" y="2452"/>
                  </a:lnTo>
                  <a:lnTo>
                    <a:pt x="11246" y="1853"/>
                  </a:lnTo>
                  <a:lnTo>
                    <a:pt x="12013" y="1253"/>
                  </a:lnTo>
                  <a:lnTo>
                    <a:pt x="13866" y="763"/>
                  </a:lnTo>
                  <a:lnTo>
                    <a:pt x="13163" y="926"/>
                  </a:lnTo>
                  <a:lnTo>
                    <a:pt x="14569" y="0"/>
                  </a:lnTo>
                  <a:lnTo>
                    <a:pt x="15911" y="1253"/>
                  </a:lnTo>
                  <a:lnTo>
                    <a:pt x="16166" y="1853"/>
                  </a:lnTo>
                  <a:lnTo>
                    <a:pt x="16869" y="1853"/>
                  </a:lnTo>
                  <a:lnTo>
                    <a:pt x="16869" y="2125"/>
                  </a:lnTo>
                  <a:lnTo>
                    <a:pt x="17061" y="2125"/>
                  </a:lnTo>
                  <a:lnTo>
                    <a:pt x="17252" y="2452"/>
                  </a:lnTo>
                  <a:lnTo>
                    <a:pt x="17444" y="2452"/>
                  </a:lnTo>
                  <a:lnTo>
                    <a:pt x="17636" y="2725"/>
                  </a:lnTo>
                  <a:lnTo>
                    <a:pt x="18019" y="2725"/>
                  </a:lnTo>
                  <a:lnTo>
                    <a:pt x="18211" y="2997"/>
                  </a:lnTo>
                  <a:lnTo>
                    <a:pt x="18403" y="2997"/>
                  </a:lnTo>
                  <a:lnTo>
                    <a:pt x="18403" y="3324"/>
                  </a:lnTo>
                  <a:lnTo>
                    <a:pt x="18594" y="3324"/>
                  </a:lnTo>
                  <a:lnTo>
                    <a:pt x="18594" y="3597"/>
                  </a:lnTo>
                  <a:lnTo>
                    <a:pt x="18722" y="3924"/>
                  </a:lnTo>
                  <a:lnTo>
                    <a:pt x="18978" y="3924"/>
                  </a:lnTo>
                  <a:lnTo>
                    <a:pt x="18978" y="4469"/>
                  </a:lnTo>
                  <a:lnTo>
                    <a:pt x="19105" y="4469"/>
                  </a:lnTo>
                  <a:lnTo>
                    <a:pt x="19105" y="5068"/>
                  </a:lnTo>
                  <a:lnTo>
                    <a:pt x="19297" y="5068"/>
                  </a:lnTo>
                  <a:lnTo>
                    <a:pt x="19297" y="5395"/>
                  </a:lnTo>
                  <a:lnTo>
                    <a:pt x="19489" y="5395"/>
                  </a:lnTo>
                  <a:lnTo>
                    <a:pt x="19489" y="5995"/>
                  </a:lnTo>
                  <a:lnTo>
                    <a:pt x="19681" y="5995"/>
                  </a:lnTo>
                  <a:lnTo>
                    <a:pt x="19681" y="7193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4" name="Freeform 436"/>
            <p:cNvSpPr>
              <a:spLocks/>
            </p:cNvSpPr>
            <p:nvPr/>
          </p:nvSpPr>
          <p:spPr bwMode="auto">
            <a:xfrm>
              <a:off x="3842" y="3446"/>
              <a:ext cx="125" cy="147"/>
            </a:xfrm>
            <a:custGeom>
              <a:avLst/>
              <a:gdLst>
                <a:gd name="T0" fmla="*/ 11374 w 20000"/>
                <a:gd name="T1" fmla="*/ 0 h 20000"/>
                <a:gd name="T2" fmla="*/ 5751 w 20000"/>
                <a:gd name="T3" fmla="*/ 0 h 20000"/>
                <a:gd name="T4" fmla="*/ 0 w 20000"/>
                <a:gd name="T5" fmla="*/ 1798 h 20000"/>
                <a:gd name="T6" fmla="*/ 1150 w 20000"/>
                <a:gd name="T7" fmla="*/ 4959 h 20000"/>
                <a:gd name="T8" fmla="*/ 1342 w 20000"/>
                <a:gd name="T9" fmla="*/ 8992 h 20000"/>
                <a:gd name="T10" fmla="*/ 1342 w 20000"/>
                <a:gd name="T11" fmla="*/ 10790 h 20000"/>
                <a:gd name="T12" fmla="*/ 1342 w 20000"/>
                <a:gd name="T13" fmla="*/ 11935 h 20000"/>
                <a:gd name="T14" fmla="*/ 1342 w 20000"/>
                <a:gd name="T15" fmla="*/ 14441 h 20000"/>
                <a:gd name="T16" fmla="*/ 0 w 20000"/>
                <a:gd name="T17" fmla="*/ 19237 h 20000"/>
                <a:gd name="T18" fmla="*/ 895 w 20000"/>
                <a:gd name="T19" fmla="*/ 19401 h 20000"/>
                <a:gd name="T20" fmla="*/ 5687 w 20000"/>
                <a:gd name="T21" fmla="*/ 19619 h 20000"/>
                <a:gd name="T22" fmla="*/ 10735 w 20000"/>
                <a:gd name="T23" fmla="*/ 19946 h 20000"/>
                <a:gd name="T24" fmla="*/ 11885 w 20000"/>
                <a:gd name="T25" fmla="*/ 19782 h 20000"/>
                <a:gd name="T26" fmla="*/ 12843 w 20000"/>
                <a:gd name="T27" fmla="*/ 19074 h 20000"/>
                <a:gd name="T28" fmla="*/ 13674 w 20000"/>
                <a:gd name="T29" fmla="*/ 18093 h 20000"/>
                <a:gd name="T30" fmla="*/ 13994 w 20000"/>
                <a:gd name="T31" fmla="*/ 17929 h 20000"/>
                <a:gd name="T32" fmla="*/ 14569 w 20000"/>
                <a:gd name="T33" fmla="*/ 16403 h 20000"/>
                <a:gd name="T34" fmla="*/ 15144 w 20000"/>
                <a:gd name="T35" fmla="*/ 14169 h 20000"/>
                <a:gd name="T36" fmla="*/ 15463 w 20000"/>
                <a:gd name="T37" fmla="*/ 13025 h 20000"/>
                <a:gd name="T38" fmla="*/ 15783 w 20000"/>
                <a:gd name="T39" fmla="*/ 12262 h 20000"/>
                <a:gd name="T40" fmla="*/ 16038 w 20000"/>
                <a:gd name="T41" fmla="*/ 10790 h 20000"/>
                <a:gd name="T42" fmla="*/ 16358 w 20000"/>
                <a:gd name="T43" fmla="*/ 10409 h 20000"/>
                <a:gd name="T44" fmla="*/ 16997 w 20000"/>
                <a:gd name="T45" fmla="*/ 10191 h 20000"/>
                <a:gd name="T46" fmla="*/ 17252 w 20000"/>
                <a:gd name="T47" fmla="*/ 9482 h 20000"/>
                <a:gd name="T48" fmla="*/ 17572 w 20000"/>
                <a:gd name="T49" fmla="*/ 9046 h 20000"/>
                <a:gd name="T50" fmla="*/ 18722 w 20000"/>
                <a:gd name="T51" fmla="*/ 7902 h 20000"/>
                <a:gd name="T52" fmla="*/ 19042 w 20000"/>
                <a:gd name="T53" fmla="*/ 6812 h 20000"/>
                <a:gd name="T54" fmla="*/ 19936 w 20000"/>
                <a:gd name="T55" fmla="*/ 5395 h 20000"/>
                <a:gd name="T56" fmla="*/ 18147 w 20000"/>
                <a:gd name="T57" fmla="*/ 3869 h 20000"/>
                <a:gd name="T58" fmla="*/ 17827 w 20000"/>
                <a:gd name="T59" fmla="*/ 3052 h 20000"/>
                <a:gd name="T60" fmla="*/ 17572 w 20000"/>
                <a:gd name="T61" fmla="*/ 2725 h 20000"/>
                <a:gd name="T62" fmla="*/ 17252 w 20000"/>
                <a:gd name="T63" fmla="*/ 2343 h 20000"/>
                <a:gd name="T64" fmla="*/ 16997 w 20000"/>
                <a:gd name="T65" fmla="*/ 1798 h 20000"/>
                <a:gd name="T66" fmla="*/ 16613 w 20000"/>
                <a:gd name="T67" fmla="*/ 1580 h 20000"/>
                <a:gd name="T68" fmla="*/ 16358 w 20000"/>
                <a:gd name="T69" fmla="*/ 1362 h 20000"/>
                <a:gd name="T70" fmla="*/ 16038 w 20000"/>
                <a:gd name="T71" fmla="*/ 981 h 20000"/>
                <a:gd name="T72" fmla="*/ 15463 w 20000"/>
                <a:gd name="T73" fmla="*/ 817 h 20000"/>
                <a:gd name="T74" fmla="*/ 14888 w 20000"/>
                <a:gd name="T75" fmla="*/ 654 h 20000"/>
                <a:gd name="T76" fmla="*/ 14569 w 20000"/>
                <a:gd name="T77" fmla="*/ 436 h 20000"/>
                <a:gd name="T78" fmla="*/ 13994 w 20000"/>
                <a:gd name="T79" fmla="*/ 218 h 20000"/>
                <a:gd name="T80" fmla="*/ 12843 w 20000"/>
                <a:gd name="T81" fmla="*/ 2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2843" y="218"/>
                  </a:moveTo>
                  <a:lnTo>
                    <a:pt x="11374" y="0"/>
                  </a:lnTo>
                  <a:lnTo>
                    <a:pt x="9585" y="109"/>
                  </a:lnTo>
                  <a:lnTo>
                    <a:pt x="5751" y="0"/>
                  </a:lnTo>
                  <a:lnTo>
                    <a:pt x="2812" y="0"/>
                  </a:lnTo>
                  <a:lnTo>
                    <a:pt x="0" y="1798"/>
                  </a:lnTo>
                  <a:lnTo>
                    <a:pt x="0" y="3597"/>
                  </a:lnTo>
                  <a:lnTo>
                    <a:pt x="1150" y="4959"/>
                  </a:lnTo>
                  <a:lnTo>
                    <a:pt x="1342" y="7248"/>
                  </a:lnTo>
                  <a:lnTo>
                    <a:pt x="1342" y="8992"/>
                  </a:lnTo>
                  <a:lnTo>
                    <a:pt x="1342" y="10790"/>
                  </a:lnTo>
                  <a:lnTo>
                    <a:pt x="1342" y="11935"/>
                  </a:lnTo>
                  <a:lnTo>
                    <a:pt x="1470" y="13025"/>
                  </a:lnTo>
                  <a:lnTo>
                    <a:pt x="1342" y="14441"/>
                  </a:lnTo>
                  <a:lnTo>
                    <a:pt x="319" y="17330"/>
                  </a:lnTo>
                  <a:lnTo>
                    <a:pt x="0" y="19237"/>
                  </a:lnTo>
                  <a:lnTo>
                    <a:pt x="319" y="19401"/>
                  </a:lnTo>
                  <a:lnTo>
                    <a:pt x="895" y="19401"/>
                  </a:lnTo>
                  <a:lnTo>
                    <a:pt x="3259" y="19619"/>
                  </a:lnTo>
                  <a:lnTo>
                    <a:pt x="5687" y="19619"/>
                  </a:lnTo>
                  <a:lnTo>
                    <a:pt x="7412" y="19946"/>
                  </a:lnTo>
                  <a:lnTo>
                    <a:pt x="10735" y="19946"/>
                  </a:lnTo>
                  <a:lnTo>
                    <a:pt x="10990" y="19782"/>
                  </a:lnTo>
                  <a:lnTo>
                    <a:pt x="11885" y="19782"/>
                  </a:lnTo>
                  <a:lnTo>
                    <a:pt x="12204" y="19401"/>
                  </a:lnTo>
                  <a:lnTo>
                    <a:pt x="12843" y="19074"/>
                  </a:lnTo>
                  <a:lnTo>
                    <a:pt x="13419" y="18311"/>
                  </a:lnTo>
                  <a:lnTo>
                    <a:pt x="13674" y="18093"/>
                  </a:lnTo>
                  <a:lnTo>
                    <a:pt x="13994" y="18093"/>
                  </a:lnTo>
                  <a:lnTo>
                    <a:pt x="13994" y="17929"/>
                  </a:lnTo>
                  <a:lnTo>
                    <a:pt x="14249" y="17548"/>
                  </a:lnTo>
                  <a:lnTo>
                    <a:pt x="14569" y="16403"/>
                  </a:lnTo>
                  <a:lnTo>
                    <a:pt x="14569" y="15259"/>
                  </a:lnTo>
                  <a:lnTo>
                    <a:pt x="15144" y="14169"/>
                  </a:lnTo>
                  <a:lnTo>
                    <a:pt x="15144" y="13025"/>
                  </a:lnTo>
                  <a:lnTo>
                    <a:pt x="15463" y="13025"/>
                  </a:lnTo>
                  <a:lnTo>
                    <a:pt x="15463" y="12698"/>
                  </a:lnTo>
                  <a:lnTo>
                    <a:pt x="15783" y="12262"/>
                  </a:lnTo>
                  <a:lnTo>
                    <a:pt x="15783" y="11172"/>
                  </a:lnTo>
                  <a:lnTo>
                    <a:pt x="16038" y="10790"/>
                  </a:lnTo>
                  <a:lnTo>
                    <a:pt x="16358" y="10627"/>
                  </a:lnTo>
                  <a:lnTo>
                    <a:pt x="16358" y="10409"/>
                  </a:lnTo>
                  <a:lnTo>
                    <a:pt x="16613" y="10409"/>
                  </a:lnTo>
                  <a:lnTo>
                    <a:pt x="16997" y="10191"/>
                  </a:lnTo>
                  <a:lnTo>
                    <a:pt x="16997" y="9864"/>
                  </a:lnTo>
                  <a:lnTo>
                    <a:pt x="17252" y="9482"/>
                  </a:lnTo>
                  <a:lnTo>
                    <a:pt x="17572" y="9264"/>
                  </a:lnTo>
                  <a:lnTo>
                    <a:pt x="17572" y="9046"/>
                  </a:lnTo>
                  <a:lnTo>
                    <a:pt x="18147" y="8719"/>
                  </a:lnTo>
                  <a:lnTo>
                    <a:pt x="18722" y="7902"/>
                  </a:lnTo>
                  <a:lnTo>
                    <a:pt x="19233" y="6158"/>
                  </a:lnTo>
                  <a:lnTo>
                    <a:pt x="19042" y="6812"/>
                  </a:lnTo>
                  <a:lnTo>
                    <a:pt x="19936" y="5395"/>
                  </a:lnTo>
                  <a:lnTo>
                    <a:pt x="18722" y="4033"/>
                  </a:lnTo>
                  <a:lnTo>
                    <a:pt x="18147" y="3869"/>
                  </a:lnTo>
                  <a:lnTo>
                    <a:pt x="18147" y="3052"/>
                  </a:lnTo>
                  <a:lnTo>
                    <a:pt x="17827" y="3052"/>
                  </a:lnTo>
                  <a:lnTo>
                    <a:pt x="17827" y="2888"/>
                  </a:lnTo>
                  <a:lnTo>
                    <a:pt x="17572" y="2725"/>
                  </a:lnTo>
                  <a:lnTo>
                    <a:pt x="17572" y="2507"/>
                  </a:lnTo>
                  <a:lnTo>
                    <a:pt x="17252" y="2343"/>
                  </a:lnTo>
                  <a:lnTo>
                    <a:pt x="17252" y="1907"/>
                  </a:lnTo>
                  <a:lnTo>
                    <a:pt x="16997" y="1798"/>
                  </a:lnTo>
                  <a:lnTo>
                    <a:pt x="16997" y="1580"/>
                  </a:lnTo>
                  <a:lnTo>
                    <a:pt x="16613" y="1580"/>
                  </a:lnTo>
                  <a:lnTo>
                    <a:pt x="16613" y="1362"/>
                  </a:lnTo>
                  <a:lnTo>
                    <a:pt x="16358" y="1362"/>
                  </a:lnTo>
                  <a:lnTo>
                    <a:pt x="16038" y="1253"/>
                  </a:lnTo>
                  <a:lnTo>
                    <a:pt x="16038" y="981"/>
                  </a:lnTo>
                  <a:lnTo>
                    <a:pt x="15463" y="981"/>
                  </a:lnTo>
                  <a:lnTo>
                    <a:pt x="15463" y="817"/>
                  </a:lnTo>
                  <a:lnTo>
                    <a:pt x="14888" y="817"/>
                  </a:lnTo>
                  <a:lnTo>
                    <a:pt x="14888" y="654"/>
                  </a:lnTo>
                  <a:lnTo>
                    <a:pt x="14569" y="654"/>
                  </a:lnTo>
                  <a:lnTo>
                    <a:pt x="14569" y="436"/>
                  </a:lnTo>
                  <a:lnTo>
                    <a:pt x="13994" y="436"/>
                  </a:lnTo>
                  <a:lnTo>
                    <a:pt x="13994" y="218"/>
                  </a:lnTo>
                  <a:lnTo>
                    <a:pt x="12843" y="218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5" name="Freeform 437"/>
            <p:cNvSpPr>
              <a:spLocks/>
            </p:cNvSpPr>
            <p:nvPr/>
          </p:nvSpPr>
          <p:spPr bwMode="auto">
            <a:xfrm>
              <a:off x="3967" y="3373"/>
              <a:ext cx="125" cy="146"/>
            </a:xfrm>
            <a:custGeom>
              <a:avLst/>
              <a:gdLst>
                <a:gd name="T0" fmla="*/ 11374 w 20000"/>
                <a:gd name="T1" fmla="*/ 19946 h 20000"/>
                <a:gd name="T2" fmla="*/ 5751 w 20000"/>
                <a:gd name="T3" fmla="*/ 19946 h 20000"/>
                <a:gd name="T4" fmla="*/ 0 w 20000"/>
                <a:gd name="T5" fmla="*/ 18147 h 20000"/>
                <a:gd name="T6" fmla="*/ 1150 w 20000"/>
                <a:gd name="T7" fmla="*/ 14986 h 20000"/>
                <a:gd name="T8" fmla="*/ 1342 w 20000"/>
                <a:gd name="T9" fmla="*/ 10954 h 20000"/>
                <a:gd name="T10" fmla="*/ 1342 w 20000"/>
                <a:gd name="T11" fmla="*/ 9155 h 20000"/>
                <a:gd name="T12" fmla="*/ 1342 w 20000"/>
                <a:gd name="T13" fmla="*/ 8065 h 20000"/>
                <a:gd name="T14" fmla="*/ 1342 w 20000"/>
                <a:gd name="T15" fmla="*/ 5559 h 20000"/>
                <a:gd name="T16" fmla="*/ 0 w 20000"/>
                <a:gd name="T17" fmla="*/ 708 h 20000"/>
                <a:gd name="T18" fmla="*/ 895 w 20000"/>
                <a:gd name="T19" fmla="*/ 545 h 20000"/>
                <a:gd name="T20" fmla="*/ 5687 w 20000"/>
                <a:gd name="T21" fmla="*/ 381 h 20000"/>
                <a:gd name="T22" fmla="*/ 10735 w 20000"/>
                <a:gd name="T23" fmla="*/ 0 h 20000"/>
                <a:gd name="T24" fmla="*/ 11885 w 20000"/>
                <a:gd name="T25" fmla="*/ 163 h 20000"/>
                <a:gd name="T26" fmla="*/ 12843 w 20000"/>
                <a:gd name="T27" fmla="*/ 926 h 20000"/>
                <a:gd name="T28" fmla="*/ 13674 w 20000"/>
                <a:gd name="T29" fmla="*/ 1853 h 20000"/>
                <a:gd name="T30" fmla="*/ 13994 w 20000"/>
                <a:gd name="T31" fmla="*/ 2071 h 20000"/>
                <a:gd name="T32" fmla="*/ 14569 w 20000"/>
                <a:gd name="T33" fmla="*/ 3542 h 20000"/>
                <a:gd name="T34" fmla="*/ 15144 w 20000"/>
                <a:gd name="T35" fmla="*/ 5777 h 20000"/>
                <a:gd name="T36" fmla="*/ 15463 w 20000"/>
                <a:gd name="T37" fmla="*/ 6921 h 20000"/>
                <a:gd name="T38" fmla="*/ 15783 w 20000"/>
                <a:gd name="T39" fmla="*/ 7684 h 20000"/>
                <a:gd name="T40" fmla="*/ 16038 w 20000"/>
                <a:gd name="T41" fmla="*/ 9210 h 20000"/>
                <a:gd name="T42" fmla="*/ 16358 w 20000"/>
                <a:gd name="T43" fmla="*/ 9591 h 20000"/>
                <a:gd name="T44" fmla="*/ 16997 w 20000"/>
                <a:gd name="T45" fmla="*/ 9755 h 20000"/>
                <a:gd name="T46" fmla="*/ 17252 w 20000"/>
                <a:gd name="T47" fmla="*/ 10463 h 20000"/>
                <a:gd name="T48" fmla="*/ 17572 w 20000"/>
                <a:gd name="T49" fmla="*/ 10899 h 20000"/>
                <a:gd name="T50" fmla="*/ 18722 w 20000"/>
                <a:gd name="T51" fmla="*/ 12044 h 20000"/>
                <a:gd name="T52" fmla="*/ 19042 w 20000"/>
                <a:gd name="T53" fmla="*/ 13134 h 20000"/>
                <a:gd name="T54" fmla="*/ 19936 w 20000"/>
                <a:gd name="T55" fmla="*/ 14550 h 20000"/>
                <a:gd name="T56" fmla="*/ 18147 w 20000"/>
                <a:gd name="T57" fmla="*/ 16131 h 20000"/>
                <a:gd name="T58" fmla="*/ 17827 w 20000"/>
                <a:gd name="T59" fmla="*/ 16894 h 20000"/>
                <a:gd name="T60" fmla="*/ 17572 w 20000"/>
                <a:gd name="T61" fmla="*/ 17275 h 20000"/>
                <a:gd name="T62" fmla="*/ 17252 w 20000"/>
                <a:gd name="T63" fmla="*/ 17602 h 20000"/>
                <a:gd name="T64" fmla="*/ 16997 w 20000"/>
                <a:gd name="T65" fmla="*/ 18202 h 20000"/>
                <a:gd name="T66" fmla="*/ 16613 w 20000"/>
                <a:gd name="T67" fmla="*/ 18420 h 20000"/>
                <a:gd name="T68" fmla="*/ 16358 w 20000"/>
                <a:gd name="T69" fmla="*/ 18583 h 20000"/>
                <a:gd name="T70" fmla="*/ 16038 w 20000"/>
                <a:gd name="T71" fmla="*/ 18965 h 20000"/>
                <a:gd name="T72" fmla="*/ 15463 w 20000"/>
                <a:gd name="T73" fmla="*/ 19128 h 20000"/>
                <a:gd name="T74" fmla="*/ 14888 w 20000"/>
                <a:gd name="T75" fmla="*/ 19292 h 20000"/>
                <a:gd name="T76" fmla="*/ 14569 w 20000"/>
                <a:gd name="T77" fmla="*/ 19510 h 20000"/>
                <a:gd name="T78" fmla="*/ 13994 w 20000"/>
                <a:gd name="T79" fmla="*/ 19728 h 20000"/>
                <a:gd name="T80" fmla="*/ 12843 w 20000"/>
                <a:gd name="T81" fmla="*/ 1972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2843" y="19728"/>
                  </a:moveTo>
                  <a:lnTo>
                    <a:pt x="11374" y="19946"/>
                  </a:lnTo>
                  <a:lnTo>
                    <a:pt x="9585" y="19837"/>
                  </a:lnTo>
                  <a:lnTo>
                    <a:pt x="5751" y="19946"/>
                  </a:lnTo>
                  <a:lnTo>
                    <a:pt x="2812" y="19946"/>
                  </a:lnTo>
                  <a:lnTo>
                    <a:pt x="0" y="18147"/>
                  </a:lnTo>
                  <a:lnTo>
                    <a:pt x="0" y="16349"/>
                  </a:lnTo>
                  <a:lnTo>
                    <a:pt x="1150" y="14986"/>
                  </a:lnTo>
                  <a:lnTo>
                    <a:pt x="1342" y="12752"/>
                  </a:lnTo>
                  <a:lnTo>
                    <a:pt x="1342" y="10954"/>
                  </a:lnTo>
                  <a:lnTo>
                    <a:pt x="1342" y="9155"/>
                  </a:lnTo>
                  <a:lnTo>
                    <a:pt x="1342" y="8065"/>
                  </a:lnTo>
                  <a:lnTo>
                    <a:pt x="1470" y="6921"/>
                  </a:lnTo>
                  <a:lnTo>
                    <a:pt x="1342" y="5559"/>
                  </a:lnTo>
                  <a:lnTo>
                    <a:pt x="319" y="2616"/>
                  </a:lnTo>
                  <a:lnTo>
                    <a:pt x="0" y="708"/>
                  </a:lnTo>
                  <a:lnTo>
                    <a:pt x="319" y="545"/>
                  </a:lnTo>
                  <a:lnTo>
                    <a:pt x="895" y="545"/>
                  </a:lnTo>
                  <a:lnTo>
                    <a:pt x="3259" y="381"/>
                  </a:lnTo>
                  <a:lnTo>
                    <a:pt x="5687" y="381"/>
                  </a:lnTo>
                  <a:lnTo>
                    <a:pt x="7412" y="0"/>
                  </a:lnTo>
                  <a:lnTo>
                    <a:pt x="10735" y="0"/>
                  </a:lnTo>
                  <a:lnTo>
                    <a:pt x="10990" y="163"/>
                  </a:lnTo>
                  <a:lnTo>
                    <a:pt x="11885" y="163"/>
                  </a:lnTo>
                  <a:lnTo>
                    <a:pt x="12204" y="545"/>
                  </a:lnTo>
                  <a:lnTo>
                    <a:pt x="12843" y="926"/>
                  </a:lnTo>
                  <a:lnTo>
                    <a:pt x="13419" y="1635"/>
                  </a:lnTo>
                  <a:lnTo>
                    <a:pt x="13674" y="1853"/>
                  </a:lnTo>
                  <a:lnTo>
                    <a:pt x="13994" y="1853"/>
                  </a:lnTo>
                  <a:lnTo>
                    <a:pt x="13994" y="2071"/>
                  </a:lnTo>
                  <a:lnTo>
                    <a:pt x="14249" y="2452"/>
                  </a:lnTo>
                  <a:lnTo>
                    <a:pt x="14569" y="3542"/>
                  </a:lnTo>
                  <a:lnTo>
                    <a:pt x="14569" y="4687"/>
                  </a:lnTo>
                  <a:lnTo>
                    <a:pt x="15144" y="5777"/>
                  </a:lnTo>
                  <a:lnTo>
                    <a:pt x="15144" y="6921"/>
                  </a:lnTo>
                  <a:lnTo>
                    <a:pt x="15463" y="6921"/>
                  </a:lnTo>
                  <a:lnTo>
                    <a:pt x="15463" y="7302"/>
                  </a:lnTo>
                  <a:lnTo>
                    <a:pt x="15783" y="7684"/>
                  </a:lnTo>
                  <a:lnTo>
                    <a:pt x="15783" y="8774"/>
                  </a:lnTo>
                  <a:lnTo>
                    <a:pt x="16038" y="9210"/>
                  </a:lnTo>
                  <a:lnTo>
                    <a:pt x="16358" y="9319"/>
                  </a:lnTo>
                  <a:lnTo>
                    <a:pt x="16358" y="9591"/>
                  </a:lnTo>
                  <a:lnTo>
                    <a:pt x="16613" y="9591"/>
                  </a:lnTo>
                  <a:lnTo>
                    <a:pt x="16997" y="9755"/>
                  </a:lnTo>
                  <a:lnTo>
                    <a:pt x="16997" y="10136"/>
                  </a:lnTo>
                  <a:lnTo>
                    <a:pt x="17252" y="10463"/>
                  </a:lnTo>
                  <a:lnTo>
                    <a:pt x="17572" y="10736"/>
                  </a:lnTo>
                  <a:lnTo>
                    <a:pt x="17572" y="10899"/>
                  </a:lnTo>
                  <a:lnTo>
                    <a:pt x="18147" y="11281"/>
                  </a:lnTo>
                  <a:lnTo>
                    <a:pt x="18722" y="12044"/>
                  </a:lnTo>
                  <a:lnTo>
                    <a:pt x="19233" y="13842"/>
                  </a:lnTo>
                  <a:lnTo>
                    <a:pt x="19042" y="13134"/>
                  </a:lnTo>
                  <a:lnTo>
                    <a:pt x="19936" y="14550"/>
                  </a:lnTo>
                  <a:lnTo>
                    <a:pt x="18722" y="15913"/>
                  </a:lnTo>
                  <a:lnTo>
                    <a:pt x="18147" y="16131"/>
                  </a:lnTo>
                  <a:lnTo>
                    <a:pt x="18147" y="16894"/>
                  </a:lnTo>
                  <a:lnTo>
                    <a:pt x="17827" y="16894"/>
                  </a:lnTo>
                  <a:lnTo>
                    <a:pt x="17827" y="17057"/>
                  </a:lnTo>
                  <a:lnTo>
                    <a:pt x="17572" y="17275"/>
                  </a:lnTo>
                  <a:lnTo>
                    <a:pt x="17572" y="17439"/>
                  </a:lnTo>
                  <a:lnTo>
                    <a:pt x="17252" y="17602"/>
                  </a:lnTo>
                  <a:lnTo>
                    <a:pt x="17252" y="18038"/>
                  </a:lnTo>
                  <a:lnTo>
                    <a:pt x="16997" y="18202"/>
                  </a:lnTo>
                  <a:lnTo>
                    <a:pt x="16997" y="18420"/>
                  </a:lnTo>
                  <a:lnTo>
                    <a:pt x="16613" y="18420"/>
                  </a:lnTo>
                  <a:lnTo>
                    <a:pt x="16613" y="18583"/>
                  </a:lnTo>
                  <a:lnTo>
                    <a:pt x="16358" y="18583"/>
                  </a:lnTo>
                  <a:lnTo>
                    <a:pt x="16038" y="18747"/>
                  </a:lnTo>
                  <a:lnTo>
                    <a:pt x="16038" y="18965"/>
                  </a:lnTo>
                  <a:lnTo>
                    <a:pt x="15463" y="18965"/>
                  </a:lnTo>
                  <a:lnTo>
                    <a:pt x="15463" y="19128"/>
                  </a:lnTo>
                  <a:lnTo>
                    <a:pt x="14888" y="19128"/>
                  </a:lnTo>
                  <a:lnTo>
                    <a:pt x="14888" y="19292"/>
                  </a:lnTo>
                  <a:lnTo>
                    <a:pt x="14569" y="19292"/>
                  </a:lnTo>
                  <a:lnTo>
                    <a:pt x="14569" y="19510"/>
                  </a:lnTo>
                  <a:lnTo>
                    <a:pt x="13994" y="19510"/>
                  </a:lnTo>
                  <a:lnTo>
                    <a:pt x="13994" y="19728"/>
                  </a:lnTo>
                  <a:lnTo>
                    <a:pt x="12843" y="19728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6" name="Freeform 438"/>
            <p:cNvSpPr>
              <a:spLocks/>
            </p:cNvSpPr>
            <p:nvPr/>
          </p:nvSpPr>
          <p:spPr bwMode="auto">
            <a:xfrm>
              <a:off x="4061" y="3336"/>
              <a:ext cx="84" cy="89"/>
            </a:xfrm>
            <a:custGeom>
              <a:avLst/>
              <a:gdLst>
                <a:gd name="T0" fmla="*/ 3507 w 20000"/>
                <a:gd name="T1" fmla="*/ 2332 h 20000"/>
                <a:gd name="T2" fmla="*/ 2749 w 20000"/>
                <a:gd name="T3" fmla="*/ 0 h 20000"/>
                <a:gd name="T4" fmla="*/ 16493 w 20000"/>
                <a:gd name="T5" fmla="*/ 0 h 20000"/>
                <a:gd name="T6" fmla="*/ 17441 w 20000"/>
                <a:gd name="T7" fmla="*/ 1166 h 20000"/>
                <a:gd name="T8" fmla="*/ 17630 w 20000"/>
                <a:gd name="T9" fmla="*/ 807 h 20000"/>
                <a:gd name="T10" fmla="*/ 17915 w 20000"/>
                <a:gd name="T11" fmla="*/ 807 h 20000"/>
                <a:gd name="T12" fmla="*/ 17915 w 20000"/>
                <a:gd name="T13" fmla="*/ 1166 h 20000"/>
                <a:gd name="T14" fmla="*/ 18294 w 20000"/>
                <a:gd name="T15" fmla="*/ 1435 h 20000"/>
                <a:gd name="T16" fmla="*/ 18294 w 20000"/>
                <a:gd name="T17" fmla="*/ 1704 h 20000"/>
                <a:gd name="T18" fmla="*/ 18578 w 20000"/>
                <a:gd name="T19" fmla="*/ 2063 h 20000"/>
                <a:gd name="T20" fmla="*/ 18578 w 20000"/>
                <a:gd name="T21" fmla="*/ 4574 h 20000"/>
                <a:gd name="T22" fmla="*/ 18863 w 20000"/>
                <a:gd name="T23" fmla="*/ 4933 h 20000"/>
                <a:gd name="T24" fmla="*/ 18863 w 20000"/>
                <a:gd name="T25" fmla="*/ 9776 h 20000"/>
                <a:gd name="T26" fmla="*/ 19242 w 20000"/>
                <a:gd name="T27" fmla="*/ 10135 h 20000"/>
                <a:gd name="T28" fmla="*/ 19242 w 20000"/>
                <a:gd name="T29" fmla="*/ 10673 h 20000"/>
                <a:gd name="T30" fmla="*/ 19526 w 20000"/>
                <a:gd name="T31" fmla="*/ 11031 h 20000"/>
                <a:gd name="T32" fmla="*/ 19526 w 20000"/>
                <a:gd name="T33" fmla="*/ 11211 h 20000"/>
                <a:gd name="T34" fmla="*/ 19716 w 20000"/>
                <a:gd name="T35" fmla="*/ 11659 h 20000"/>
                <a:gd name="T36" fmla="*/ 19716 w 20000"/>
                <a:gd name="T37" fmla="*/ 13543 h 20000"/>
                <a:gd name="T38" fmla="*/ 19905 w 20000"/>
                <a:gd name="T39" fmla="*/ 14170 h 20000"/>
                <a:gd name="T40" fmla="*/ 19905 w 20000"/>
                <a:gd name="T41" fmla="*/ 16502 h 20000"/>
                <a:gd name="T42" fmla="*/ 19716 w 20000"/>
                <a:gd name="T43" fmla="*/ 16861 h 20000"/>
                <a:gd name="T44" fmla="*/ 19526 w 20000"/>
                <a:gd name="T45" fmla="*/ 17040 h 20000"/>
                <a:gd name="T46" fmla="*/ 18294 w 20000"/>
                <a:gd name="T47" fmla="*/ 17040 h 20000"/>
                <a:gd name="T48" fmla="*/ 17915 w 20000"/>
                <a:gd name="T49" fmla="*/ 18834 h 20000"/>
                <a:gd name="T50" fmla="*/ 17441 w 20000"/>
                <a:gd name="T51" fmla="*/ 18834 h 20000"/>
                <a:gd name="T52" fmla="*/ 16967 w 20000"/>
                <a:gd name="T53" fmla="*/ 19103 h 20000"/>
                <a:gd name="T54" fmla="*/ 16019 w 20000"/>
                <a:gd name="T55" fmla="*/ 19103 h 20000"/>
                <a:gd name="T56" fmla="*/ 15545 w 20000"/>
                <a:gd name="T57" fmla="*/ 19372 h 20000"/>
                <a:gd name="T58" fmla="*/ 15071 w 20000"/>
                <a:gd name="T59" fmla="*/ 19731 h 20000"/>
                <a:gd name="T60" fmla="*/ 14597 w 20000"/>
                <a:gd name="T61" fmla="*/ 19731 h 20000"/>
                <a:gd name="T62" fmla="*/ 14123 w 20000"/>
                <a:gd name="T63" fmla="*/ 19910 h 20000"/>
                <a:gd name="T64" fmla="*/ 3223 w 20000"/>
                <a:gd name="T65" fmla="*/ 19910 h 20000"/>
                <a:gd name="T66" fmla="*/ 3223 w 20000"/>
                <a:gd name="T67" fmla="*/ 19731 h 20000"/>
                <a:gd name="T68" fmla="*/ 1896 w 20000"/>
                <a:gd name="T69" fmla="*/ 19731 h 20000"/>
                <a:gd name="T70" fmla="*/ 1896 w 20000"/>
                <a:gd name="T71" fmla="*/ 17937 h 20000"/>
                <a:gd name="T72" fmla="*/ 0 w 20000"/>
                <a:gd name="T73" fmla="*/ 17937 h 20000"/>
                <a:gd name="T74" fmla="*/ 0 w 20000"/>
                <a:gd name="T75" fmla="*/ 11659 h 20000"/>
                <a:gd name="T76" fmla="*/ 190 w 20000"/>
                <a:gd name="T77" fmla="*/ 9327 h 20000"/>
                <a:gd name="T78" fmla="*/ 190 w 20000"/>
                <a:gd name="T79" fmla="*/ 8700 h 20000"/>
                <a:gd name="T80" fmla="*/ 474 w 20000"/>
                <a:gd name="T81" fmla="*/ 8161 h 20000"/>
                <a:gd name="T82" fmla="*/ 474 w 20000"/>
                <a:gd name="T83" fmla="*/ 6906 h 20000"/>
                <a:gd name="T84" fmla="*/ 664 w 20000"/>
                <a:gd name="T85" fmla="*/ 6637 h 20000"/>
                <a:gd name="T86" fmla="*/ 948 w 20000"/>
                <a:gd name="T87" fmla="*/ 6009 h 20000"/>
                <a:gd name="T88" fmla="*/ 948 w 20000"/>
                <a:gd name="T89" fmla="*/ 5471 h 20000"/>
                <a:gd name="T90" fmla="*/ 1422 w 20000"/>
                <a:gd name="T91" fmla="*/ 5202 h 20000"/>
                <a:gd name="T92" fmla="*/ 1422 w 20000"/>
                <a:gd name="T93" fmla="*/ 4036 h 20000"/>
                <a:gd name="T94" fmla="*/ 1706 w 20000"/>
                <a:gd name="T95" fmla="*/ 3767 h 20000"/>
                <a:gd name="T96" fmla="*/ 1706 w 20000"/>
                <a:gd name="T97" fmla="*/ 3498 h 20000"/>
                <a:gd name="T98" fmla="*/ 2085 w 20000"/>
                <a:gd name="T99" fmla="*/ 3498 h 20000"/>
                <a:gd name="T100" fmla="*/ 2275 w 20000"/>
                <a:gd name="T101" fmla="*/ 3139 h 20000"/>
                <a:gd name="T102" fmla="*/ 2275 w 20000"/>
                <a:gd name="T103" fmla="*/ 2063 h 20000"/>
                <a:gd name="T104" fmla="*/ 2559 w 20000"/>
                <a:gd name="T105" fmla="*/ 2063 h 20000"/>
                <a:gd name="T106" fmla="*/ 2559 w 20000"/>
                <a:gd name="T107" fmla="*/ 1704 h 20000"/>
                <a:gd name="T108" fmla="*/ 2749 w 20000"/>
                <a:gd name="T109" fmla="*/ 1704 h 20000"/>
                <a:gd name="T110" fmla="*/ 2749 w 20000"/>
                <a:gd name="T111" fmla="*/ 807 h 20000"/>
                <a:gd name="T112" fmla="*/ 3507 w 20000"/>
                <a:gd name="T113" fmla="*/ 23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07" y="2332"/>
                  </a:moveTo>
                  <a:lnTo>
                    <a:pt x="2749" y="0"/>
                  </a:lnTo>
                  <a:lnTo>
                    <a:pt x="16493" y="0"/>
                  </a:lnTo>
                  <a:lnTo>
                    <a:pt x="17441" y="1166"/>
                  </a:lnTo>
                  <a:lnTo>
                    <a:pt x="17630" y="807"/>
                  </a:lnTo>
                  <a:lnTo>
                    <a:pt x="17915" y="807"/>
                  </a:lnTo>
                  <a:lnTo>
                    <a:pt x="17915" y="1166"/>
                  </a:lnTo>
                  <a:lnTo>
                    <a:pt x="18294" y="1435"/>
                  </a:lnTo>
                  <a:lnTo>
                    <a:pt x="18294" y="1704"/>
                  </a:lnTo>
                  <a:lnTo>
                    <a:pt x="18578" y="2063"/>
                  </a:lnTo>
                  <a:lnTo>
                    <a:pt x="18578" y="4574"/>
                  </a:lnTo>
                  <a:lnTo>
                    <a:pt x="18863" y="4933"/>
                  </a:lnTo>
                  <a:lnTo>
                    <a:pt x="18863" y="9776"/>
                  </a:lnTo>
                  <a:lnTo>
                    <a:pt x="19242" y="10135"/>
                  </a:lnTo>
                  <a:lnTo>
                    <a:pt x="19242" y="10673"/>
                  </a:lnTo>
                  <a:lnTo>
                    <a:pt x="19526" y="11031"/>
                  </a:lnTo>
                  <a:lnTo>
                    <a:pt x="19526" y="11211"/>
                  </a:lnTo>
                  <a:lnTo>
                    <a:pt x="19716" y="11659"/>
                  </a:lnTo>
                  <a:lnTo>
                    <a:pt x="19716" y="13543"/>
                  </a:lnTo>
                  <a:lnTo>
                    <a:pt x="19905" y="14170"/>
                  </a:lnTo>
                  <a:lnTo>
                    <a:pt x="19905" y="16502"/>
                  </a:lnTo>
                  <a:lnTo>
                    <a:pt x="19716" y="16861"/>
                  </a:lnTo>
                  <a:lnTo>
                    <a:pt x="19526" y="17040"/>
                  </a:lnTo>
                  <a:lnTo>
                    <a:pt x="18294" y="17040"/>
                  </a:lnTo>
                  <a:lnTo>
                    <a:pt x="17915" y="18834"/>
                  </a:lnTo>
                  <a:lnTo>
                    <a:pt x="17441" y="18834"/>
                  </a:lnTo>
                  <a:lnTo>
                    <a:pt x="16967" y="19103"/>
                  </a:lnTo>
                  <a:lnTo>
                    <a:pt x="16019" y="19103"/>
                  </a:lnTo>
                  <a:lnTo>
                    <a:pt x="15545" y="19372"/>
                  </a:lnTo>
                  <a:lnTo>
                    <a:pt x="15071" y="19731"/>
                  </a:lnTo>
                  <a:lnTo>
                    <a:pt x="14597" y="19731"/>
                  </a:lnTo>
                  <a:lnTo>
                    <a:pt x="14123" y="19910"/>
                  </a:lnTo>
                  <a:lnTo>
                    <a:pt x="3223" y="19910"/>
                  </a:lnTo>
                  <a:lnTo>
                    <a:pt x="3223" y="19731"/>
                  </a:lnTo>
                  <a:lnTo>
                    <a:pt x="1896" y="19731"/>
                  </a:lnTo>
                  <a:lnTo>
                    <a:pt x="1896" y="17937"/>
                  </a:lnTo>
                  <a:lnTo>
                    <a:pt x="0" y="17937"/>
                  </a:lnTo>
                  <a:lnTo>
                    <a:pt x="0" y="11659"/>
                  </a:lnTo>
                  <a:lnTo>
                    <a:pt x="190" y="9327"/>
                  </a:lnTo>
                  <a:lnTo>
                    <a:pt x="190" y="8700"/>
                  </a:lnTo>
                  <a:lnTo>
                    <a:pt x="474" y="8161"/>
                  </a:lnTo>
                  <a:lnTo>
                    <a:pt x="474" y="6906"/>
                  </a:lnTo>
                  <a:lnTo>
                    <a:pt x="664" y="6637"/>
                  </a:lnTo>
                  <a:lnTo>
                    <a:pt x="948" y="6009"/>
                  </a:lnTo>
                  <a:lnTo>
                    <a:pt x="948" y="5471"/>
                  </a:lnTo>
                  <a:lnTo>
                    <a:pt x="1422" y="5202"/>
                  </a:lnTo>
                  <a:lnTo>
                    <a:pt x="1422" y="4036"/>
                  </a:lnTo>
                  <a:lnTo>
                    <a:pt x="1706" y="3767"/>
                  </a:lnTo>
                  <a:lnTo>
                    <a:pt x="1706" y="3498"/>
                  </a:lnTo>
                  <a:lnTo>
                    <a:pt x="2085" y="3498"/>
                  </a:lnTo>
                  <a:lnTo>
                    <a:pt x="2275" y="3139"/>
                  </a:lnTo>
                  <a:lnTo>
                    <a:pt x="2275" y="2063"/>
                  </a:lnTo>
                  <a:lnTo>
                    <a:pt x="2559" y="2063"/>
                  </a:lnTo>
                  <a:lnTo>
                    <a:pt x="2559" y="1704"/>
                  </a:lnTo>
                  <a:lnTo>
                    <a:pt x="2749" y="1704"/>
                  </a:lnTo>
                  <a:lnTo>
                    <a:pt x="2749" y="807"/>
                  </a:lnTo>
                  <a:lnTo>
                    <a:pt x="3507" y="2332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7" name="Freeform 439"/>
            <p:cNvSpPr>
              <a:spLocks/>
            </p:cNvSpPr>
            <p:nvPr/>
          </p:nvSpPr>
          <p:spPr bwMode="auto">
            <a:xfrm>
              <a:off x="4466" y="3117"/>
              <a:ext cx="85" cy="178"/>
            </a:xfrm>
            <a:custGeom>
              <a:avLst/>
              <a:gdLst>
                <a:gd name="T0" fmla="*/ 5634 w 20000"/>
                <a:gd name="T1" fmla="*/ 6472 h 20000"/>
                <a:gd name="T2" fmla="*/ 4413 w 20000"/>
                <a:gd name="T3" fmla="*/ 6921 h 20000"/>
                <a:gd name="T4" fmla="*/ 3944 w 20000"/>
                <a:gd name="T5" fmla="*/ 7056 h 20000"/>
                <a:gd name="T6" fmla="*/ 3662 w 20000"/>
                <a:gd name="T7" fmla="*/ 7371 h 20000"/>
                <a:gd name="T8" fmla="*/ 3192 w 20000"/>
                <a:gd name="T9" fmla="*/ 7506 h 20000"/>
                <a:gd name="T10" fmla="*/ 2911 w 20000"/>
                <a:gd name="T11" fmla="*/ 7955 h 20000"/>
                <a:gd name="T12" fmla="*/ 2441 w 20000"/>
                <a:gd name="T13" fmla="*/ 8135 h 20000"/>
                <a:gd name="T14" fmla="*/ 2160 w 20000"/>
                <a:gd name="T15" fmla="*/ 8404 h 20000"/>
                <a:gd name="T16" fmla="*/ 1502 w 20000"/>
                <a:gd name="T17" fmla="*/ 8584 h 20000"/>
                <a:gd name="T18" fmla="*/ 1221 w 20000"/>
                <a:gd name="T19" fmla="*/ 9169 h 20000"/>
                <a:gd name="T20" fmla="*/ 751 w 20000"/>
                <a:gd name="T21" fmla="*/ 10247 h 20000"/>
                <a:gd name="T22" fmla="*/ 0 w 20000"/>
                <a:gd name="T23" fmla="*/ 12090 h 20000"/>
                <a:gd name="T24" fmla="*/ 282 w 20000"/>
                <a:gd name="T25" fmla="*/ 15416 h 20000"/>
                <a:gd name="T26" fmla="*/ 282 w 20000"/>
                <a:gd name="T27" fmla="*/ 16944 h 20000"/>
                <a:gd name="T28" fmla="*/ 751 w 20000"/>
                <a:gd name="T29" fmla="*/ 17258 h 20000"/>
                <a:gd name="T30" fmla="*/ 1221 w 20000"/>
                <a:gd name="T31" fmla="*/ 17843 h 20000"/>
                <a:gd name="T32" fmla="*/ 2160 w 20000"/>
                <a:gd name="T33" fmla="*/ 18157 h 20000"/>
                <a:gd name="T34" fmla="*/ 2723 w 20000"/>
                <a:gd name="T35" fmla="*/ 18472 h 20000"/>
                <a:gd name="T36" fmla="*/ 3192 w 20000"/>
                <a:gd name="T37" fmla="*/ 18607 h 20000"/>
                <a:gd name="T38" fmla="*/ 3662 w 20000"/>
                <a:gd name="T39" fmla="*/ 18876 h 20000"/>
                <a:gd name="T40" fmla="*/ 4131 w 20000"/>
                <a:gd name="T41" fmla="*/ 19191 h 20000"/>
                <a:gd name="T42" fmla="*/ 5164 w 20000"/>
                <a:gd name="T43" fmla="*/ 19506 h 20000"/>
                <a:gd name="T44" fmla="*/ 7042 w 20000"/>
                <a:gd name="T45" fmla="*/ 19640 h 20000"/>
                <a:gd name="T46" fmla="*/ 15587 w 20000"/>
                <a:gd name="T47" fmla="*/ 19820 h 20000"/>
                <a:gd name="T48" fmla="*/ 16056 w 20000"/>
                <a:gd name="T49" fmla="*/ 19640 h 20000"/>
                <a:gd name="T50" fmla="*/ 16338 w 20000"/>
                <a:gd name="T51" fmla="*/ 18742 h 20000"/>
                <a:gd name="T52" fmla="*/ 16526 w 20000"/>
                <a:gd name="T53" fmla="*/ 17528 h 20000"/>
                <a:gd name="T54" fmla="*/ 17089 w 20000"/>
                <a:gd name="T55" fmla="*/ 16944 h 20000"/>
                <a:gd name="T56" fmla="*/ 17465 w 20000"/>
                <a:gd name="T57" fmla="*/ 16449 h 20000"/>
                <a:gd name="T58" fmla="*/ 18028 w 20000"/>
                <a:gd name="T59" fmla="*/ 16180 h 20000"/>
                <a:gd name="T60" fmla="*/ 18779 w 20000"/>
                <a:gd name="T61" fmla="*/ 15685 h 20000"/>
                <a:gd name="T62" fmla="*/ 18967 w 20000"/>
                <a:gd name="T63" fmla="*/ 14921 h 20000"/>
                <a:gd name="T64" fmla="*/ 19531 w 20000"/>
                <a:gd name="T65" fmla="*/ 14652 h 20000"/>
                <a:gd name="T66" fmla="*/ 19718 w 20000"/>
                <a:gd name="T67" fmla="*/ 11461 h 20000"/>
                <a:gd name="T68" fmla="*/ 19531 w 20000"/>
                <a:gd name="T69" fmla="*/ 3596 h 20000"/>
                <a:gd name="T70" fmla="*/ 18967 w 20000"/>
                <a:gd name="T71" fmla="*/ 3236 h 20000"/>
                <a:gd name="T72" fmla="*/ 18028 w 20000"/>
                <a:gd name="T73" fmla="*/ 3146 h 20000"/>
                <a:gd name="T74" fmla="*/ 17840 w 20000"/>
                <a:gd name="T75" fmla="*/ 2787 h 20000"/>
                <a:gd name="T76" fmla="*/ 17089 w 20000"/>
                <a:gd name="T77" fmla="*/ 2382 h 20000"/>
                <a:gd name="T78" fmla="*/ 16338 w 20000"/>
                <a:gd name="T79" fmla="*/ 1753 h 20000"/>
                <a:gd name="T80" fmla="*/ 16056 w 20000"/>
                <a:gd name="T81" fmla="*/ 1483 h 20000"/>
                <a:gd name="T82" fmla="*/ 12770 w 20000"/>
                <a:gd name="T83" fmla="*/ 0 h 20000"/>
                <a:gd name="T84" fmla="*/ 10986 w 20000"/>
                <a:gd name="T85" fmla="*/ 989 h 20000"/>
                <a:gd name="T86" fmla="*/ 8826 w 20000"/>
                <a:gd name="T87" fmla="*/ 989 h 20000"/>
                <a:gd name="T88" fmla="*/ 7042 w 20000"/>
                <a:gd name="T89" fmla="*/ 809 h 20000"/>
                <a:gd name="T90" fmla="*/ 5352 w 20000"/>
                <a:gd name="T91" fmla="*/ 989 h 20000"/>
                <a:gd name="T92" fmla="*/ 5352 w 20000"/>
                <a:gd name="T93" fmla="*/ 4315 h 20000"/>
                <a:gd name="T94" fmla="*/ 5634 w 20000"/>
                <a:gd name="T95" fmla="*/ 61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5634" y="6157"/>
                  </a:moveTo>
                  <a:lnTo>
                    <a:pt x="5822" y="6472"/>
                  </a:lnTo>
                  <a:lnTo>
                    <a:pt x="5634" y="6472"/>
                  </a:lnTo>
                  <a:lnTo>
                    <a:pt x="5634" y="6742"/>
                  </a:lnTo>
                  <a:lnTo>
                    <a:pt x="4413" y="6742"/>
                  </a:lnTo>
                  <a:lnTo>
                    <a:pt x="4413" y="6921"/>
                  </a:lnTo>
                  <a:lnTo>
                    <a:pt x="4131" y="6921"/>
                  </a:lnTo>
                  <a:lnTo>
                    <a:pt x="4131" y="7056"/>
                  </a:lnTo>
                  <a:lnTo>
                    <a:pt x="3944" y="7056"/>
                  </a:lnTo>
                  <a:lnTo>
                    <a:pt x="3944" y="7236"/>
                  </a:lnTo>
                  <a:lnTo>
                    <a:pt x="3662" y="7236"/>
                  </a:lnTo>
                  <a:lnTo>
                    <a:pt x="3662" y="7371"/>
                  </a:lnTo>
                  <a:lnTo>
                    <a:pt x="3380" y="7371"/>
                  </a:lnTo>
                  <a:lnTo>
                    <a:pt x="3380" y="7506"/>
                  </a:lnTo>
                  <a:lnTo>
                    <a:pt x="3192" y="7506"/>
                  </a:lnTo>
                  <a:lnTo>
                    <a:pt x="3192" y="7820"/>
                  </a:lnTo>
                  <a:lnTo>
                    <a:pt x="2911" y="7820"/>
                  </a:lnTo>
                  <a:lnTo>
                    <a:pt x="2911" y="7955"/>
                  </a:lnTo>
                  <a:lnTo>
                    <a:pt x="2723" y="7955"/>
                  </a:lnTo>
                  <a:lnTo>
                    <a:pt x="2723" y="8135"/>
                  </a:lnTo>
                  <a:lnTo>
                    <a:pt x="2441" y="8135"/>
                  </a:lnTo>
                  <a:lnTo>
                    <a:pt x="2441" y="8270"/>
                  </a:lnTo>
                  <a:lnTo>
                    <a:pt x="2160" y="8270"/>
                  </a:lnTo>
                  <a:lnTo>
                    <a:pt x="2160" y="8404"/>
                  </a:lnTo>
                  <a:lnTo>
                    <a:pt x="1972" y="8404"/>
                  </a:lnTo>
                  <a:lnTo>
                    <a:pt x="1972" y="8584"/>
                  </a:lnTo>
                  <a:lnTo>
                    <a:pt x="1502" y="8584"/>
                  </a:lnTo>
                  <a:lnTo>
                    <a:pt x="1502" y="8764"/>
                  </a:lnTo>
                  <a:lnTo>
                    <a:pt x="1221" y="8764"/>
                  </a:lnTo>
                  <a:lnTo>
                    <a:pt x="1221" y="9169"/>
                  </a:lnTo>
                  <a:lnTo>
                    <a:pt x="939" y="9348"/>
                  </a:lnTo>
                  <a:lnTo>
                    <a:pt x="751" y="9663"/>
                  </a:lnTo>
                  <a:lnTo>
                    <a:pt x="751" y="10247"/>
                  </a:lnTo>
                  <a:lnTo>
                    <a:pt x="282" y="10427"/>
                  </a:lnTo>
                  <a:lnTo>
                    <a:pt x="282" y="11910"/>
                  </a:lnTo>
                  <a:lnTo>
                    <a:pt x="0" y="12090"/>
                  </a:lnTo>
                  <a:lnTo>
                    <a:pt x="0" y="12674"/>
                  </a:lnTo>
                  <a:lnTo>
                    <a:pt x="282" y="12674"/>
                  </a:lnTo>
                  <a:lnTo>
                    <a:pt x="282" y="15416"/>
                  </a:lnTo>
                  <a:lnTo>
                    <a:pt x="0" y="15596"/>
                  </a:lnTo>
                  <a:lnTo>
                    <a:pt x="0" y="16944"/>
                  </a:lnTo>
                  <a:lnTo>
                    <a:pt x="282" y="16944"/>
                  </a:lnTo>
                  <a:lnTo>
                    <a:pt x="469" y="17079"/>
                  </a:lnTo>
                  <a:lnTo>
                    <a:pt x="469" y="17258"/>
                  </a:lnTo>
                  <a:lnTo>
                    <a:pt x="751" y="17258"/>
                  </a:lnTo>
                  <a:lnTo>
                    <a:pt x="751" y="17528"/>
                  </a:lnTo>
                  <a:lnTo>
                    <a:pt x="1221" y="17528"/>
                  </a:lnTo>
                  <a:lnTo>
                    <a:pt x="1221" y="17843"/>
                  </a:lnTo>
                  <a:lnTo>
                    <a:pt x="1690" y="17843"/>
                  </a:lnTo>
                  <a:lnTo>
                    <a:pt x="1690" y="18022"/>
                  </a:lnTo>
                  <a:lnTo>
                    <a:pt x="2160" y="18157"/>
                  </a:lnTo>
                  <a:lnTo>
                    <a:pt x="2441" y="18157"/>
                  </a:lnTo>
                  <a:lnTo>
                    <a:pt x="2723" y="18292"/>
                  </a:lnTo>
                  <a:lnTo>
                    <a:pt x="2723" y="18472"/>
                  </a:lnTo>
                  <a:lnTo>
                    <a:pt x="2911" y="18472"/>
                  </a:lnTo>
                  <a:lnTo>
                    <a:pt x="2911" y="18607"/>
                  </a:lnTo>
                  <a:lnTo>
                    <a:pt x="3192" y="18607"/>
                  </a:lnTo>
                  <a:lnTo>
                    <a:pt x="3192" y="18742"/>
                  </a:lnTo>
                  <a:lnTo>
                    <a:pt x="3380" y="18742"/>
                  </a:lnTo>
                  <a:lnTo>
                    <a:pt x="3662" y="18876"/>
                  </a:lnTo>
                  <a:lnTo>
                    <a:pt x="3662" y="19056"/>
                  </a:lnTo>
                  <a:lnTo>
                    <a:pt x="4131" y="19056"/>
                  </a:lnTo>
                  <a:lnTo>
                    <a:pt x="4131" y="19191"/>
                  </a:lnTo>
                  <a:lnTo>
                    <a:pt x="4601" y="19371"/>
                  </a:lnTo>
                  <a:lnTo>
                    <a:pt x="4883" y="19371"/>
                  </a:lnTo>
                  <a:lnTo>
                    <a:pt x="5164" y="19506"/>
                  </a:lnTo>
                  <a:lnTo>
                    <a:pt x="5634" y="19506"/>
                  </a:lnTo>
                  <a:lnTo>
                    <a:pt x="5634" y="19640"/>
                  </a:lnTo>
                  <a:lnTo>
                    <a:pt x="7042" y="19640"/>
                  </a:lnTo>
                  <a:lnTo>
                    <a:pt x="7042" y="19955"/>
                  </a:lnTo>
                  <a:lnTo>
                    <a:pt x="15587" y="19955"/>
                  </a:lnTo>
                  <a:lnTo>
                    <a:pt x="15587" y="19820"/>
                  </a:lnTo>
                  <a:lnTo>
                    <a:pt x="15869" y="19820"/>
                  </a:lnTo>
                  <a:lnTo>
                    <a:pt x="15869" y="19640"/>
                  </a:lnTo>
                  <a:lnTo>
                    <a:pt x="16056" y="19640"/>
                  </a:lnTo>
                  <a:lnTo>
                    <a:pt x="16056" y="18876"/>
                  </a:lnTo>
                  <a:lnTo>
                    <a:pt x="16338" y="18876"/>
                  </a:lnTo>
                  <a:lnTo>
                    <a:pt x="16338" y="18742"/>
                  </a:lnTo>
                  <a:lnTo>
                    <a:pt x="16056" y="18742"/>
                  </a:lnTo>
                  <a:lnTo>
                    <a:pt x="16056" y="17528"/>
                  </a:lnTo>
                  <a:lnTo>
                    <a:pt x="16526" y="17528"/>
                  </a:lnTo>
                  <a:lnTo>
                    <a:pt x="16808" y="17258"/>
                  </a:lnTo>
                  <a:lnTo>
                    <a:pt x="16808" y="16944"/>
                  </a:lnTo>
                  <a:lnTo>
                    <a:pt x="17089" y="16944"/>
                  </a:lnTo>
                  <a:lnTo>
                    <a:pt x="17089" y="16764"/>
                  </a:lnTo>
                  <a:lnTo>
                    <a:pt x="17465" y="16629"/>
                  </a:lnTo>
                  <a:lnTo>
                    <a:pt x="17465" y="16449"/>
                  </a:lnTo>
                  <a:lnTo>
                    <a:pt x="17840" y="16315"/>
                  </a:lnTo>
                  <a:lnTo>
                    <a:pt x="17840" y="16180"/>
                  </a:lnTo>
                  <a:lnTo>
                    <a:pt x="18028" y="16180"/>
                  </a:lnTo>
                  <a:lnTo>
                    <a:pt x="18028" y="15865"/>
                  </a:lnTo>
                  <a:lnTo>
                    <a:pt x="18310" y="15685"/>
                  </a:lnTo>
                  <a:lnTo>
                    <a:pt x="18779" y="15685"/>
                  </a:lnTo>
                  <a:lnTo>
                    <a:pt x="18779" y="15236"/>
                  </a:lnTo>
                  <a:lnTo>
                    <a:pt x="18967" y="15146"/>
                  </a:lnTo>
                  <a:lnTo>
                    <a:pt x="18967" y="14921"/>
                  </a:lnTo>
                  <a:lnTo>
                    <a:pt x="19249" y="14787"/>
                  </a:lnTo>
                  <a:lnTo>
                    <a:pt x="19249" y="14652"/>
                  </a:lnTo>
                  <a:lnTo>
                    <a:pt x="19531" y="14652"/>
                  </a:lnTo>
                  <a:lnTo>
                    <a:pt x="19531" y="11910"/>
                  </a:lnTo>
                  <a:lnTo>
                    <a:pt x="19718" y="11775"/>
                  </a:lnTo>
                  <a:lnTo>
                    <a:pt x="19718" y="11461"/>
                  </a:lnTo>
                  <a:lnTo>
                    <a:pt x="19906" y="11326"/>
                  </a:lnTo>
                  <a:lnTo>
                    <a:pt x="19906" y="3596"/>
                  </a:lnTo>
                  <a:lnTo>
                    <a:pt x="19531" y="3596"/>
                  </a:lnTo>
                  <a:lnTo>
                    <a:pt x="19531" y="3416"/>
                  </a:lnTo>
                  <a:lnTo>
                    <a:pt x="18967" y="3416"/>
                  </a:lnTo>
                  <a:lnTo>
                    <a:pt x="18967" y="3236"/>
                  </a:lnTo>
                  <a:lnTo>
                    <a:pt x="18310" y="3236"/>
                  </a:lnTo>
                  <a:lnTo>
                    <a:pt x="18310" y="3146"/>
                  </a:lnTo>
                  <a:lnTo>
                    <a:pt x="18028" y="3146"/>
                  </a:lnTo>
                  <a:lnTo>
                    <a:pt x="18028" y="2966"/>
                  </a:lnTo>
                  <a:lnTo>
                    <a:pt x="17840" y="2966"/>
                  </a:lnTo>
                  <a:lnTo>
                    <a:pt x="17840" y="2787"/>
                  </a:lnTo>
                  <a:lnTo>
                    <a:pt x="17277" y="2787"/>
                  </a:lnTo>
                  <a:lnTo>
                    <a:pt x="17277" y="2517"/>
                  </a:lnTo>
                  <a:lnTo>
                    <a:pt x="17089" y="2382"/>
                  </a:lnTo>
                  <a:lnTo>
                    <a:pt x="17089" y="2067"/>
                  </a:lnTo>
                  <a:lnTo>
                    <a:pt x="16808" y="1888"/>
                  </a:lnTo>
                  <a:lnTo>
                    <a:pt x="16338" y="1753"/>
                  </a:lnTo>
                  <a:lnTo>
                    <a:pt x="16338" y="1573"/>
                  </a:lnTo>
                  <a:lnTo>
                    <a:pt x="16056" y="1573"/>
                  </a:lnTo>
                  <a:lnTo>
                    <a:pt x="16056" y="1483"/>
                  </a:lnTo>
                  <a:lnTo>
                    <a:pt x="12770" y="0"/>
                  </a:lnTo>
                  <a:lnTo>
                    <a:pt x="11643" y="1124"/>
                  </a:lnTo>
                  <a:lnTo>
                    <a:pt x="11174" y="1124"/>
                  </a:lnTo>
                  <a:lnTo>
                    <a:pt x="10986" y="989"/>
                  </a:lnTo>
                  <a:lnTo>
                    <a:pt x="8826" y="989"/>
                  </a:lnTo>
                  <a:lnTo>
                    <a:pt x="9014" y="989"/>
                  </a:lnTo>
                  <a:lnTo>
                    <a:pt x="8826" y="989"/>
                  </a:lnTo>
                  <a:lnTo>
                    <a:pt x="9014" y="989"/>
                  </a:lnTo>
                  <a:lnTo>
                    <a:pt x="9014" y="809"/>
                  </a:lnTo>
                  <a:lnTo>
                    <a:pt x="7042" y="809"/>
                  </a:lnTo>
                  <a:lnTo>
                    <a:pt x="7324" y="809"/>
                  </a:lnTo>
                  <a:lnTo>
                    <a:pt x="5352" y="809"/>
                  </a:lnTo>
                  <a:lnTo>
                    <a:pt x="5352" y="989"/>
                  </a:lnTo>
                  <a:lnTo>
                    <a:pt x="4883" y="4180"/>
                  </a:lnTo>
                  <a:lnTo>
                    <a:pt x="5164" y="4180"/>
                  </a:lnTo>
                  <a:lnTo>
                    <a:pt x="5352" y="4315"/>
                  </a:lnTo>
                  <a:lnTo>
                    <a:pt x="5352" y="4494"/>
                  </a:lnTo>
                  <a:lnTo>
                    <a:pt x="5822" y="6292"/>
                  </a:lnTo>
                  <a:lnTo>
                    <a:pt x="5634" y="6157"/>
                  </a:lnTo>
                  <a:close/>
                </a:path>
              </a:pathLst>
            </a:custGeom>
            <a:solidFill>
              <a:srgbClr val="FF4B13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8" name="Freeform 440" descr="Large checker board"/>
            <p:cNvSpPr>
              <a:spLocks/>
            </p:cNvSpPr>
            <p:nvPr/>
          </p:nvSpPr>
          <p:spPr bwMode="auto">
            <a:xfrm>
              <a:off x="4372" y="3227"/>
              <a:ext cx="127" cy="146"/>
            </a:xfrm>
            <a:custGeom>
              <a:avLst/>
              <a:gdLst>
                <a:gd name="T0" fmla="*/ 2334 w 20000"/>
                <a:gd name="T1" fmla="*/ 19183 h 20000"/>
                <a:gd name="T2" fmla="*/ 2587 w 20000"/>
                <a:gd name="T3" fmla="*/ 19455 h 20000"/>
                <a:gd name="T4" fmla="*/ 8644 w 20000"/>
                <a:gd name="T5" fmla="*/ 19946 h 20000"/>
                <a:gd name="T6" fmla="*/ 14196 w 20000"/>
                <a:gd name="T7" fmla="*/ 19946 h 20000"/>
                <a:gd name="T8" fmla="*/ 17224 w 20000"/>
                <a:gd name="T9" fmla="*/ 19183 h 20000"/>
                <a:gd name="T10" fmla="*/ 18044 w 20000"/>
                <a:gd name="T11" fmla="*/ 18638 h 20000"/>
                <a:gd name="T12" fmla="*/ 18675 w 20000"/>
                <a:gd name="T13" fmla="*/ 18147 h 20000"/>
                <a:gd name="T14" fmla="*/ 18927 w 20000"/>
                <a:gd name="T15" fmla="*/ 17057 h 20000"/>
                <a:gd name="T16" fmla="*/ 19243 w 20000"/>
                <a:gd name="T17" fmla="*/ 16839 h 20000"/>
                <a:gd name="T18" fmla="*/ 19558 w 20000"/>
                <a:gd name="T19" fmla="*/ 16349 h 20000"/>
                <a:gd name="T20" fmla="*/ 19937 w 20000"/>
                <a:gd name="T21" fmla="*/ 13079 h 20000"/>
                <a:gd name="T22" fmla="*/ 19811 w 20000"/>
                <a:gd name="T23" fmla="*/ 9809 h 20000"/>
                <a:gd name="T24" fmla="*/ 19243 w 20000"/>
                <a:gd name="T25" fmla="*/ 6975 h 20000"/>
                <a:gd name="T26" fmla="*/ 18044 w 20000"/>
                <a:gd name="T27" fmla="*/ 5613 h 20000"/>
                <a:gd name="T28" fmla="*/ 17224 w 20000"/>
                <a:gd name="T29" fmla="*/ 4087 h 20000"/>
                <a:gd name="T30" fmla="*/ 17224 w 20000"/>
                <a:gd name="T31" fmla="*/ 2289 h 20000"/>
                <a:gd name="T32" fmla="*/ 16909 w 20000"/>
                <a:gd name="T33" fmla="*/ 2016 h 20000"/>
                <a:gd name="T34" fmla="*/ 16341 w 20000"/>
                <a:gd name="T35" fmla="*/ 1798 h 20000"/>
                <a:gd name="T36" fmla="*/ 15773 w 20000"/>
                <a:gd name="T37" fmla="*/ 1526 h 20000"/>
                <a:gd name="T38" fmla="*/ 14890 w 20000"/>
                <a:gd name="T39" fmla="*/ 981 h 20000"/>
                <a:gd name="T40" fmla="*/ 11420 w 20000"/>
                <a:gd name="T41" fmla="*/ 0 h 20000"/>
                <a:gd name="T42" fmla="*/ 8644 w 20000"/>
                <a:gd name="T43" fmla="*/ 0 h 20000"/>
                <a:gd name="T44" fmla="*/ 4921 w 20000"/>
                <a:gd name="T45" fmla="*/ 1253 h 20000"/>
                <a:gd name="T46" fmla="*/ 4353 w 20000"/>
                <a:gd name="T47" fmla="*/ 1526 h 20000"/>
                <a:gd name="T48" fmla="*/ 3785 w 20000"/>
                <a:gd name="T49" fmla="*/ 1798 h 20000"/>
                <a:gd name="T50" fmla="*/ 3470 w 20000"/>
                <a:gd name="T51" fmla="*/ 2016 h 20000"/>
                <a:gd name="T52" fmla="*/ 3218 w 20000"/>
                <a:gd name="T53" fmla="*/ 3052 h 20000"/>
                <a:gd name="T54" fmla="*/ 2902 w 20000"/>
                <a:gd name="T55" fmla="*/ 4087 h 20000"/>
                <a:gd name="T56" fmla="*/ 2965 w 20000"/>
                <a:gd name="T57" fmla="*/ 7520 h 20000"/>
                <a:gd name="T58" fmla="*/ 2587 w 20000"/>
                <a:gd name="T59" fmla="*/ 8774 h 20000"/>
                <a:gd name="T60" fmla="*/ 2019 w 20000"/>
                <a:gd name="T61" fmla="*/ 9591 h 20000"/>
                <a:gd name="T62" fmla="*/ 1451 w 20000"/>
                <a:gd name="T63" fmla="*/ 10354 h 20000"/>
                <a:gd name="T64" fmla="*/ 883 w 20000"/>
                <a:gd name="T65" fmla="*/ 10845 h 20000"/>
                <a:gd name="T66" fmla="*/ 568 w 20000"/>
                <a:gd name="T67" fmla="*/ 11117 h 20000"/>
                <a:gd name="T68" fmla="*/ 315 w 20000"/>
                <a:gd name="T69" fmla="*/ 12698 h 20000"/>
                <a:gd name="T70" fmla="*/ 568 w 20000"/>
                <a:gd name="T71" fmla="*/ 16076 h 20000"/>
                <a:gd name="T72" fmla="*/ 1136 w 20000"/>
                <a:gd name="T73" fmla="*/ 184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019" y="18965"/>
                  </a:moveTo>
                  <a:lnTo>
                    <a:pt x="2334" y="19183"/>
                  </a:lnTo>
                  <a:lnTo>
                    <a:pt x="2902" y="19183"/>
                  </a:lnTo>
                  <a:lnTo>
                    <a:pt x="2587" y="19455"/>
                  </a:lnTo>
                  <a:lnTo>
                    <a:pt x="5678" y="19673"/>
                  </a:lnTo>
                  <a:lnTo>
                    <a:pt x="8644" y="19946"/>
                  </a:lnTo>
                  <a:lnTo>
                    <a:pt x="11420" y="19946"/>
                  </a:lnTo>
                  <a:lnTo>
                    <a:pt x="14196" y="19946"/>
                  </a:lnTo>
                  <a:lnTo>
                    <a:pt x="17224" y="19183"/>
                  </a:lnTo>
                  <a:lnTo>
                    <a:pt x="17792" y="18965"/>
                  </a:lnTo>
                  <a:lnTo>
                    <a:pt x="18044" y="18638"/>
                  </a:lnTo>
                  <a:lnTo>
                    <a:pt x="18675" y="18638"/>
                  </a:lnTo>
                  <a:lnTo>
                    <a:pt x="18675" y="18147"/>
                  </a:lnTo>
                  <a:lnTo>
                    <a:pt x="18927" y="17875"/>
                  </a:lnTo>
                  <a:lnTo>
                    <a:pt x="18927" y="17057"/>
                  </a:lnTo>
                  <a:lnTo>
                    <a:pt x="19243" y="17057"/>
                  </a:lnTo>
                  <a:lnTo>
                    <a:pt x="19243" y="16839"/>
                  </a:lnTo>
                  <a:lnTo>
                    <a:pt x="19558" y="16567"/>
                  </a:lnTo>
                  <a:lnTo>
                    <a:pt x="19558" y="16349"/>
                  </a:lnTo>
                  <a:lnTo>
                    <a:pt x="19811" y="14986"/>
                  </a:lnTo>
                  <a:lnTo>
                    <a:pt x="19937" y="13079"/>
                  </a:lnTo>
                  <a:lnTo>
                    <a:pt x="19811" y="12480"/>
                  </a:lnTo>
                  <a:lnTo>
                    <a:pt x="19811" y="9809"/>
                  </a:lnTo>
                  <a:lnTo>
                    <a:pt x="19811" y="8501"/>
                  </a:lnTo>
                  <a:lnTo>
                    <a:pt x="19243" y="6975"/>
                  </a:lnTo>
                  <a:lnTo>
                    <a:pt x="18927" y="6431"/>
                  </a:lnTo>
                  <a:lnTo>
                    <a:pt x="18044" y="5613"/>
                  </a:lnTo>
                  <a:lnTo>
                    <a:pt x="17476" y="4087"/>
                  </a:lnTo>
                  <a:lnTo>
                    <a:pt x="17224" y="4087"/>
                  </a:lnTo>
                  <a:lnTo>
                    <a:pt x="16909" y="3869"/>
                  </a:lnTo>
                  <a:lnTo>
                    <a:pt x="17224" y="2289"/>
                  </a:lnTo>
                  <a:lnTo>
                    <a:pt x="17224" y="2016"/>
                  </a:lnTo>
                  <a:lnTo>
                    <a:pt x="16909" y="2016"/>
                  </a:lnTo>
                  <a:lnTo>
                    <a:pt x="16593" y="1798"/>
                  </a:lnTo>
                  <a:lnTo>
                    <a:pt x="16341" y="1798"/>
                  </a:lnTo>
                  <a:lnTo>
                    <a:pt x="16341" y="1526"/>
                  </a:lnTo>
                  <a:lnTo>
                    <a:pt x="15773" y="1526"/>
                  </a:lnTo>
                  <a:lnTo>
                    <a:pt x="15773" y="981"/>
                  </a:lnTo>
                  <a:lnTo>
                    <a:pt x="14890" y="981"/>
                  </a:lnTo>
                  <a:lnTo>
                    <a:pt x="14322" y="708"/>
                  </a:lnTo>
                  <a:lnTo>
                    <a:pt x="11420" y="0"/>
                  </a:lnTo>
                  <a:lnTo>
                    <a:pt x="8644" y="0"/>
                  </a:lnTo>
                  <a:lnTo>
                    <a:pt x="5489" y="981"/>
                  </a:lnTo>
                  <a:lnTo>
                    <a:pt x="4921" y="1253"/>
                  </a:lnTo>
                  <a:lnTo>
                    <a:pt x="4669" y="1253"/>
                  </a:lnTo>
                  <a:lnTo>
                    <a:pt x="4353" y="1526"/>
                  </a:lnTo>
                  <a:lnTo>
                    <a:pt x="4353" y="1798"/>
                  </a:lnTo>
                  <a:lnTo>
                    <a:pt x="3785" y="1798"/>
                  </a:lnTo>
                  <a:lnTo>
                    <a:pt x="3785" y="2016"/>
                  </a:lnTo>
                  <a:lnTo>
                    <a:pt x="3470" y="2016"/>
                  </a:lnTo>
                  <a:lnTo>
                    <a:pt x="3470" y="2507"/>
                  </a:lnTo>
                  <a:lnTo>
                    <a:pt x="3218" y="3052"/>
                  </a:lnTo>
                  <a:lnTo>
                    <a:pt x="3218" y="3869"/>
                  </a:lnTo>
                  <a:lnTo>
                    <a:pt x="2902" y="4087"/>
                  </a:lnTo>
                  <a:lnTo>
                    <a:pt x="2965" y="5014"/>
                  </a:lnTo>
                  <a:lnTo>
                    <a:pt x="2965" y="7520"/>
                  </a:lnTo>
                  <a:lnTo>
                    <a:pt x="2587" y="8011"/>
                  </a:lnTo>
                  <a:lnTo>
                    <a:pt x="2587" y="8774"/>
                  </a:lnTo>
                  <a:lnTo>
                    <a:pt x="2334" y="9046"/>
                  </a:lnTo>
                  <a:lnTo>
                    <a:pt x="2019" y="9591"/>
                  </a:lnTo>
                  <a:lnTo>
                    <a:pt x="1451" y="9809"/>
                  </a:lnTo>
                  <a:lnTo>
                    <a:pt x="1451" y="10354"/>
                  </a:lnTo>
                  <a:lnTo>
                    <a:pt x="883" y="10627"/>
                  </a:lnTo>
                  <a:lnTo>
                    <a:pt x="883" y="10845"/>
                  </a:lnTo>
                  <a:lnTo>
                    <a:pt x="568" y="10845"/>
                  </a:lnTo>
                  <a:lnTo>
                    <a:pt x="568" y="11117"/>
                  </a:lnTo>
                  <a:lnTo>
                    <a:pt x="315" y="11608"/>
                  </a:lnTo>
                  <a:lnTo>
                    <a:pt x="315" y="12698"/>
                  </a:lnTo>
                  <a:lnTo>
                    <a:pt x="0" y="12916"/>
                  </a:lnTo>
                  <a:lnTo>
                    <a:pt x="568" y="16076"/>
                  </a:lnTo>
                  <a:lnTo>
                    <a:pt x="1136" y="18420"/>
                  </a:lnTo>
                  <a:lnTo>
                    <a:pt x="2019" y="18965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89" name="Freeform 441"/>
            <p:cNvSpPr>
              <a:spLocks/>
            </p:cNvSpPr>
            <p:nvPr/>
          </p:nvSpPr>
          <p:spPr bwMode="auto">
            <a:xfrm>
              <a:off x="4185" y="3373"/>
              <a:ext cx="127" cy="146"/>
            </a:xfrm>
            <a:custGeom>
              <a:avLst/>
              <a:gdLst>
                <a:gd name="T0" fmla="*/ 17603 w 20000"/>
                <a:gd name="T1" fmla="*/ 763 h 20000"/>
                <a:gd name="T2" fmla="*/ 17350 w 20000"/>
                <a:gd name="T3" fmla="*/ 490 h 20000"/>
                <a:gd name="T4" fmla="*/ 11356 w 20000"/>
                <a:gd name="T5" fmla="*/ 0 h 20000"/>
                <a:gd name="T6" fmla="*/ 5741 w 20000"/>
                <a:gd name="T7" fmla="*/ 0 h 20000"/>
                <a:gd name="T8" fmla="*/ 2776 w 20000"/>
                <a:gd name="T9" fmla="*/ 763 h 20000"/>
                <a:gd name="T10" fmla="*/ 1893 w 20000"/>
                <a:gd name="T11" fmla="*/ 1308 h 20000"/>
                <a:gd name="T12" fmla="*/ 1325 w 20000"/>
                <a:gd name="T13" fmla="*/ 1853 h 20000"/>
                <a:gd name="T14" fmla="*/ 1009 w 20000"/>
                <a:gd name="T15" fmla="*/ 2888 h 20000"/>
                <a:gd name="T16" fmla="*/ 694 w 20000"/>
                <a:gd name="T17" fmla="*/ 3106 h 20000"/>
                <a:gd name="T18" fmla="*/ 442 w 20000"/>
                <a:gd name="T19" fmla="*/ 3651 h 20000"/>
                <a:gd name="T20" fmla="*/ 0 w 20000"/>
                <a:gd name="T21" fmla="*/ 6921 h 20000"/>
                <a:gd name="T22" fmla="*/ 126 w 20000"/>
                <a:gd name="T23" fmla="*/ 10136 h 20000"/>
                <a:gd name="T24" fmla="*/ 694 w 20000"/>
                <a:gd name="T25" fmla="*/ 13025 h 20000"/>
                <a:gd name="T26" fmla="*/ 1893 w 20000"/>
                <a:gd name="T27" fmla="*/ 14332 h 20000"/>
                <a:gd name="T28" fmla="*/ 2776 w 20000"/>
                <a:gd name="T29" fmla="*/ 15858 h 20000"/>
                <a:gd name="T30" fmla="*/ 2776 w 20000"/>
                <a:gd name="T31" fmla="*/ 17657 h 20000"/>
                <a:gd name="T32" fmla="*/ 3028 w 20000"/>
                <a:gd name="T33" fmla="*/ 17929 h 20000"/>
                <a:gd name="T34" fmla="*/ 3596 w 20000"/>
                <a:gd name="T35" fmla="*/ 18202 h 20000"/>
                <a:gd name="T36" fmla="*/ 4227 w 20000"/>
                <a:gd name="T37" fmla="*/ 18474 h 20000"/>
                <a:gd name="T38" fmla="*/ 5110 w 20000"/>
                <a:gd name="T39" fmla="*/ 19019 h 20000"/>
                <a:gd name="T40" fmla="*/ 8580 w 20000"/>
                <a:gd name="T41" fmla="*/ 19946 h 20000"/>
                <a:gd name="T42" fmla="*/ 11356 w 20000"/>
                <a:gd name="T43" fmla="*/ 19946 h 20000"/>
                <a:gd name="T44" fmla="*/ 15016 w 20000"/>
                <a:gd name="T45" fmla="*/ 18692 h 20000"/>
                <a:gd name="T46" fmla="*/ 15584 w 20000"/>
                <a:gd name="T47" fmla="*/ 18474 h 20000"/>
                <a:gd name="T48" fmla="*/ 16215 w 20000"/>
                <a:gd name="T49" fmla="*/ 18202 h 20000"/>
                <a:gd name="T50" fmla="*/ 16467 w 20000"/>
                <a:gd name="T51" fmla="*/ 17929 h 20000"/>
                <a:gd name="T52" fmla="*/ 16782 w 20000"/>
                <a:gd name="T53" fmla="*/ 16948 h 20000"/>
                <a:gd name="T54" fmla="*/ 17035 w 20000"/>
                <a:gd name="T55" fmla="*/ 15858 h 20000"/>
                <a:gd name="T56" fmla="*/ 16972 w 20000"/>
                <a:gd name="T57" fmla="*/ 12480 h 20000"/>
                <a:gd name="T58" fmla="*/ 17350 w 20000"/>
                <a:gd name="T59" fmla="*/ 11226 h 20000"/>
                <a:gd name="T60" fmla="*/ 17918 w 20000"/>
                <a:gd name="T61" fmla="*/ 10409 h 20000"/>
                <a:gd name="T62" fmla="*/ 18549 w 20000"/>
                <a:gd name="T63" fmla="*/ 9646 h 20000"/>
                <a:gd name="T64" fmla="*/ 19117 w 20000"/>
                <a:gd name="T65" fmla="*/ 9101 h 20000"/>
                <a:gd name="T66" fmla="*/ 19369 w 20000"/>
                <a:gd name="T67" fmla="*/ 8828 h 20000"/>
                <a:gd name="T68" fmla="*/ 19685 w 20000"/>
                <a:gd name="T69" fmla="*/ 7302 h 20000"/>
                <a:gd name="T70" fmla="*/ 19369 w 20000"/>
                <a:gd name="T71" fmla="*/ 3924 h 20000"/>
                <a:gd name="T72" fmla="*/ 18801 w 20000"/>
                <a:gd name="T73" fmla="*/ 15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7918" y="1035"/>
                  </a:moveTo>
                  <a:lnTo>
                    <a:pt x="17603" y="763"/>
                  </a:lnTo>
                  <a:lnTo>
                    <a:pt x="17035" y="763"/>
                  </a:lnTo>
                  <a:lnTo>
                    <a:pt x="17350" y="490"/>
                  </a:lnTo>
                  <a:lnTo>
                    <a:pt x="14322" y="272"/>
                  </a:lnTo>
                  <a:lnTo>
                    <a:pt x="11356" y="0"/>
                  </a:lnTo>
                  <a:lnTo>
                    <a:pt x="8580" y="0"/>
                  </a:lnTo>
                  <a:lnTo>
                    <a:pt x="5741" y="0"/>
                  </a:lnTo>
                  <a:lnTo>
                    <a:pt x="2776" y="763"/>
                  </a:lnTo>
                  <a:lnTo>
                    <a:pt x="2145" y="1035"/>
                  </a:lnTo>
                  <a:lnTo>
                    <a:pt x="1893" y="1308"/>
                  </a:lnTo>
                  <a:lnTo>
                    <a:pt x="1325" y="1308"/>
                  </a:lnTo>
                  <a:lnTo>
                    <a:pt x="1325" y="1853"/>
                  </a:lnTo>
                  <a:lnTo>
                    <a:pt x="1009" y="2071"/>
                  </a:lnTo>
                  <a:lnTo>
                    <a:pt x="1009" y="2888"/>
                  </a:lnTo>
                  <a:lnTo>
                    <a:pt x="694" y="2888"/>
                  </a:lnTo>
                  <a:lnTo>
                    <a:pt x="694" y="3106"/>
                  </a:lnTo>
                  <a:lnTo>
                    <a:pt x="442" y="3379"/>
                  </a:lnTo>
                  <a:lnTo>
                    <a:pt x="442" y="3651"/>
                  </a:lnTo>
                  <a:lnTo>
                    <a:pt x="126" y="5014"/>
                  </a:lnTo>
                  <a:lnTo>
                    <a:pt x="0" y="6921"/>
                  </a:lnTo>
                  <a:lnTo>
                    <a:pt x="126" y="7520"/>
                  </a:lnTo>
                  <a:lnTo>
                    <a:pt x="126" y="10136"/>
                  </a:lnTo>
                  <a:lnTo>
                    <a:pt x="126" y="11444"/>
                  </a:lnTo>
                  <a:lnTo>
                    <a:pt x="694" y="13025"/>
                  </a:lnTo>
                  <a:lnTo>
                    <a:pt x="1009" y="13515"/>
                  </a:lnTo>
                  <a:lnTo>
                    <a:pt x="1893" y="14332"/>
                  </a:lnTo>
                  <a:lnTo>
                    <a:pt x="2461" y="15858"/>
                  </a:lnTo>
                  <a:lnTo>
                    <a:pt x="2776" y="15858"/>
                  </a:lnTo>
                  <a:lnTo>
                    <a:pt x="3028" y="16131"/>
                  </a:lnTo>
                  <a:lnTo>
                    <a:pt x="2776" y="17657"/>
                  </a:lnTo>
                  <a:lnTo>
                    <a:pt x="2776" y="17929"/>
                  </a:lnTo>
                  <a:lnTo>
                    <a:pt x="3028" y="17929"/>
                  </a:lnTo>
                  <a:lnTo>
                    <a:pt x="3344" y="18202"/>
                  </a:lnTo>
                  <a:lnTo>
                    <a:pt x="3596" y="18202"/>
                  </a:lnTo>
                  <a:lnTo>
                    <a:pt x="3596" y="18474"/>
                  </a:lnTo>
                  <a:lnTo>
                    <a:pt x="4227" y="18474"/>
                  </a:lnTo>
                  <a:lnTo>
                    <a:pt x="4227" y="19019"/>
                  </a:lnTo>
                  <a:lnTo>
                    <a:pt x="5110" y="19019"/>
                  </a:lnTo>
                  <a:lnTo>
                    <a:pt x="5678" y="19237"/>
                  </a:lnTo>
                  <a:lnTo>
                    <a:pt x="8580" y="19946"/>
                  </a:lnTo>
                  <a:lnTo>
                    <a:pt x="11356" y="19946"/>
                  </a:lnTo>
                  <a:lnTo>
                    <a:pt x="14448" y="19019"/>
                  </a:lnTo>
                  <a:lnTo>
                    <a:pt x="15016" y="18692"/>
                  </a:lnTo>
                  <a:lnTo>
                    <a:pt x="15331" y="18692"/>
                  </a:lnTo>
                  <a:lnTo>
                    <a:pt x="15584" y="18474"/>
                  </a:lnTo>
                  <a:lnTo>
                    <a:pt x="15584" y="18202"/>
                  </a:lnTo>
                  <a:lnTo>
                    <a:pt x="16215" y="18202"/>
                  </a:lnTo>
                  <a:lnTo>
                    <a:pt x="16215" y="17929"/>
                  </a:lnTo>
                  <a:lnTo>
                    <a:pt x="16467" y="17929"/>
                  </a:lnTo>
                  <a:lnTo>
                    <a:pt x="16467" y="17439"/>
                  </a:lnTo>
                  <a:lnTo>
                    <a:pt x="16782" y="16948"/>
                  </a:lnTo>
                  <a:lnTo>
                    <a:pt x="16782" y="16131"/>
                  </a:lnTo>
                  <a:lnTo>
                    <a:pt x="17035" y="15858"/>
                  </a:lnTo>
                  <a:lnTo>
                    <a:pt x="16972" y="14986"/>
                  </a:lnTo>
                  <a:lnTo>
                    <a:pt x="16972" y="12480"/>
                  </a:lnTo>
                  <a:lnTo>
                    <a:pt x="17350" y="11935"/>
                  </a:lnTo>
                  <a:lnTo>
                    <a:pt x="17350" y="11226"/>
                  </a:lnTo>
                  <a:lnTo>
                    <a:pt x="17603" y="10954"/>
                  </a:lnTo>
                  <a:lnTo>
                    <a:pt x="17918" y="10409"/>
                  </a:lnTo>
                  <a:lnTo>
                    <a:pt x="18549" y="10136"/>
                  </a:lnTo>
                  <a:lnTo>
                    <a:pt x="18549" y="9646"/>
                  </a:lnTo>
                  <a:lnTo>
                    <a:pt x="19117" y="9319"/>
                  </a:lnTo>
                  <a:lnTo>
                    <a:pt x="19117" y="9101"/>
                  </a:lnTo>
                  <a:lnTo>
                    <a:pt x="19369" y="9101"/>
                  </a:lnTo>
                  <a:lnTo>
                    <a:pt x="19369" y="8828"/>
                  </a:lnTo>
                  <a:lnTo>
                    <a:pt x="19685" y="8338"/>
                  </a:lnTo>
                  <a:lnTo>
                    <a:pt x="19685" y="7302"/>
                  </a:lnTo>
                  <a:lnTo>
                    <a:pt x="19937" y="7030"/>
                  </a:lnTo>
                  <a:lnTo>
                    <a:pt x="19369" y="3924"/>
                  </a:lnTo>
                  <a:lnTo>
                    <a:pt x="18801" y="1580"/>
                  </a:lnTo>
                  <a:lnTo>
                    <a:pt x="17918" y="1035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0" name="Freeform 442"/>
            <p:cNvSpPr>
              <a:spLocks/>
            </p:cNvSpPr>
            <p:nvPr/>
          </p:nvSpPr>
          <p:spPr bwMode="auto">
            <a:xfrm>
              <a:off x="4217" y="3300"/>
              <a:ext cx="147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1" name="Freeform 443" descr="Large checker board"/>
            <p:cNvSpPr>
              <a:spLocks/>
            </p:cNvSpPr>
            <p:nvPr/>
          </p:nvSpPr>
          <p:spPr bwMode="auto">
            <a:xfrm>
              <a:off x="4092" y="3263"/>
              <a:ext cx="132" cy="110"/>
            </a:xfrm>
            <a:custGeom>
              <a:avLst/>
              <a:gdLst>
                <a:gd name="T0" fmla="*/ 18727 w 20000"/>
                <a:gd name="T1" fmla="*/ 18986 h 20000"/>
                <a:gd name="T2" fmla="*/ 18909 w 20000"/>
                <a:gd name="T3" fmla="*/ 19928 h 20000"/>
                <a:gd name="T4" fmla="*/ 7152 w 20000"/>
                <a:gd name="T5" fmla="*/ 19928 h 20000"/>
                <a:gd name="T6" fmla="*/ 6727 w 20000"/>
                <a:gd name="T7" fmla="*/ 19493 h 20000"/>
                <a:gd name="T8" fmla="*/ 5455 w 20000"/>
                <a:gd name="T9" fmla="*/ 19130 h 20000"/>
                <a:gd name="T10" fmla="*/ 4242 w 20000"/>
                <a:gd name="T11" fmla="*/ 18261 h 20000"/>
                <a:gd name="T12" fmla="*/ 3091 w 20000"/>
                <a:gd name="T13" fmla="*/ 17899 h 20000"/>
                <a:gd name="T14" fmla="*/ 2667 w 20000"/>
                <a:gd name="T15" fmla="*/ 17101 h 20000"/>
                <a:gd name="T16" fmla="*/ 2242 w 20000"/>
                <a:gd name="T17" fmla="*/ 16667 h 20000"/>
                <a:gd name="T18" fmla="*/ 1636 w 20000"/>
                <a:gd name="T19" fmla="*/ 15362 h 20000"/>
                <a:gd name="T20" fmla="*/ 1636 w 20000"/>
                <a:gd name="T21" fmla="*/ 14565 h 20000"/>
                <a:gd name="T22" fmla="*/ 1212 w 20000"/>
                <a:gd name="T23" fmla="*/ 14130 h 20000"/>
                <a:gd name="T24" fmla="*/ 1030 w 20000"/>
                <a:gd name="T25" fmla="*/ 14565 h 20000"/>
                <a:gd name="T26" fmla="*/ 848 w 20000"/>
                <a:gd name="T27" fmla="*/ 14130 h 20000"/>
                <a:gd name="T28" fmla="*/ 848 w 20000"/>
                <a:gd name="T29" fmla="*/ 12899 h 20000"/>
                <a:gd name="T30" fmla="*/ 424 w 20000"/>
                <a:gd name="T31" fmla="*/ 12899 h 20000"/>
                <a:gd name="T32" fmla="*/ 424 w 20000"/>
                <a:gd name="T33" fmla="*/ 12536 h 20000"/>
                <a:gd name="T34" fmla="*/ 182 w 20000"/>
                <a:gd name="T35" fmla="*/ 12101 h 20000"/>
                <a:gd name="T36" fmla="*/ 0 w 20000"/>
                <a:gd name="T37" fmla="*/ 11232 h 20000"/>
                <a:gd name="T38" fmla="*/ 0 w 20000"/>
                <a:gd name="T39" fmla="*/ 1667 h 20000"/>
                <a:gd name="T40" fmla="*/ 182 w 20000"/>
                <a:gd name="T41" fmla="*/ 1667 h 20000"/>
                <a:gd name="T42" fmla="*/ 424 w 20000"/>
                <a:gd name="T43" fmla="*/ 1232 h 20000"/>
                <a:gd name="T44" fmla="*/ 1394 w 20000"/>
                <a:gd name="T45" fmla="*/ 1232 h 20000"/>
                <a:gd name="T46" fmla="*/ 1879 w 20000"/>
                <a:gd name="T47" fmla="*/ 870 h 20000"/>
                <a:gd name="T48" fmla="*/ 2061 w 20000"/>
                <a:gd name="T49" fmla="*/ 870 h 20000"/>
                <a:gd name="T50" fmla="*/ 2424 w 20000"/>
                <a:gd name="T51" fmla="*/ 435 h 20000"/>
                <a:gd name="T52" fmla="*/ 2848 w 20000"/>
                <a:gd name="T53" fmla="*/ 435 h 20000"/>
                <a:gd name="T54" fmla="*/ 3091 w 20000"/>
                <a:gd name="T55" fmla="*/ 0 h 20000"/>
                <a:gd name="T56" fmla="*/ 17939 w 20000"/>
                <a:gd name="T57" fmla="*/ 0 h 20000"/>
                <a:gd name="T58" fmla="*/ 18121 w 20000"/>
                <a:gd name="T59" fmla="*/ 435 h 20000"/>
                <a:gd name="T60" fmla="*/ 18303 w 20000"/>
                <a:gd name="T61" fmla="*/ 435 h 20000"/>
                <a:gd name="T62" fmla="*/ 18485 w 20000"/>
                <a:gd name="T63" fmla="*/ 870 h 20000"/>
                <a:gd name="T64" fmla="*/ 18727 w 20000"/>
                <a:gd name="T65" fmla="*/ 870 h 20000"/>
                <a:gd name="T66" fmla="*/ 18727 w 20000"/>
                <a:gd name="T67" fmla="*/ 1667 h 20000"/>
                <a:gd name="T68" fmla="*/ 19152 w 20000"/>
                <a:gd name="T69" fmla="*/ 1667 h 20000"/>
                <a:gd name="T70" fmla="*/ 19333 w 20000"/>
                <a:gd name="T71" fmla="*/ 2101 h 20000"/>
                <a:gd name="T72" fmla="*/ 19333 w 20000"/>
                <a:gd name="T73" fmla="*/ 2536 h 20000"/>
                <a:gd name="T74" fmla="*/ 19697 w 20000"/>
                <a:gd name="T75" fmla="*/ 2536 h 20000"/>
                <a:gd name="T76" fmla="*/ 19939 w 20000"/>
                <a:gd name="T77" fmla="*/ 2899 h 20000"/>
                <a:gd name="T78" fmla="*/ 19939 w 20000"/>
                <a:gd name="T79" fmla="*/ 14565 h 20000"/>
                <a:gd name="T80" fmla="*/ 19697 w 20000"/>
                <a:gd name="T81" fmla="*/ 14565 h 20000"/>
                <a:gd name="T82" fmla="*/ 19697 w 20000"/>
                <a:gd name="T83" fmla="*/ 14928 h 20000"/>
                <a:gd name="T84" fmla="*/ 19515 w 20000"/>
                <a:gd name="T85" fmla="*/ 14928 h 20000"/>
                <a:gd name="T86" fmla="*/ 19515 w 20000"/>
                <a:gd name="T87" fmla="*/ 15362 h 20000"/>
                <a:gd name="T88" fmla="*/ 19333 w 20000"/>
                <a:gd name="T89" fmla="*/ 15362 h 20000"/>
                <a:gd name="T90" fmla="*/ 19333 w 20000"/>
                <a:gd name="T91" fmla="*/ 17101 h 20000"/>
                <a:gd name="T92" fmla="*/ 19152 w 20000"/>
                <a:gd name="T93" fmla="*/ 17101 h 20000"/>
                <a:gd name="T94" fmla="*/ 19152 w 20000"/>
                <a:gd name="T95" fmla="*/ 19130 h 20000"/>
                <a:gd name="T96" fmla="*/ 18909 w 20000"/>
                <a:gd name="T97" fmla="*/ 19130 h 20000"/>
                <a:gd name="T98" fmla="*/ 18909 w 20000"/>
                <a:gd name="T99" fmla="*/ 19493 h 20000"/>
                <a:gd name="T100" fmla="*/ 18727 w 20000"/>
                <a:gd name="T101" fmla="*/ 18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727" y="18986"/>
                  </a:moveTo>
                  <a:lnTo>
                    <a:pt x="18909" y="19928"/>
                  </a:lnTo>
                  <a:lnTo>
                    <a:pt x="7152" y="19928"/>
                  </a:lnTo>
                  <a:lnTo>
                    <a:pt x="6727" y="19493"/>
                  </a:lnTo>
                  <a:lnTo>
                    <a:pt x="5455" y="19130"/>
                  </a:lnTo>
                  <a:lnTo>
                    <a:pt x="4242" y="18261"/>
                  </a:lnTo>
                  <a:lnTo>
                    <a:pt x="3091" y="17899"/>
                  </a:lnTo>
                  <a:lnTo>
                    <a:pt x="2667" y="17101"/>
                  </a:lnTo>
                  <a:lnTo>
                    <a:pt x="2242" y="16667"/>
                  </a:lnTo>
                  <a:lnTo>
                    <a:pt x="1636" y="15362"/>
                  </a:lnTo>
                  <a:lnTo>
                    <a:pt x="1636" y="14565"/>
                  </a:lnTo>
                  <a:lnTo>
                    <a:pt x="1212" y="14130"/>
                  </a:lnTo>
                  <a:lnTo>
                    <a:pt x="1030" y="14565"/>
                  </a:lnTo>
                  <a:lnTo>
                    <a:pt x="848" y="14130"/>
                  </a:lnTo>
                  <a:lnTo>
                    <a:pt x="848" y="12899"/>
                  </a:lnTo>
                  <a:lnTo>
                    <a:pt x="424" y="12899"/>
                  </a:lnTo>
                  <a:lnTo>
                    <a:pt x="424" y="12536"/>
                  </a:lnTo>
                  <a:lnTo>
                    <a:pt x="182" y="12101"/>
                  </a:lnTo>
                  <a:lnTo>
                    <a:pt x="0" y="11232"/>
                  </a:lnTo>
                  <a:lnTo>
                    <a:pt x="0" y="1667"/>
                  </a:lnTo>
                  <a:lnTo>
                    <a:pt x="182" y="1667"/>
                  </a:lnTo>
                  <a:lnTo>
                    <a:pt x="424" y="1232"/>
                  </a:lnTo>
                  <a:lnTo>
                    <a:pt x="1394" y="1232"/>
                  </a:lnTo>
                  <a:lnTo>
                    <a:pt x="1879" y="870"/>
                  </a:lnTo>
                  <a:lnTo>
                    <a:pt x="2061" y="870"/>
                  </a:lnTo>
                  <a:lnTo>
                    <a:pt x="2424" y="435"/>
                  </a:lnTo>
                  <a:lnTo>
                    <a:pt x="2848" y="435"/>
                  </a:lnTo>
                  <a:lnTo>
                    <a:pt x="3091" y="0"/>
                  </a:lnTo>
                  <a:lnTo>
                    <a:pt x="17939" y="0"/>
                  </a:lnTo>
                  <a:lnTo>
                    <a:pt x="18121" y="435"/>
                  </a:lnTo>
                  <a:lnTo>
                    <a:pt x="18303" y="435"/>
                  </a:lnTo>
                  <a:lnTo>
                    <a:pt x="18485" y="870"/>
                  </a:lnTo>
                  <a:lnTo>
                    <a:pt x="18727" y="870"/>
                  </a:lnTo>
                  <a:lnTo>
                    <a:pt x="18727" y="1667"/>
                  </a:lnTo>
                  <a:lnTo>
                    <a:pt x="19152" y="1667"/>
                  </a:lnTo>
                  <a:lnTo>
                    <a:pt x="19333" y="2101"/>
                  </a:lnTo>
                  <a:lnTo>
                    <a:pt x="19333" y="2536"/>
                  </a:lnTo>
                  <a:lnTo>
                    <a:pt x="19697" y="2536"/>
                  </a:lnTo>
                  <a:lnTo>
                    <a:pt x="19939" y="2899"/>
                  </a:lnTo>
                  <a:lnTo>
                    <a:pt x="19939" y="14565"/>
                  </a:lnTo>
                  <a:lnTo>
                    <a:pt x="19697" y="14565"/>
                  </a:lnTo>
                  <a:lnTo>
                    <a:pt x="19697" y="14928"/>
                  </a:lnTo>
                  <a:lnTo>
                    <a:pt x="19515" y="14928"/>
                  </a:lnTo>
                  <a:lnTo>
                    <a:pt x="19515" y="15362"/>
                  </a:lnTo>
                  <a:lnTo>
                    <a:pt x="19333" y="15362"/>
                  </a:lnTo>
                  <a:lnTo>
                    <a:pt x="19333" y="17101"/>
                  </a:lnTo>
                  <a:lnTo>
                    <a:pt x="19152" y="17101"/>
                  </a:lnTo>
                  <a:lnTo>
                    <a:pt x="19152" y="19130"/>
                  </a:lnTo>
                  <a:lnTo>
                    <a:pt x="18909" y="19130"/>
                  </a:lnTo>
                  <a:lnTo>
                    <a:pt x="18909" y="19493"/>
                  </a:lnTo>
                  <a:lnTo>
                    <a:pt x="18727" y="18986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2" name="Freeform 444"/>
            <p:cNvSpPr>
              <a:spLocks/>
            </p:cNvSpPr>
            <p:nvPr/>
          </p:nvSpPr>
          <p:spPr bwMode="auto">
            <a:xfrm>
              <a:off x="4061" y="3373"/>
              <a:ext cx="147" cy="94"/>
            </a:xfrm>
            <a:custGeom>
              <a:avLst/>
              <a:gdLst>
                <a:gd name="T0" fmla="*/ 5189 w 20000"/>
                <a:gd name="T1" fmla="*/ 2447 h 20000"/>
                <a:gd name="T2" fmla="*/ 5459 w 20000"/>
                <a:gd name="T3" fmla="*/ 2278 h 20000"/>
                <a:gd name="T4" fmla="*/ 5622 w 20000"/>
                <a:gd name="T5" fmla="*/ 1857 h 20000"/>
                <a:gd name="T6" fmla="*/ 6108 w 20000"/>
                <a:gd name="T7" fmla="*/ 1350 h 20000"/>
                <a:gd name="T8" fmla="*/ 6378 w 20000"/>
                <a:gd name="T9" fmla="*/ 928 h 20000"/>
                <a:gd name="T10" fmla="*/ 6919 w 20000"/>
                <a:gd name="T11" fmla="*/ 675 h 20000"/>
                <a:gd name="T12" fmla="*/ 7459 w 20000"/>
                <a:gd name="T13" fmla="*/ 253 h 20000"/>
                <a:gd name="T14" fmla="*/ 16973 w 20000"/>
                <a:gd name="T15" fmla="*/ 0 h 20000"/>
                <a:gd name="T16" fmla="*/ 17568 w 20000"/>
                <a:gd name="T17" fmla="*/ 928 h 20000"/>
                <a:gd name="T18" fmla="*/ 18216 w 20000"/>
                <a:gd name="T19" fmla="*/ 1097 h 20000"/>
                <a:gd name="T20" fmla="*/ 18541 w 20000"/>
                <a:gd name="T21" fmla="*/ 1857 h 20000"/>
                <a:gd name="T22" fmla="*/ 18811 w 20000"/>
                <a:gd name="T23" fmla="*/ 2278 h 20000"/>
                <a:gd name="T24" fmla="*/ 19027 w 20000"/>
                <a:gd name="T25" fmla="*/ 2785 h 20000"/>
                <a:gd name="T26" fmla="*/ 19189 w 20000"/>
                <a:gd name="T27" fmla="*/ 3629 h 20000"/>
                <a:gd name="T28" fmla="*/ 19405 w 20000"/>
                <a:gd name="T29" fmla="*/ 4051 h 20000"/>
                <a:gd name="T30" fmla="*/ 19568 w 20000"/>
                <a:gd name="T31" fmla="*/ 5148 h 20000"/>
                <a:gd name="T32" fmla="*/ 19676 w 20000"/>
                <a:gd name="T33" fmla="*/ 6076 h 20000"/>
                <a:gd name="T34" fmla="*/ 19892 w 20000"/>
                <a:gd name="T35" fmla="*/ 7426 h 20000"/>
                <a:gd name="T36" fmla="*/ 19892 w 20000"/>
                <a:gd name="T37" fmla="*/ 13080 h 20000"/>
                <a:gd name="T38" fmla="*/ 19730 w 20000"/>
                <a:gd name="T39" fmla="*/ 14008 h 20000"/>
                <a:gd name="T40" fmla="*/ 19514 w 20000"/>
                <a:gd name="T41" fmla="*/ 15443 h 20000"/>
                <a:gd name="T42" fmla="*/ 19297 w 20000"/>
                <a:gd name="T43" fmla="*/ 16118 h 20000"/>
                <a:gd name="T44" fmla="*/ 18811 w 20000"/>
                <a:gd name="T45" fmla="*/ 16793 h 20000"/>
                <a:gd name="T46" fmla="*/ 18324 w 20000"/>
                <a:gd name="T47" fmla="*/ 17468 h 20000"/>
                <a:gd name="T48" fmla="*/ 16595 w 20000"/>
                <a:gd name="T49" fmla="*/ 18143 h 20000"/>
                <a:gd name="T50" fmla="*/ 15622 w 20000"/>
                <a:gd name="T51" fmla="*/ 19072 h 20000"/>
                <a:gd name="T52" fmla="*/ 14054 w 20000"/>
                <a:gd name="T53" fmla="*/ 19494 h 20000"/>
                <a:gd name="T54" fmla="*/ 2270 w 20000"/>
                <a:gd name="T55" fmla="*/ 19916 h 20000"/>
                <a:gd name="T56" fmla="*/ 1459 w 20000"/>
                <a:gd name="T57" fmla="*/ 19494 h 20000"/>
                <a:gd name="T58" fmla="*/ 1081 w 20000"/>
                <a:gd name="T59" fmla="*/ 18819 h 20000"/>
                <a:gd name="T60" fmla="*/ 703 w 20000"/>
                <a:gd name="T61" fmla="*/ 18397 h 20000"/>
                <a:gd name="T62" fmla="*/ 324 w 20000"/>
                <a:gd name="T63" fmla="*/ 17046 h 20000"/>
                <a:gd name="T64" fmla="*/ 108 w 20000"/>
                <a:gd name="T65" fmla="*/ 15443 h 20000"/>
                <a:gd name="T66" fmla="*/ 0 w 20000"/>
                <a:gd name="T67" fmla="*/ 8692 h 20000"/>
                <a:gd name="T68" fmla="*/ 216 w 20000"/>
                <a:gd name="T69" fmla="*/ 7764 h 20000"/>
                <a:gd name="T70" fmla="*/ 324 w 20000"/>
                <a:gd name="T71" fmla="*/ 7004 h 20000"/>
                <a:gd name="T72" fmla="*/ 595 w 20000"/>
                <a:gd name="T73" fmla="*/ 6076 h 20000"/>
                <a:gd name="T74" fmla="*/ 811 w 20000"/>
                <a:gd name="T75" fmla="*/ 5654 h 20000"/>
                <a:gd name="T76" fmla="*/ 1135 w 20000"/>
                <a:gd name="T77" fmla="*/ 4979 h 20000"/>
                <a:gd name="T78" fmla="*/ 1676 w 20000"/>
                <a:gd name="T79" fmla="*/ 3797 h 20000"/>
                <a:gd name="T80" fmla="*/ 1946 w 20000"/>
                <a:gd name="T81" fmla="*/ 3629 h 20000"/>
                <a:gd name="T82" fmla="*/ 2703 w 20000"/>
                <a:gd name="T83" fmla="*/ 3207 h 20000"/>
                <a:gd name="T84" fmla="*/ 3243 w 20000"/>
                <a:gd name="T85" fmla="*/ 2954 h 20000"/>
                <a:gd name="T86" fmla="*/ 3676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2785"/>
                  </a:moveTo>
                  <a:lnTo>
                    <a:pt x="5189" y="2785"/>
                  </a:lnTo>
                  <a:lnTo>
                    <a:pt x="5189" y="2447"/>
                  </a:lnTo>
                  <a:lnTo>
                    <a:pt x="5243" y="2447"/>
                  </a:lnTo>
                  <a:lnTo>
                    <a:pt x="5351" y="2278"/>
                  </a:lnTo>
                  <a:lnTo>
                    <a:pt x="5459" y="2278"/>
                  </a:lnTo>
                  <a:lnTo>
                    <a:pt x="5459" y="2025"/>
                  </a:lnTo>
                  <a:lnTo>
                    <a:pt x="5622" y="2025"/>
                  </a:lnTo>
                  <a:lnTo>
                    <a:pt x="5622" y="1857"/>
                  </a:lnTo>
                  <a:lnTo>
                    <a:pt x="5838" y="1857"/>
                  </a:lnTo>
                  <a:lnTo>
                    <a:pt x="6054" y="1350"/>
                  </a:lnTo>
                  <a:lnTo>
                    <a:pt x="6108" y="1350"/>
                  </a:lnTo>
                  <a:lnTo>
                    <a:pt x="6216" y="1097"/>
                  </a:lnTo>
                  <a:lnTo>
                    <a:pt x="6378" y="1097"/>
                  </a:lnTo>
                  <a:lnTo>
                    <a:pt x="6378" y="928"/>
                  </a:lnTo>
                  <a:lnTo>
                    <a:pt x="6595" y="928"/>
                  </a:lnTo>
                  <a:lnTo>
                    <a:pt x="6703" y="675"/>
                  </a:lnTo>
                  <a:lnTo>
                    <a:pt x="6919" y="675"/>
                  </a:lnTo>
                  <a:lnTo>
                    <a:pt x="6973" y="422"/>
                  </a:lnTo>
                  <a:lnTo>
                    <a:pt x="7405" y="422"/>
                  </a:lnTo>
                  <a:lnTo>
                    <a:pt x="7459" y="253"/>
                  </a:lnTo>
                  <a:lnTo>
                    <a:pt x="8162" y="253"/>
                  </a:lnTo>
                  <a:lnTo>
                    <a:pt x="8270" y="0"/>
                  </a:lnTo>
                  <a:lnTo>
                    <a:pt x="16973" y="0"/>
                  </a:lnTo>
                  <a:lnTo>
                    <a:pt x="17135" y="253"/>
                  </a:lnTo>
                  <a:lnTo>
                    <a:pt x="17351" y="675"/>
                  </a:lnTo>
                  <a:lnTo>
                    <a:pt x="17568" y="928"/>
                  </a:lnTo>
                  <a:lnTo>
                    <a:pt x="18054" y="928"/>
                  </a:lnTo>
                  <a:lnTo>
                    <a:pt x="18162" y="1097"/>
                  </a:lnTo>
                  <a:lnTo>
                    <a:pt x="18216" y="1097"/>
                  </a:lnTo>
                  <a:lnTo>
                    <a:pt x="18324" y="1519"/>
                  </a:lnTo>
                  <a:lnTo>
                    <a:pt x="18432" y="1519"/>
                  </a:lnTo>
                  <a:lnTo>
                    <a:pt x="18541" y="1857"/>
                  </a:lnTo>
                  <a:lnTo>
                    <a:pt x="18649" y="1857"/>
                  </a:lnTo>
                  <a:lnTo>
                    <a:pt x="18703" y="2025"/>
                  </a:lnTo>
                  <a:lnTo>
                    <a:pt x="18811" y="2278"/>
                  </a:lnTo>
                  <a:lnTo>
                    <a:pt x="18811" y="2447"/>
                  </a:lnTo>
                  <a:lnTo>
                    <a:pt x="18919" y="2785"/>
                  </a:lnTo>
                  <a:lnTo>
                    <a:pt x="19027" y="2785"/>
                  </a:lnTo>
                  <a:lnTo>
                    <a:pt x="19081" y="2954"/>
                  </a:lnTo>
                  <a:lnTo>
                    <a:pt x="19081" y="3207"/>
                  </a:lnTo>
                  <a:lnTo>
                    <a:pt x="19189" y="3629"/>
                  </a:lnTo>
                  <a:lnTo>
                    <a:pt x="19297" y="3629"/>
                  </a:lnTo>
                  <a:lnTo>
                    <a:pt x="19297" y="3797"/>
                  </a:lnTo>
                  <a:lnTo>
                    <a:pt x="19405" y="4051"/>
                  </a:lnTo>
                  <a:lnTo>
                    <a:pt x="19514" y="4219"/>
                  </a:lnTo>
                  <a:lnTo>
                    <a:pt x="19514" y="4726"/>
                  </a:lnTo>
                  <a:lnTo>
                    <a:pt x="19568" y="5148"/>
                  </a:lnTo>
                  <a:lnTo>
                    <a:pt x="19568" y="5485"/>
                  </a:lnTo>
                  <a:lnTo>
                    <a:pt x="19676" y="5654"/>
                  </a:lnTo>
                  <a:lnTo>
                    <a:pt x="19676" y="6076"/>
                  </a:lnTo>
                  <a:lnTo>
                    <a:pt x="19730" y="6414"/>
                  </a:lnTo>
                  <a:lnTo>
                    <a:pt x="19892" y="6414"/>
                  </a:lnTo>
                  <a:lnTo>
                    <a:pt x="19892" y="7426"/>
                  </a:lnTo>
                  <a:lnTo>
                    <a:pt x="19946" y="7764"/>
                  </a:lnTo>
                  <a:lnTo>
                    <a:pt x="19946" y="12911"/>
                  </a:lnTo>
                  <a:lnTo>
                    <a:pt x="19892" y="13080"/>
                  </a:lnTo>
                  <a:lnTo>
                    <a:pt x="19892" y="13586"/>
                  </a:lnTo>
                  <a:lnTo>
                    <a:pt x="19730" y="13840"/>
                  </a:lnTo>
                  <a:lnTo>
                    <a:pt x="19730" y="14008"/>
                  </a:lnTo>
                  <a:lnTo>
                    <a:pt x="19676" y="14515"/>
                  </a:lnTo>
                  <a:lnTo>
                    <a:pt x="19568" y="14937"/>
                  </a:lnTo>
                  <a:lnTo>
                    <a:pt x="19514" y="15443"/>
                  </a:lnTo>
                  <a:lnTo>
                    <a:pt x="19514" y="15696"/>
                  </a:lnTo>
                  <a:lnTo>
                    <a:pt x="19297" y="15865"/>
                  </a:lnTo>
                  <a:lnTo>
                    <a:pt x="19297" y="16118"/>
                  </a:lnTo>
                  <a:lnTo>
                    <a:pt x="19081" y="16371"/>
                  </a:lnTo>
                  <a:lnTo>
                    <a:pt x="18919" y="16624"/>
                  </a:lnTo>
                  <a:lnTo>
                    <a:pt x="18811" y="16793"/>
                  </a:lnTo>
                  <a:lnTo>
                    <a:pt x="18649" y="17046"/>
                  </a:lnTo>
                  <a:lnTo>
                    <a:pt x="18432" y="17215"/>
                  </a:lnTo>
                  <a:lnTo>
                    <a:pt x="18324" y="17468"/>
                  </a:lnTo>
                  <a:lnTo>
                    <a:pt x="17730" y="17975"/>
                  </a:lnTo>
                  <a:lnTo>
                    <a:pt x="17135" y="18143"/>
                  </a:lnTo>
                  <a:lnTo>
                    <a:pt x="16595" y="18143"/>
                  </a:lnTo>
                  <a:lnTo>
                    <a:pt x="16054" y="18565"/>
                  </a:lnTo>
                  <a:lnTo>
                    <a:pt x="15838" y="18819"/>
                  </a:lnTo>
                  <a:lnTo>
                    <a:pt x="15622" y="19072"/>
                  </a:lnTo>
                  <a:lnTo>
                    <a:pt x="14811" y="19072"/>
                  </a:lnTo>
                  <a:lnTo>
                    <a:pt x="14270" y="19241"/>
                  </a:lnTo>
                  <a:lnTo>
                    <a:pt x="14054" y="19494"/>
                  </a:lnTo>
                  <a:lnTo>
                    <a:pt x="13514" y="19747"/>
                  </a:lnTo>
                  <a:lnTo>
                    <a:pt x="12919" y="19916"/>
                  </a:lnTo>
                  <a:lnTo>
                    <a:pt x="2270" y="19916"/>
                  </a:lnTo>
                  <a:lnTo>
                    <a:pt x="2162" y="19747"/>
                  </a:lnTo>
                  <a:lnTo>
                    <a:pt x="1568" y="19747"/>
                  </a:lnTo>
                  <a:lnTo>
                    <a:pt x="1459" y="19494"/>
                  </a:lnTo>
                  <a:lnTo>
                    <a:pt x="1297" y="19494"/>
                  </a:lnTo>
                  <a:lnTo>
                    <a:pt x="1135" y="19072"/>
                  </a:lnTo>
                  <a:lnTo>
                    <a:pt x="1081" y="18819"/>
                  </a:lnTo>
                  <a:lnTo>
                    <a:pt x="865" y="18819"/>
                  </a:lnTo>
                  <a:lnTo>
                    <a:pt x="811" y="18565"/>
                  </a:lnTo>
                  <a:lnTo>
                    <a:pt x="703" y="18397"/>
                  </a:lnTo>
                  <a:lnTo>
                    <a:pt x="595" y="17975"/>
                  </a:lnTo>
                  <a:lnTo>
                    <a:pt x="432" y="17468"/>
                  </a:lnTo>
                  <a:lnTo>
                    <a:pt x="324" y="17046"/>
                  </a:lnTo>
                  <a:lnTo>
                    <a:pt x="324" y="16793"/>
                  </a:lnTo>
                  <a:lnTo>
                    <a:pt x="216" y="15443"/>
                  </a:lnTo>
                  <a:lnTo>
                    <a:pt x="108" y="15443"/>
                  </a:lnTo>
                  <a:lnTo>
                    <a:pt x="108" y="14008"/>
                  </a:lnTo>
                  <a:lnTo>
                    <a:pt x="0" y="13840"/>
                  </a:lnTo>
                  <a:lnTo>
                    <a:pt x="0" y="8692"/>
                  </a:lnTo>
                  <a:lnTo>
                    <a:pt x="108" y="8354"/>
                  </a:lnTo>
                  <a:lnTo>
                    <a:pt x="108" y="7932"/>
                  </a:lnTo>
                  <a:lnTo>
                    <a:pt x="216" y="7764"/>
                  </a:lnTo>
                  <a:lnTo>
                    <a:pt x="216" y="7426"/>
                  </a:lnTo>
                  <a:lnTo>
                    <a:pt x="324" y="7257"/>
                  </a:lnTo>
                  <a:lnTo>
                    <a:pt x="324" y="7004"/>
                  </a:lnTo>
                  <a:lnTo>
                    <a:pt x="486" y="6498"/>
                  </a:lnTo>
                  <a:lnTo>
                    <a:pt x="486" y="6414"/>
                  </a:lnTo>
                  <a:lnTo>
                    <a:pt x="595" y="6076"/>
                  </a:lnTo>
                  <a:lnTo>
                    <a:pt x="703" y="6076"/>
                  </a:lnTo>
                  <a:lnTo>
                    <a:pt x="703" y="5907"/>
                  </a:lnTo>
                  <a:lnTo>
                    <a:pt x="811" y="5654"/>
                  </a:lnTo>
                  <a:lnTo>
                    <a:pt x="865" y="5485"/>
                  </a:lnTo>
                  <a:lnTo>
                    <a:pt x="973" y="5148"/>
                  </a:lnTo>
                  <a:lnTo>
                    <a:pt x="1135" y="4979"/>
                  </a:lnTo>
                  <a:lnTo>
                    <a:pt x="1459" y="4219"/>
                  </a:lnTo>
                  <a:lnTo>
                    <a:pt x="1676" y="4051"/>
                  </a:lnTo>
                  <a:lnTo>
                    <a:pt x="1676" y="3797"/>
                  </a:lnTo>
                  <a:lnTo>
                    <a:pt x="1784" y="3797"/>
                  </a:lnTo>
                  <a:lnTo>
                    <a:pt x="1838" y="3629"/>
                  </a:lnTo>
                  <a:lnTo>
                    <a:pt x="1946" y="3629"/>
                  </a:lnTo>
                  <a:lnTo>
                    <a:pt x="2054" y="3376"/>
                  </a:lnTo>
                  <a:lnTo>
                    <a:pt x="2649" y="3376"/>
                  </a:lnTo>
                  <a:lnTo>
                    <a:pt x="2703" y="3207"/>
                  </a:lnTo>
                  <a:lnTo>
                    <a:pt x="3027" y="3207"/>
                  </a:lnTo>
                  <a:lnTo>
                    <a:pt x="3027" y="2954"/>
                  </a:lnTo>
                  <a:lnTo>
                    <a:pt x="3243" y="2954"/>
                  </a:lnTo>
                  <a:lnTo>
                    <a:pt x="3243" y="2785"/>
                  </a:lnTo>
                  <a:lnTo>
                    <a:pt x="3676" y="2785"/>
                  </a:lnTo>
                  <a:lnTo>
                    <a:pt x="3676" y="2447"/>
                  </a:lnTo>
                  <a:lnTo>
                    <a:pt x="4865" y="2447"/>
                  </a:lnTo>
                  <a:lnTo>
                    <a:pt x="4811" y="27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3" name="Freeform 445"/>
            <p:cNvSpPr>
              <a:spLocks/>
            </p:cNvSpPr>
            <p:nvPr/>
          </p:nvSpPr>
          <p:spPr bwMode="auto">
            <a:xfrm>
              <a:off x="3967" y="3263"/>
              <a:ext cx="127" cy="147"/>
            </a:xfrm>
            <a:custGeom>
              <a:avLst/>
              <a:gdLst>
                <a:gd name="T0" fmla="*/ 2334 w 20000"/>
                <a:gd name="T1" fmla="*/ 763 h 20000"/>
                <a:gd name="T2" fmla="*/ 2587 w 20000"/>
                <a:gd name="T3" fmla="*/ 490 h 20000"/>
                <a:gd name="T4" fmla="*/ 8644 w 20000"/>
                <a:gd name="T5" fmla="*/ 0 h 20000"/>
                <a:gd name="T6" fmla="*/ 14196 w 20000"/>
                <a:gd name="T7" fmla="*/ 0 h 20000"/>
                <a:gd name="T8" fmla="*/ 17224 w 20000"/>
                <a:gd name="T9" fmla="*/ 763 h 20000"/>
                <a:gd name="T10" fmla="*/ 18044 w 20000"/>
                <a:gd name="T11" fmla="*/ 1308 h 20000"/>
                <a:gd name="T12" fmla="*/ 18675 w 20000"/>
                <a:gd name="T13" fmla="*/ 1853 h 20000"/>
                <a:gd name="T14" fmla="*/ 18927 w 20000"/>
                <a:gd name="T15" fmla="*/ 2888 h 20000"/>
                <a:gd name="T16" fmla="*/ 19243 w 20000"/>
                <a:gd name="T17" fmla="*/ 3106 h 20000"/>
                <a:gd name="T18" fmla="*/ 19558 w 20000"/>
                <a:gd name="T19" fmla="*/ 3651 h 20000"/>
                <a:gd name="T20" fmla="*/ 19937 w 20000"/>
                <a:gd name="T21" fmla="*/ 6921 h 20000"/>
                <a:gd name="T22" fmla="*/ 19811 w 20000"/>
                <a:gd name="T23" fmla="*/ 10136 h 20000"/>
                <a:gd name="T24" fmla="*/ 19243 w 20000"/>
                <a:gd name="T25" fmla="*/ 13025 h 20000"/>
                <a:gd name="T26" fmla="*/ 18044 w 20000"/>
                <a:gd name="T27" fmla="*/ 14332 h 20000"/>
                <a:gd name="T28" fmla="*/ 17224 w 20000"/>
                <a:gd name="T29" fmla="*/ 15858 h 20000"/>
                <a:gd name="T30" fmla="*/ 17224 w 20000"/>
                <a:gd name="T31" fmla="*/ 17657 h 20000"/>
                <a:gd name="T32" fmla="*/ 16909 w 20000"/>
                <a:gd name="T33" fmla="*/ 17929 h 20000"/>
                <a:gd name="T34" fmla="*/ 16341 w 20000"/>
                <a:gd name="T35" fmla="*/ 18202 h 20000"/>
                <a:gd name="T36" fmla="*/ 15773 w 20000"/>
                <a:gd name="T37" fmla="*/ 18474 h 20000"/>
                <a:gd name="T38" fmla="*/ 14890 w 20000"/>
                <a:gd name="T39" fmla="*/ 19019 h 20000"/>
                <a:gd name="T40" fmla="*/ 11420 w 20000"/>
                <a:gd name="T41" fmla="*/ 19946 h 20000"/>
                <a:gd name="T42" fmla="*/ 8644 w 20000"/>
                <a:gd name="T43" fmla="*/ 19946 h 20000"/>
                <a:gd name="T44" fmla="*/ 4921 w 20000"/>
                <a:gd name="T45" fmla="*/ 18692 h 20000"/>
                <a:gd name="T46" fmla="*/ 4353 w 20000"/>
                <a:gd name="T47" fmla="*/ 18474 h 20000"/>
                <a:gd name="T48" fmla="*/ 3785 w 20000"/>
                <a:gd name="T49" fmla="*/ 18202 h 20000"/>
                <a:gd name="T50" fmla="*/ 3470 w 20000"/>
                <a:gd name="T51" fmla="*/ 17929 h 20000"/>
                <a:gd name="T52" fmla="*/ 3218 w 20000"/>
                <a:gd name="T53" fmla="*/ 16948 h 20000"/>
                <a:gd name="T54" fmla="*/ 2902 w 20000"/>
                <a:gd name="T55" fmla="*/ 15858 h 20000"/>
                <a:gd name="T56" fmla="*/ 2965 w 20000"/>
                <a:gd name="T57" fmla="*/ 12480 h 20000"/>
                <a:gd name="T58" fmla="*/ 2587 w 20000"/>
                <a:gd name="T59" fmla="*/ 11226 h 20000"/>
                <a:gd name="T60" fmla="*/ 2019 w 20000"/>
                <a:gd name="T61" fmla="*/ 10409 h 20000"/>
                <a:gd name="T62" fmla="*/ 1451 w 20000"/>
                <a:gd name="T63" fmla="*/ 9646 h 20000"/>
                <a:gd name="T64" fmla="*/ 883 w 20000"/>
                <a:gd name="T65" fmla="*/ 9101 h 20000"/>
                <a:gd name="T66" fmla="*/ 568 w 20000"/>
                <a:gd name="T67" fmla="*/ 8828 h 20000"/>
                <a:gd name="T68" fmla="*/ 315 w 20000"/>
                <a:gd name="T69" fmla="*/ 7302 h 20000"/>
                <a:gd name="T70" fmla="*/ 568 w 20000"/>
                <a:gd name="T71" fmla="*/ 3924 h 20000"/>
                <a:gd name="T72" fmla="*/ 1136 w 20000"/>
                <a:gd name="T73" fmla="*/ 15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019" y="1035"/>
                  </a:moveTo>
                  <a:lnTo>
                    <a:pt x="2334" y="763"/>
                  </a:lnTo>
                  <a:lnTo>
                    <a:pt x="2902" y="763"/>
                  </a:lnTo>
                  <a:lnTo>
                    <a:pt x="2587" y="490"/>
                  </a:lnTo>
                  <a:lnTo>
                    <a:pt x="5678" y="272"/>
                  </a:lnTo>
                  <a:lnTo>
                    <a:pt x="8644" y="0"/>
                  </a:lnTo>
                  <a:lnTo>
                    <a:pt x="11420" y="0"/>
                  </a:lnTo>
                  <a:lnTo>
                    <a:pt x="14196" y="0"/>
                  </a:lnTo>
                  <a:lnTo>
                    <a:pt x="17224" y="763"/>
                  </a:lnTo>
                  <a:lnTo>
                    <a:pt x="17792" y="1035"/>
                  </a:lnTo>
                  <a:lnTo>
                    <a:pt x="18044" y="1308"/>
                  </a:lnTo>
                  <a:lnTo>
                    <a:pt x="18675" y="1308"/>
                  </a:lnTo>
                  <a:lnTo>
                    <a:pt x="18675" y="1853"/>
                  </a:lnTo>
                  <a:lnTo>
                    <a:pt x="18927" y="2071"/>
                  </a:lnTo>
                  <a:lnTo>
                    <a:pt x="18927" y="2888"/>
                  </a:lnTo>
                  <a:lnTo>
                    <a:pt x="19243" y="2888"/>
                  </a:lnTo>
                  <a:lnTo>
                    <a:pt x="19243" y="3106"/>
                  </a:lnTo>
                  <a:lnTo>
                    <a:pt x="19558" y="3379"/>
                  </a:lnTo>
                  <a:lnTo>
                    <a:pt x="19558" y="3651"/>
                  </a:lnTo>
                  <a:lnTo>
                    <a:pt x="19811" y="5014"/>
                  </a:lnTo>
                  <a:lnTo>
                    <a:pt x="19937" y="6921"/>
                  </a:lnTo>
                  <a:lnTo>
                    <a:pt x="19811" y="7520"/>
                  </a:lnTo>
                  <a:lnTo>
                    <a:pt x="19811" y="10136"/>
                  </a:lnTo>
                  <a:lnTo>
                    <a:pt x="19811" y="11444"/>
                  </a:lnTo>
                  <a:lnTo>
                    <a:pt x="19243" y="13025"/>
                  </a:lnTo>
                  <a:lnTo>
                    <a:pt x="18927" y="13515"/>
                  </a:lnTo>
                  <a:lnTo>
                    <a:pt x="18044" y="14332"/>
                  </a:lnTo>
                  <a:lnTo>
                    <a:pt x="17476" y="15858"/>
                  </a:lnTo>
                  <a:lnTo>
                    <a:pt x="17224" y="15858"/>
                  </a:lnTo>
                  <a:lnTo>
                    <a:pt x="16909" y="16131"/>
                  </a:lnTo>
                  <a:lnTo>
                    <a:pt x="17224" y="17657"/>
                  </a:lnTo>
                  <a:lnTo>
                    <a:pt x="17224" y="17929"/>
                  </a:lnTo>
                  <a:lnTo>
                    <a:pt x="16909" y="17929"/>
                  </a:lnTo>
                  <a:lnTo>
                    <a:pt x="16593" y="18202"/>
                  </a:lnTo>
                  <a:lnTo>
                    <a:pt x="16341" y="18202"/>
                  </a:lnTo>
                  <a:lnTo>
                    <a:pt x="16341" y="18474"/>
                  </a:lnTo>
                  <a:lnTo>
                    <a:pt x="15773" y="18474"/>
                  </a:lnTo>
                  <a:lnTo>
                    <a:pt x="15773" y="19019"/>
                  </a:lnTo>
                  <a:lnTo>
                    <a:pt x="14890" y="19019"/>
                  </a:lnTo>
                  <a:lnTo>
                    <a:pt x="14322" y="19237"/>
                  </a:lnTo>
                  <a:lnTo>
                    <a:pt x="11420" y="19946"/>
                  </a:lnTo>
                  <a:lnTo>
                    <a:pt x="8644" y="19946"/>
                  </a:lnTo>
                  <a:lnTo>
                    <a:pt x="5489" y="19019"/>
                  </a:lnTo>
                  <a:lnTo>
                    <a:pt x="4921" y="18692"/>
                  </a:lnTo>
                  <a:lnTo>
                    <a:pt x="4669" y="18692"/>
                  </a:lnTo>
                  <a:lnTo>
                    <a:pt x="4353" y="18474"/>
                  </a:lnTo>
                  <a:lnTo>
                    <a:pt x="4353" y="18202"/>
                  </a:lnTo>
                  <a:lnTo>
                    <a:pt x="3785" y="18202"/>
                  </a:lnTo>
                  <a:lnTo>
                    <a:pt x="3785" y="17929"/>
                  </a:lnTo>
                  <a:lnTo>
                    <a:pt x="3470" y="17929"/>
                  </a:lnTo>
                  <a:lnTo>
                    <a:pt x="3470" y="17439"/>
                  </a:lnTo>
                  <a:lnTo>
                    <a:pt x="3218" y="16948"/>
                  </a:lnTo>
                  <a:lnTo>
                    <a:pt x="3218" y="16131"/>
                  </a:lnTo>
                  <a:lnTo>
                    <a:pt x="2902" y="15858"/>
                  </a:lnTo>
                  <a:lnTo>
                    <a:pt x="2965" y="14986"/>
                  </a:lnTo>
                  <a:lnTo>
                    <a:pt x="2965" y="12480"/>
                  </a:lnTo>
                  <a:lnTo>
                    <a:pt x="2587" y="11935"/>
                  </a:lnTo>
                  <a:lnTo>
                    <a:pt x="2587" y="11226"/>
                  </a:lnTo>
                  <a:lnTo>
                    <a:pt x="2334" y="10954"/>
                  </a:lnTo>
                  <a:lnTo>
                    <a:pt x="2019" y="10409"/>
                  </a:lnTo>
                  <a:lnTo>
                    <a:pt x="1451" y="10136"/>
                  </a:lnTo>
                  <a:lnTo>
                    <a:pt x="1451" y="9646"/>
                  </a:lnTo>
                  <a:lnTo>
                    <a:pt x="883" y="9319"/>
                  </a:lnTo>
                  <a:lnTo>
                    <a:pt x="883" y="9101"/>
                  </a:lnTo>
                  <a:lnTo>
                    <a:pt x="568" y="9101"/>
                  </a:lnTo>
                  <a:lnTo>
                    <a:pt x="568" y="8828"/>
                  </a:lnTo>
                  <a:lnTo>
                    <a:pt x="315" y="8338"/>
                  </a:lnTo>
                  <a:lnTo>
                    <a:pt x="315" y="7302"/>
                  </a:lnTo>
                  <a:lnTo>
                    <a:pt x="0" y="7030"/>
                  </a:lnTo>
                  <a:lnTo>
                    <a:pt x="568" y="3924"/>
                  </a:lnTo>
                  <a:lnTo>
                    <a:pt x="1136" y="1580"/>
                  </a:lnTo>
                  <a:lnTo>
                    <a:pt x="2019" y="1035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4" name="Freeform 446" descr="Large checker board"/>
            <p:cNvSpPr>
              <a:spLocks/>
            </p:cNvSpPr>
            <p:nvPr/>
          </p:nvSpPr>
          <p:spPr bwMode="auto">
            <a:xfrm>
              <a:off x="4372" y="3043"/>
              <a:ext cx="76" cy="99"/>
            </a:xfrm>
            <a:custGeom>
              <a:avLst/>
              <a:gdLst>
                <a:gd name="T0" fmla="*/ 17579 w 20000"/>
                <a:gd name="T1" fmla="*/ 3482 h 20000"/>
                <a:gd name="T2" fmla="*/ 19895 w 20000"/>
                <a:gd name="T3" fmla="*/ 2753 h 20000"/>
                <a:gd name="T4" fmla="*/ 19895 w 20000"/>
                <a:gd name="T5" fmla="*/ 16518 h 20000"/>
                <a:gd name="T6" fmla="*/ 18842 w 20000"/>
                <a:gd name="T7" fmla="*/ 17409 h 20000"/>
                <a:gd name="T8" fmla="*/ 19158 w 20000"/>
                <a:gd name="T9" fmla="*/ 17652 h 20000"/>
                <a:gd name="T10" fmla="*/ 19158 w 20000"/>
                <a:gd name="T11" fmla="*/ 17895 h 20000"/>
                <a:gd name="T12" fmla="*/ 18842 w 20000"/>
                <a:gd name="T13" fmla="*/ 17895 h 20000"/>
                <a:gd name="T14" fmla="*/ 18526 w 20000"/>
                <a:gd name="T15" fmla="*/ 18381 h 20000"/>
                <a:gd name="T16" fmla="*/ 18211 w 20000"/>
                <a:gd name="T17" fmla="*/ 18381 h 20000"/>
                <a:gd name="T18" fmla="*/ 17895 w 20000"/>
                <a:gd name="T19" fmla="*/ 18543 h 20000"/>
                <a:gd name="T20" fmla="*/ 15368 w 20000"/>
                <a:gd name="T21" fmla="*/ 18543 h 20000"/>
                <a:gd name="T22" fmla="*/ 15053 w 20000"/>
                <a:gd name="T23" fmla="*/ 18866 h 20000"/>
                <a:gd name="T24" fmla="*/ 10105 w 20000"/>
                <a:gd name="T25" fmla="*/ 18866 h 20000"/>
                <a:gd name="T26" fmla="*/ 9789 w 20000"/>
                <a:gd name="T27" fmla="*/ 19271 h 20000"/>
                <a:gd name="T28" fmla="*/ 9263 w 20000"/>
                <a:gd name="T29" fmla="*/ 19271 h 20000"/>
                <a:gd name="T30" fmla="*/ 8947 w 20000"/>
                <a:gd name="T31" fmla="*/ 19433 h 20000"/>
                <a:gd name="T32" fmla="*/ 8737 w 20000"/>
                <a:gd name="T33" fmla="*/ 19433 h 20000"/>
                <a:gd name="T34" fmla="*/ 8316 w 20000"/>
                <a:gd name="T35" fmla="*/ 19757 h 20000"/>
                <a:gd name="T36" fmla="*/ 6421 w 20000"/>
                <a:gd name="T37" fmla="*/ 19757 h 20000"/>
                <a:gd name="T38" fmla="*/ 5789 w 20000"/>
                <a:gd name="T39" fmla="*/ 19919 h 20000"/>
                <a:gd name="T40" fmla="*/ 3474 w 20000"/>
                <a:gd name="T41" fmla="*/ 19919 h 20000"/>
                <a:gd name="T42" fmla="*/ 3158 w 20000"/>
                <a:gd name="T43" fmla="*/ 19757 h 20000"/>
                <a:gd name="T44" fmla="*/ 2842 w 20000"/>
                <a:gd name="T45" fmla="*/ 19433 h 20000"/>
                <a:gd name="T46" fmla="*/ 2842 w 20000"/>
                <a:gd name="T47" fmla="*/ 18381 h 20000"/>
                <a:gd name="T48" fmla="*/ 1158 w 20000"/>
                <a:gd name="T49" fmla="*/ 17895 h 20000"/>
                <a:gd name="T50" fmla="*/ 1158 w 20000"/>
                <a:gd name="T51" fmla="*/ 17409 h 20000"/>
                <a:gd name="T52" fmla="*/ 842 w 20000"/>
                <a:gd name="T53" fmla="*/ 16923 h 20000"/>
                <a:gd name="T54" fmla="*/ 842 w 20000"/>
                <a:gd name="T55" fmla="*/ 16032 h 20000"/>
                <a:gd name="T56" fmla="*/ 526 w 20000"/>
                <a:gd name="T57" fmla="*/ 15547 h 20000"/>
                <a:gd name="T58" fmla="*/ 211 w 20000"/>
                <a:gd name="T59" fmla="*/ 15061 h 20000"/>
                <a:gd name="T60" fmla="*/ 211 w 20000"/>
                <a:gd name="T61" fmla="*/ 14656 h 20000"/>
                <a:gd name="T62" fmla="*/ 0 w 20000"/>
                <a:gd name="T63" fmla="*/ 14170 h 20000"/>
                <a:gd name="T64" fmla="*/ 0 w 20000"/>
                <a:gd name="T65" fmla="*/ 3239 h 20000"/>
                <a:gd name="T66" fmla="*/ 211 w 20000"/>
                <a:gd name="T67" fmla="*/ 3239 h 20000"/>
                <a:gd name="T68" fmla="*/ 211 w 20000"/>
                <a:gd name="T69" fmla="*/ 1862 h 20000"/>
                <a:gd name="T70" fmla="*/ 2000 w 20000"/>
                <a:gd name="T71" fmla="*/ 1862 h 20000"/>
                <a:gd name="T72" fmla="*/ 2000 w 20000"/>
                <a:gd name="T73" fmla="*/ 0 h 20000"/>
                <a:gd name="T74" fmla="*/ 8316 w 20000"/>
                <a:gd name="T75" fmla="*/ 0 h 20000"/>
                <a:gd name="T76" fmla="*/ 10737 w 20000"/>
                <a:gd name="T77" fmla="*/ 243 h 20000"/>
                <a:gd name="T78" fmla="*/ 11263 w 20000"/>
                <a:gd name="T79" fmla="*/ 243 h 20000"/>
                <a:gd name="T80" fmla="*/ 11895 w 20000"/>
                <a:gd name="T81" fmla="*/ 486 h 20000"/>
                <a:gd name="T82" fmla="*/ 12947 w 20000"/>
                <a:gd name="T83" fmla="*/ 486 h 20000"/>
                <a:gd name="T84" fmla="*/ 13263 w 20000"/>
                <a:gd name="T85" fmla="*/ 648 h 20000"/>
                <a:gd name="T86" fmla="*/ 13895 w 20000"/>
                <a:gd name="T87" fmla="*/ 972 h 20000"/>
                <a:gd name="T88" fmla="*/ 14421 w 20000"/>
                <a:gd name="T89" fmla="*/ 972 h 20000"/>
                <a:gd name="T90" fmla="*/ 14737 w 20000"/>
                <a:gd name="T91" fmla="*/ 1377 h 20000"/>
                <a:gd name="T92" fmla="*/ 15895 w 20000"/>
                <a:gd name="T93" fmla="*/ 1377 h 20000"/>
                <a:gd name="T94" fmla="*/ 16211 w 20000"/>
                <a:gd name="T95" fmla="*/ 1619 h 20000"/>
                <a:gd name="T96" fmla="*/ 16421 w 20000"/>
                <a:gd name="T97" fmla="*/ 1619 h 20000"/>
                <a:gd name="T98" fmla="*/ 16421 w 20000"/>
                <a:gd name="T99" fmla="*/ 2105 h 20000"/>
                <a:gd name="T100" fmla="*/ 16737 w 20000"/>
                <a:gd name="T101" fmla="*/ 2348 h 20000"/>
                <a:gd name="T102" fmla="*/ 17895 w 20000"/>
                <a:gd name="T103" fmla="*/ 2348 h 20000"/>
                <a:gd name="T104" fmla="*/ 17895 w 20000"/>
                <a:gd name="T105" fmla="*/ 2591 h 20000"/>
                <a:gd name="T106" fmla="*/ 18211 w 20000"/>
                <a:gd name="T107" fmla="*/ 2591 h 20000"/>
                <a:gd name="T108" fmla="*/ 18211 w 20000"/>
                <a:gd name="T109" fmla="*/ 2753 h 20000"/>
                <a:gd name="T110" fmla="*/ 19158 w 20000"/>
                <a:gd name="T111" fmla="*/ 2753 h 20000"/>
                <a:gd name="T112" fmla="*/ 17579 w 20000"/>
                <a:gd name="T113" fmla="*/ 34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3482"/>
                  </a:moveTo>
                  <a:lnTo>
                    <a:pt x="19895" y="2753"/>
                  </a:lnTo>
                  <a:lnTo>
                    <a:pt x="19895" y="16518"/>
                  </a:lnTo>
                  <a:lnTo>
                    <a:pt x="18842" y="17409"/>
                  </a:lnTo>
                  <a:lnTo>
                    <a:pt x="19158" y="17652"/>
                  </a:lnTo>
                  <a:lnTo>
                    <a:pt x="19158" y="17895"/>
                  </a:lnTo>
                  <a:lnTo>
                    <a:pt x="18842" y="17895"/>
                  </a:lnTo>
                  <a:lnTo>
                    <a:pt x="18526" y="18381"/>
                  </a:lnTo>
                  <a:lnTo>
                    <a:pt x="18211" y="18381"/>
                  </a:lnTo>
                  <a:lnTo>
                    <a:pt x="17895" y="18543"/>
                  </a:lnTo>
                  <a:lnTo>
                    <a:pt x="15368" y="18543"/>
                  </a:lnTo>
                  <a:lnTo>
                    <a:pt x="15053" y="18866"/>
                  </a:lnTo>
                  <a:lnTo>
                    <a:pt x="10105" y="18866"/>
                  </a:lnTo>
                  <a:lnTo>
                    <a:pt x="9789" y="19271"/>
                  </a:lnTo>
                  <a:lnTo>
                    <a:pt x="9263" y="19271"/>
                  </a:lnTo>
                  <a:lnTo>
                    <a:pt x="8947" y="19433"/>
                  </a:lnTo>
                  <a:lnTo>
                    <a:pt x="8737" y="19433"/>
                  </a:lnTo>
                  <a:lnTo>
                    <a:pt x="8316" y="19757"/>
                  </a:lnTo>
                  <a:lnTo>
                    <a:pt x="6421" y="19757"/>
                  </a:lnTo>
                  <a:lnTo>
                    <a:pt x="5789" y="19919"/>
                  </a:lnTo>
                  <a:lnTo>
                    <a:pt x="3474" y="19919"/>
                  </a:lnTo>
                  <a:lnTo>
                    <a:pt x="3158" y="19757"/>
                  </a:lnTo>
                  <a:lnTo>
                    <a:pt x="2842" y="19433"/>
                  </a:lnTo>
                  <a:lnTo>
                    <a:pt x="2842" y="18381"/>
                  </a:lnTo>
                  <a:lnTo>
                    <a:pt x="1158" y="17895"/>
                  </a:lnTo>
                  <a:lnTo>
                    <a:pt x="1158" y="17409"/>
                  </a:lnTo>
                  <a:lnTo>
                    <a:pt x="842" y="16923"/>
                  </a:lnTo>
                  <a:lnTo>
                    <a:pt x="842" y="16032"/>
                  </a:lnTo>
                  <a:lnTo>
                    <a:pt x="526" y="15547"/>
                  </a:lnTo>
                  <a:lnTo>
                    <a:pt x="211" y="15061"/>
                  </a:lnTo>
                  <a:lnTo>
                    <a:pt x="211" y="14656"/>
                  </a:lnTo>
                  <a:lnTo>
                    <a:pt x="0" y="14170"/>
                  </a:lnTo>
                  <a:lnTo>
                    <a:pt x="0" y="3239"/>
                  </a:lnTo>
                  <a:lnTo>
                    <a:pt x="211" y="3239"/>
                  </a:lnTo>
                  <a:lnTo>
                    <a:pt x="211" y="1862"/>
                  </a:lnTo>
                  <a:lnTo>
                    <a:pt x="2000" y="1862"/>
                  </a:lnTo>
                  <a:lnTo>
                    <a:pt x="2000" y="0"/>
                  </a:lnTo>
                  <a:lnTo>
                    <a:pt x="8316" y="0"/>
                  </a:lnTo>
                  <a:lnTo>
                    <a:pt x="10737" y="243"/>
                  </a:lnTo>
                  <a:lnTo>
                    <a:pt x="11263" y="243"/>
                  </a:lnTo>
                  <a:lnTo>
                    <a:pt x="11895" y="486"/>
                  </a:lnTo>
                  <a:lnTo>
                    <a:pt x="12947" y="486"/>
                  </a:lnTo>
                  <a:lnTo>
                    <a:pt x="13263" y="648"/>
                  </a:lnTo>
                  <a:lnTo>
                    <a:pt x="13895" y="972"/>
                  </a:lnTo>
                  <a:lnTo>
                    <a:pt x="14421" y="972"/>
                  </a:lnTo>
                  <a:lnTo>
                    <a:pt x="14737" y="1377"/>
                  </a:lnTo>
                  <a:lnTo>
                    <a:pt x="15895" y="1377"/>
                  </a:lnTo>
                  <a:lnTo>
                    <a:pt x="16211" y="1619"/>
                  </a:lnTo>
                  <a:lnTo>
                    <a:pt x="16421" y="1619"/>
                  </a:lnTo>
                  <a:lnTo>
                    <a:pt x="16421" y="2105"/>
                  </a:lnTo>
                  <a:lnTo>
                    <a:pt x="16737" y="2348"/>
                  </a:lnTo>
                  <a:lnTo>
                    <a:pt x="17895" y="2348"/>
                  </a:lnTo>
                  <a:lnTo>
                    <a:pt x="17895" y="2591"/>
                  </a:lnTo>
                  <a:lnTo>
                    <a:pt x="18211" y="2591"/>
                  </a:lnTo>
                  <a:lnTo>
                    <a:pt x="18211" y="2753"/>
                  </a:lnTo>
                  <a:lnTo>
                    <a:pt x="19158" y="2753"/>
                  </a:lnTo>
                  <a:lnTo>
                    <a:pt x="17579" y="3482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5" name="Freeform 447"/>
            <p:cNvSpPr>
              <a:spLocks/>
            </p:cNvSpPr>
            <p:nvPr/>
          </p:nvSpPr>
          <p:spPr bwMode="auto">
            <a:xfrm>
              <a:off x="4372" y="3117"/>
              <a:ext cx="132" cy="110"/>
            </a:xfrm>
            <a:custGeom>
              <a:avLst/>
              <a:gdLst>
                <a:gd name="T0" fmla="*/ 1273 w 20000"/>
                <a:gd name="T1" fmla="*/ 18986 h 20000"/>
                <a:gd name="T2" fmla="*/ 1030 w 20000"/>
                <a:gd name="T3" fmla="*/ 19928 h 20000"/>
                <a:gd name="T4" fmla="*/ 12788 w 20000"/>
                <a:gd name="T5" fmla="*/ 19928 h 20000"/>
                <a:gd name="T6" fmla="*/ 13273 w 20000"/>
                <a:gd name="T7" fmla="*/ 19493 h 20000"/>
                <a:gd name="T8" fmla="*/ 14485 w 20000"/>
                <a:gd name="T9" fmla="*/ 19130 h 20000"/>
                <a:gd name="T10" fmla="*/ 15697 w 20000"/>
                <a:gd name="T11" fmla="*/ 18261 h 20000"/>
                <a:gd name="T12" fmla="*/ 16909 w 20000"/>
                <a:gd name="T13" fmla="*/ 17899 h 20000"/>
                <a:gd name="T14" fmla="*/ 17333 w 20000"/>
                <a:gd name="T15" fmla="*/ 17101 h 20000"/>
                <a:gd name="T16" fmla="*/ 17697 w 20000"/>
                <a:gd name="T17" fmla="*/ 16667 h 20000"/>
                <a:gd name="T18" fmla="*/ 18303 w 20000"/>
                <a:gd name="T19" fmla="*/ 15362 h 20000"/>
                <a:gd name="T20" fmla="*/ 18303 w 20000"/>
                <a:gd name="T21" fmla="*/ 14565 h 20000"/>
                <a:gd name="T22" fmla="*/ 18727 w 20000"/>
                <a:gd name="T23" fmla="*/ 14130 h 20000"/>
                <a:gd name="T24" fmla="*/ 18909 w 20000"/>
                <a:gd name="T25" fmla="*/ 14565 h 20000"/>
                <a:gd name="T26" fmla="*/ 19152 w 20000"/>
                <a:gd name="T27" fmla="*/ 14130 h 20000"/>
                <a:gd name="T28" fmla="*/ 19152 w 20000"/>
                <a:gd name="T29" fmla="*/ 12899 h 20000"/>
                <a:gd name="T30" fmla="*/ 19576 w 20000"/>
                <a:gd name="T31" fmla="*/ 12899 h 20000"/>
                <a:gd name="T32" fmla="*/ 19576 w 20000"/>
                <a:gd name="T33" fmla="*/ 12536 h 20000"/>
                <a:gd name="T34" fmla="*/ 19758 w 20000"/>
                <a:gd name="T35" fmla="*/ 12101 h 20000"/>
                <a:gd name="T36" fmla="*/ 19939 w 20000"/>
                <a:gd name="T37" fmla="*/ 11232 h 20000"/>
                <a:gd name="T38" fmla="*/ 19939 w 20000"/>
                <a:gd name="T39" fmla="*/ 1667 h 20000"/>
                <a:gd name="T40" fmla="*/ 19758 w 20000"/>
                <a:gd name="T41" fmla="*/ 1667 h 20000"/>
                <a:gd name="T42" fmla="*/ 19576 w 20000"/>
                <a:gd name="T43" fmla="*/ 1232 h 20000"/>
                <a:gd name="T44" fmla="*/ 18545 w 20000"/>
                <a:gd name="T45" fmla="*/ 1232 h 20000"/>
                <a:gd name="T46" fmla="*/ 18121 w 20000"/>
                <a:gd name="T47" fmla="*/ 870 h 20000"/>
                <a:gd name="T48" fmla="*/ 17939 w 20000"/>
                <a:gd name="T49" fmla="*/ 870 h 20000"/>
                <a:gd name="T50" fmla="*/ 17515 w 20000"/>
                <a:gd name="T51" fmla="*/ 435 h 20000"/>
                <a:gd name="T52" fmla="*/ 17152 w 20000"/>
                <a:gd name="T53" fmla="*/ 435 h 20000"/>
                <a:gd name="T54" fmla="*/ 16909 w 20000"/>
                <a:gd name="T55" fmla="*/ 0 h 20000"/>
                <a:gd name="T56" fmla="*/ 2061 w 20000"/>
                <a:gd name="T57" fmla="*/ 0 h 20000"/>
                <a:gd name="T58" fmla="*/ 1879 w 20000"/>
                <a:gd name="T59" fmla="*/ 435 h 20000"/>
                <a:gd name="T60" fmla="*/ 1636 w 20000"/>
                <a:gd name="T61" fmla="*/ 435 h 20000"/>
                <a:gd name="T62" fmla="*/ 1455 w 20000"/>
                <a:gd name="T63" fmla="*/ 870 h 20000"/>
                <a:gd name="T64" fmla="*/ 1273 w 20000"/>
                <a:gd name="T65" fmla="*/ 870 h 20000"/>
                <a:gd name="T66" fmla="*/ 1273 w 20000"/>
                <a:gd name="T67" fmla="*/ 1667 h 20000"/>
                <a:gd name="T68" fmla="*/ 848 w 20000"/>
                <a:gd name="T69" fmla="*/ 1667 h 20000"/>
                <a:gd name="T70" fmla="*/ 606 w 20000"/>
                <a:gd name="T71" fmla="*/ 2101 h 20000"/>
                <a:gd name="T72" fmla="*/ 606 w 20000"/>
                <a:gd name="T73" fmla="*/ 2536 h 20000"/>
                <a:gd name="T74" fmla="*/ 242 w 20000"/>
                <a:gd name="T75" fmla="*/ 2536 h 20000"/>
                <a:gd name="T76" fmla="*/ 0 w 20000"/>
                <a:gd name="T77" fmla="*/ 2899 h 20000"/>
                <a:gd name="T78" fmla="*/ 0 w 20000"/>
                <a:gd name="T79" fmla="*/ 14565 h 20000"/>
                <a:gd name="T80" fmla="*/ 242 w 20000"/>
                <a:gd name="T81" fmla="*/ 14565 h 20000"/>
                <a:gd name="T82" fmla="*/ 242 w 20000"/>
                <a:gd name="T83" fmla="*/ 14928 h 20000"/>
                <a:gd name="T84" fmla="*/ 424 w 20000"/>
                <a:gd name="T85" fmla="*/ 14928 h 20000"/>
                <a:gd name="T86" fmla="*/ 424 w 20000"/>
                <a:gd name="T87" fmla="*/ 15362 h 20000"/>
                <a:gd name="T88" fmla="*/ 606 w 20000"/>
                <a:gd name="T89" fmla="*/ 15362 h 20000"/>
                <a:gd name="T90" fmla="*/ 606 w 20000"/>
                <a:gd name="T91" fmla="*/ 17101 h 20000"/>
                <a:gd name="T92" fmla="*/ 848 w 20000"/>
                <a:gd name="T93" fmla="*/ 17101 h 20000"/>
                <a:gd name="T94" fmla="*/ 848 w 20000"/>
                <a:gd name="T95" fmla="*/ 19130 h 20000"/>
                <a:gd name="T96" fmla="*/ 1030 w 20000"/>
                <a:gd name="T97" fmla="*/ 19130 h 20000"/>
                <a:gd name="T98" fmla="*/ 1030 w 20000"/>
                <a:gd name="T99" fmla="*/ 19493 h 20000"/>
                <a:gd name="T100" fmla="*/ 1273 w 20000"/>
                <a:gd name="T101" fmla="*/ 18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273" y="18986"/>
                  </a:moveTo>
                  <a:lnTo>
                    <a:pt x="1030" y="19928"/>
                  </a:lnTo>
                  <a:lnTo>
                    <a:pt x="12788" y="19928"/>
                  </a:lnTo>
                  <a:lnTo>
                    <a:pt x="13273" y="19493"/>
                  </a:lnTo>
                  <a:lnTo>
                    <a:pt x="14485" y="19130"/>
                  </a:lnTo>
                  <a:lnTo>
                    <a:pt x="15697" y="18261"/>
                  </a:lnTo>
                  <a:lnTo>
                    <a:pt x="16909" y="17899"/>
                  </a:lnTo>
                  <a:lnTo>
                    <a:pt x="17333" y="17101"/>
                  </a:lnTo>
                  <a:lnTo>
                    <a:pt x="17697" y="16667"/>
                  </a:lnTo>
                  <a:lnTo>
                    <a:pt x="18303" y="15362"/>
                  </a:lnTo>
                  <a:lnTo>
                    <a:pt x="18303" y="14565"/>
                  </a:lnTo>
                  <a:lnTo>
                    <a:pt x="18727" y="14130"/>
                  </a:lnTo>
                  <a:lnTo>
                    <a:pt x="18909" y="14565"/>
                  </a:lnTo>
                  <a:lnTo>
                    <a:pt x="19152" y="14130"/>
                  </a:lnTo>
                  <a:lnTo>
                    <a:pt x="19152" y="12899"/>
                  </a:lnTo>
                  <a:lnTo>
                    <a:pt x="19576" y="12899"/>
                  </a:lnTo>
                  <a:lnTo>
                    <a:pt x="19576" y="12536"/>
                  </a:lnTo>
                  <a:lnTo>
                    <a:pt x="19758" y="12101"/>
                  </a:lnTo>
                  <a:lnTo>
                    <a:pt x="19939" y="11232"/>
                  </a:lnTo>
                  <a:lnTo>
                    <a:pt x="19939" y="1667"/>
                  </a:lnTo>
                  <a:lnTo>
                    <a:pt x="19758" y="1667"/>
                  </a:lnTo>
                  <a:lnTo>
                    <a:pt x="19576" y="1232"/>
                  </a:lnTo>
                  <a:lnTo>
                    <a:pt x="18545" y="1232"/>
                  </a:lnTo>
                  <a:lnTo>
                    <a:pt x="18121" y="870"/>
                  </a:lnTo>
                  <a:lnTo>
                    <a:pt x="17939" y="870"/>
                  </a:lnTo>
                  <a:lnTo>
                    <a:pt x="17515" y="435"/>
                  </a:lnTo>
                  <a:lnTo>
                    <a:pt x="17152" y="435"/>
                  </a:lnTo>
                  <a:lnTo>
                    <a:pt x="16909" y="0"/>
                  </a:lnTo>
                  <a:lnTo>
                    <a:pt x="2061" y="0"/>
                  </a:lnTo>
                  <a:lnTo>
                    <a:pt x="1879" y="435"/>
                  </a:lnTo>
                  <a:lnTo>
                    <a:pt x="1636" y="435"/>
                  </a:lnTo>
                  <a:lnTo>
                    <a:pt x="1455" y="870"/>
                  </a:lnTo>
                  <a:lnTo>
                    <a:pt x="1273" y="870"/>
                  </a:lnTo>
                  <a:lnTo>
                    <a:pt x="1273" y="1667"/>
                  </a:lnTo>
                  <a:lnTo>
                    <a:pt x="848" y="1667"/>
                  </a:lnTo>
                  <a:lnTo>
                    <a:pt x="606" y="2101"/>
                  </a:lnTo>
                  <a:lnTo>
                    <a:pt x="606" y="2536"/>
                  </a:lnTo>
                  <a:lnTo>
                    <a:pt x="242" y="2536"/>
                  </a:lnTo>
                  <a:lnTo>
                    <a:pt x="0" y="2899"/>
                  </a:lnTo>
                  <a:lnTo>
                    <a:pt x="0" y="14565"/>
                  </a:lnTo>
                  <a:lnTo>
                    <a:pt x="242" y="14565"/>
                  </a:lnTo>
                  <a:lnTo>
                    <a:pt x="242" y="14928"/>
                  </a:lnTo>
                  <a:lnTo>
                    <a:pt x="424" y="14928"/>
                  </a:lnTo>
                  <a:lnTo>
                    <a:pt x="424" y="15362"/>
                  </a:lnTo>
                  <a:lnTo>
                    <a:pt x="606" y="15362"/>
                  </a:lnTo>
                  <a:lnTo>
                    <a:pt x="606" y="17101"/>
                  </a:lnTo>
                  <a:lnTo>
                    <a:pt x="848" y="17101"/>
                  </a:lnTo>
                  <a:lnTo>
                    <a:pt x="848" y="19130"/>
                  </a:lnTo>
                  <a:lnTo>
                    <a:pt x="1030" y="19130"/>
                  </a:lnTo>
                  <a:lnTo>
                    <a:pt x="1030" y="19493"/>
                  </a:lnTo>
                  <a:lnTo>
                    <a:pt x="1273" y="18986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6" name="Freeform 448" descr="Large checker board"/>
            <p:cNvSpPr>
              <a:spLocks/>
            </p:cNvSpPr>
            <p:nvPr/>
          </p:nvSpPr>
          <p:spPr bwMode="auto">
            <a:xfrm>
              <a:off x="4310" y="3153"/>
              <a:ext cx="94" cy="154"/>
            </a:xfrm>
            <a:custGeom>
              <a:avLst/>
              <a:gdLst>
                <a:gd name="T0" fmla="*/ 18979 w 20000"/>
                <a:gd name="T1" fmla="*/ 1295 h 20000"/>
                <a:gd name="T2" fmla="*/ 19915 w 20000"/>
                <a:gd name="T3" fmla="*/ 984 h 20000"/>
                <a:gd name="T4" fmla="*/ 19915 w 20000"/>
                <a:gd name="T5" fmla="*/ 12850 h 20000"/>
                <a:gd name="T6" fmla="*/ 19574 w 20000"/>
                <a:gd name="T7" fmla="*/ 13264 h 20000"/>
                <a:gd name="T8" fmla="*/ 19149 w 20000"/>
                <a:gd name="T9" fmla="*/ 14456 h 20000"/>
                <a:gd name="T10" fmla="*/ 18298 w 20000"/>
                <a:gd name="T11" fmla="*/ 15699 h 20000"/>
                <a:gd name="T12" fmla="*/ 17872 w 20000"/>
                <a:gd name="T13" fmla="*/ 16891 h 20000"/>
                <a:gd name="T14" fmla="*/ 17106 w 20000"/>
                <a:gd name="T15" fmla="*/ 17358 h 20000"/>
                <a:gd name="T16" fmla="*/ 16596 w 20000"/>
                <a:gd name="T17" fmla="*/ 17720 h 20000"/>
                <a:gd name="T18" fmla="*/ 15404 w 20000"/>
                <a:gd name="T19" fmla="*/ 18290 h 20000"/>
                <a:gd name="T20" fmla="*/ 14553 w 20000"/>
                <a:gd name="T21" fmla="*/ 18290 h 20000"/>
                <a:gd name="T22" fmla="*/ 14128 w 20000"/>
                <a:gd name="T23" fmla="*/ 18756 h 20000"/>
                <a:gd name="T24" fmla="*/ 14553 w 20000"/>
                <a:gd name="T25" fmla="*/ 18964 h 20000"/>
                <a:gd name="T26" fmla="*/ 14128 w 20000"/>
                <a:gd name="T27" fmla="*/ 19119 h 20000"/>
                <a:gd name="T28" fmla="*/ 12936 w 20000"/>
                <a:gd name="T29" fmla="*/ 19119 h 20000"/>
                <a:gd name="T30" fmla="*/ 12936 w 20000"/>
                <a:gd name="T31" fmla="*/ 19585 h 20000"/>
                <a:gd name="T32" fmla="*/ 12426 w 20000"/>
                <a:gd name="T33" fmla="*/ 19585 h 20000"/>
                <a:gd name="T34" fmla="*/ 12085 w 20000"/>
                <a:gd name="T35" fmla="*/ 19793 h 20000"/>
                <a:gd name="T36" fmla="*/ 11234 w 20000"/>
                <a:gd name="T37" fmla="*/ 19948 h 20000"/>
                <a:gd name="T38" fmla="*/ 1702 w 20000"/>
                <a:gd name="T39" fmla="*/ 19948 h 20000"/>
                <a:gd name="T40" fmla="*/ 1702 w 20000"/>
                <a:gd name="T41" fmla="*/ 19793 h 20000"/>
                <a:gd name="T42" fmla="*/ 1277 w 20000"/>
                <a:gd name="T43" fmla="*/ 19585 h 20000"/>
                <a:gd name="T44" fmla="*/ 1277 w 20000"/>
                <a:gd name="T45" fmla="*/ 18549 h 20000"/>
                <a:gd name="T46" fmla="*/ 851 w 20000"/>
                <a:gd name="T47" fmla="*/ 18135 h 20000"/>
                <a:gd name="T48" fmla="*/ 851 w 20000"/>
                <a:gd name="T49" fmla="*/ 17927 h 20000"/>
                <a:gd name="T50" fmla="*/ 426 w 20000"/>
                <a:gd name="T51" fmla="*/ 17513 h 20000"/>
                <a:gd name="T52" fmla="*/ 426 w 20000"/>
                <a:gd name="T53" fmla="*/ 17098 h 20000"/>
                <a:gd name="T54" fmla="*/ 0 w 20000"/>
                <a:gd name="T55" fmla="*/ 16891 h 20000"/>
                <a:gd name="T56" fmla="*/ 0 w 20000"/>
                <a:gd name="T57" fmla="*/ 2021 h 20000"/>
                <a:gd name="T58" fmla="*/ 426 w 20000"/>
                <a:gd name="T59" fmla="*/ 1813 h 20000"/>
                <a:gd name="T60" fmla="*/ 426 w 20000"/>
                <a:gd name="T61" fmla="*/ 1658 h 20000"/>
                <a:gd name="T62" fmla="*/ 851 w 20000"/>
                <a:gd name="T63" fmla="*/ 1451 h 20000"/>
                <a:gd name="T64" fmla="*/ 851 w 20000"/>
                <a:gd name="T65" fmla="*/ 1244 h 20000"/>
                <a:gd name="T66" fmla="*/ 1702 w 20000"/>
                <a:gd name="T67" fmla="*/ 1244 h 20000"/>
                <a:gd name="T68" fmla="*/ 1702 w 20000"/>
                <a:gd name="T69" fmla="*/ 829 h 20000"/>
                <a:gd name="T70" fmla="*/ 2043 w 20000"/>
                <a:gd name="T71" fmla="*/ 622 h 20000"/>
                <a:gd name="T72" fmla="*/ 2468 w 20000"/>
                <a:gd name="T73" fmla="*/ 622 h 20000"/>
                <a:gd name="T74" fmla="*/ 2468 w 20000"/>
                <a:gd name="T75" fmla="*/ 207 h 20000"/>
                <a:gd name="T76" fmla="*/ 2894 w 20000"/>
                <a:gd name="T77" fmla="*/ 0 h 20000"/>
                <a:gd name="T78" fmla="*/ 14553 w 20000"/>
                <a:gd name="T79" fmla="*/ 0 h 20000"/>
                <a:gd name="T80" fmla="*/ 14553 w 20000"/>
                <a:gd name="T81" fmla="*/ 207 h 20000"/>
                <a:gd name="T82" fmla="*/ 14979 w 20000"/>
                <a:gd name="T83" fmla="*/ 207 h 20000"/>
                <a:gd name="T84" fmla="*/ 14979 w 20000"/>
                <a:gd name="T85" fmla="*/ 415 h 20000"/>
                <a:gd name="T86" fmla="*/ 15404 w 20000"/>
                <a:gd name="T87" fmla="*/ 415 h 20000"/>
                <a:gd name="T88" fmla="*/ 15404 w 20000"/>
                <a:gd name="T89" fmla="*/ 622 h 20000"/>
                <a:gd name="T90" fmla="*/ 17106 w 20000"/>
                <a:gd name="T91" fmla="*/ 622 h 20000"/>
                <a:gd name="T92" fmla="*/ 17106 w 20000"/>
                <a:gd name="T93" fmla="*/ 829 h 20000"/>
                <a:gd name="T94" fmla="*/ 19149 w 20000"/>
                <a:gd name="T95" fmla="*/ 829 h 20000"/>
                <a:gd name="T96" fmla="*/ 19149 w 20000"/>
                <a:gd name="T97" fmla="*/ 984 h 20000"/>
                <a:gd name="T98" fmla="*/ 19574 w 20000"/>
                <a:gd name="T99" fmla="*/ 984 h 20000"/>
                <a:gd name="T100" fmla="*/ 18979 w 20000"/>
                <a:gd name="T101" fmla="*/ 129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979" y="1295"/>
                  </a:moveTo>
                  <a:lnTo>
                    <a:pt x="19915" y="984"/>
                  </a:lnTo>
                  <a:lnTo>
                    <a:pt x="19915" y="12850"/>
                  </a:lnTo>
                  <a:lnTo>
                    <a:pt x="19574" y="13264"/>
                  </a:lnTo>
                  <a:lnTo>
                    <a:pt x="19149" y="14456"/>
                  </a:lnTo>
                  <a:lnTo>
                    <a:pt x="18298" y="15699"/>
                  </a:lnTo>
                  <a:lnTo>
                    <a:pt x="17872" y="16891"/>
                  </a:lnTo>
                  <a:lnTo>
                    <a:pt x="17106" y="17358"/>
                  </a:lnTo>
                  <a:lnTo>
                    <a:pt x="16596" y="17720"/>
                  </a:lnTo>
                  <a:lnTo>
                    <a:pt x="15404" y="18290"/>
                  </a:lnTo>
                  <a:lnTo>
                    <a:pt x="14553" y="18290"/>
                  </a:lnTo>
                  <a:lnTo>
                    <a:pt x="14128" y="18756"/>
                  </a:lnTo>
                  <a:lnTo>
                    <a:pt x="14553" y="18964"/>
                  </a:lnTo>
                  <a:lnTo>
                    <a:pt x="14128" y="19119"/>
                  </a:lnTo>
                  <a:lnTo>
                    <a:pt x="12936" y="19119"/>
                  </a:lnTo>
                  <a:lnTo>
                    <a:pt x="12936" y="19585"/>
                  </a:lnTo>
                  <a:lnTo>
                    <a:pt x="12426" y="19585"/>
                  </a:lnTo>
                  <a:lnTo>
                    <a:pt x="12085" y="19793"/>
                  </a:lnTo>
                  <a:lnTo>
                    <a:pt x="11234" y="19948"/>
                  </a:lnTo>
                  <a:lnTo>
                    <a:pt x="1702" y="19948"/>
                  </a:lnTo>
                  <a:lnTo>
                    <a:pt x="1702" y="19793"/>
                  </a:lnTo>
                  <a:lnTo>
                    <a:pt x="1277" y="19585"/>
                  </a:lnTo>
                  <a:lnTo>
                    <a:pt x="1277" y="18549"/>
                  </a:lnTo>
                  <a:lnTo>
                    <a:pt x="851" y="18135"/>
                  </a:lnTo>
                  <a:lnTo>
                    <a:pt x="851" y="17927"/>
                  </a:lnTo>
                  <a:lnTo>
                    <a:pt x="426" y="17513"/>
                  </a:lnTo>
                  <a:lnTo>
                    <a:pt x="426" y="17098"/>
                  </a:lnTo>
                  <a:lnTo>
                    <a:pt x="0" y="16891"/>
                  </a:lnTo>
                  <a:lnTo>
                    <a:pt x="0" y="2021"/>
                  </a:lnTo>
                  <a:lnTo>
                    <a:pt x="426" y="1813"/>
                  </a:lnTo>
                  <a:lnTo>
                    <a:pt x="426" y="1658"/>
                  </a:lnTo>
                  <a:lnTo>
                    <a:pt x="851" y="1451"/>
                  </a:lnTo>
                  <a:lnTo>
                    <a:pt x="851" y="1244"/>
                  </a:lnTo>
                  <a:lnTo>
                    <a:pt x="1702" y="1244"/>
                  </a:lnTo>
                  <a:lnTo>
                    <a:pt x="1702" y="829"/>
                  </a:lnTo>
                  <a:lnTo>
                    <a:pt x="2043" y="622"/>
                  </a:lnTo>
                  <a:lnTo>
                    <a:pt x="2468" y="622"/>
                  </a:lnTo>
                  <a:lnTo>
                    <a:pt x="2468" y="207"/>
                  </a:lnTo>
                  <a:lnTo>
                    <a:pt x="2894" y="0"/>
                  </a:lnTo>
                  <a:lnTo>
                    <a:pt x="14553" y="0"/>
                  </a:lnTo>
                  <a:lnTo>
                    <a:pt x="14553" y="207"/>
                  </a:lnTo>
                  <a:lnTo>
                    <a:pt x="14979" y="207"/>
                  </a:lnTo>
                  <a:lnTo>
                    <a:pt x="14979" y="415"/>
                  </a:lnTo>
                  <a:lnTo>
                    <a:pt x="15404" y="415"/>
                  </a:lnTo>
                  <a:lnTo>
                    <a:pt x="15404" y="622"/>
                  </a:lnTo>
                  <a:lnTo>
                    <a:pt x="17106" y="622"/>
                  </a:lnTo>
                  <a:lnTo>
                    <a:pt x="17106" y="829"/>
                  </a:lnTo>
                  <a:lnTo>
                    <a:pt x="19149" y="829"/>
                  </a:lnTo>
                  <a:lnTo>
                    <a:pt x="19149" y="984"/>
                  </a:lnTo>
                  <a:lnTo>
                    <a:pt x="19574" y="984"/>
                  </a:lnTo>
                  <a:lnTo>
                    <a:pt x="18979" y="1295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7" name="Freeform 449"/>
            <p:cNvSpPr>
              <a:spLocks/>
            </p:cNvSpPr>
            <p:nvPr/>
          </p:nvSpPr>
          <p:spPr bwMode="auto">
            <a:xfrm>
              <a:off x="4185" y="3153"/>
              <a:ext cx="127" cy="147"/>
            </a:xfrm>
            <a:custGeom>
              <a:avLst/>
              <a:gdLst>
                <a:gd name="T0" fmla="*/ 2334 w 20000"/>
                <a:gd name="T1" fmla="*/ 19183 h 20000"/>
                <a:gd name="T2" fmla="*/ 2587 w 20000"/>
                <a:gd name="T3" fmla="*/ 19455 h 20000"/>
                <a:gd name="T4" fmla="*/ 8644 w 20000"/>
                <a:gd name="T5" fmla="*/ 19946 h 20000"/>
                <a:gd name="T6" fmla="*/ 14196 w 20000"/>
                <a:gd name="T7" fmla="*/ 19946 h 20000"/>
                <a:gd name="T8" fmla="*/ 17224 w 20000"/>
                <a:gd name="T9" fmla="*/ 19183 h 20000"/>
                <a:gd name="T10" fmla="*/ 18044 w 20000"/>
                <a:gd name="T11" fmla="*/ 18638 h 20000"/>
                <a:gd name="T12" fmla="*/ 18675 w 20000"/>
                <a:gd name="T13" fmla="*/ 18147 h 20000"/>
                <a:gd name="T14" fmla="*/ 18927 w 20000"/>
                <a:gd name="T15" fmla="*/ 17057 h 20000"/>
                <a:gd name="T16" fmla="*/ 19243 w 20000"/>
                <a:gd name="T17" fmla="*/ 16839 h 20000"/>
                <a:gd name="T18" fmla="*/ 19558 w 20000"/>
                <a:gd name="T19" fmla="*/ 16349 h 20000"/>
                <a:gd name="T20" fmla="*/ 19937 w 20000"/>
                <a:gd name="T21" fmla="*/ 13079 h 20000"/>
                <a:gd name="T22" fmla="*/ 19811 w 20000"/>
                <a:gd name="T23" fmla="*/ 9809 h 20000"/>
                <a:gd name="T24" fmla="*/ 19243 w 20000"/>
                <a:gd name="T25" fmla="*/ 6975 h 20000"/>
                <a:gd name="T26" fmla="*/ 18044 w 20000"/>
                <a:gd name="T27" fmla="*/ 5613 h 20000"/>
                <a:gd name="T28" fmla="*/ 17224 w 20000"/>
                <a:gd name="T29" fmla="*/ 4087 h 20000"/>
                <a:gd name="T30" fmla="*/ 17224 w 20000"/>
                <a:gd name="T31" fmla="*/ 2289 h 20000"/>
                <a:gd name="T32" fmla="*/ 16909 w 20000"/>
                <a:gd name="T33" fmla="*/ 2016 h 20000"/>
                <a:gd name="T34" fmla="*/ 16341 w 20000"/>
                <a:gd name="T35" fmla="*/ 1798 h 20000"/>
                <a:gd name="T36" fmla="*/ 15773 w 20000"/>
                <a:gd name="T37" fmla="*/ 1526 h 20000"/>
                <a:gd name="T38" fmla="*/ 14890 w 20000"/>
                <a:gd name="T39" fmla="*/ 981 h 20000"/>
                <a:gd name="T40" fmla="*/ 11420 w 20000"/>
                <a:gd name="T41" fmla="*/ 0 h 20000"/>
                <a:gd name="T42" fmla="*/ 8644 w 20000"/>
                <a:gd name="T43" fmla="*/ 0 h 20000"/>
                <a:gd name="T44" fmla="*/ 4921 w 20000"/>
                <a:gd name="T45" fmla="*/ 1253 h 20000"/>
                <a:gd name="T46" fmla="*/ 4353 w 20000"/>
                <a:gd name="T47" fmla="*/ 1526 h 20000"/>
                <a:gd name="T48" fmla="*/ 3785 w 20000"/>
                <a:gd name="T49" fmla="*/ 1798 h 20000"/>
                <a:gd name="T50" fmla="*/ 3470 w 20000"/>
                <a:gd name="T51" fmla="*/ 2016 h 20000"/>
                <a:gd name="T52" fmla="*/ 3218 w 20000"/>
                <a:gd name="T53" fmla="*/ 3052 h 20000"/>
                <a:gd name="T54" fmla="*/ 2902 w 20000"/>
                <a:gd name="T55" fmla="*/ 4087 h 20000"/>
                <a:gd name="T56" fmla="*/ 2965 w 20000"/>
                <a:gd name="T57" fmla="*/ 7520 h 20000"/>
                <a:gd name="T58" fmla="*/ 2587 w 20000"/>
                <a:gd name="T59" fmla="*/ 8774 h 20000"/>
                <a:gd name="T60" fmla="*/ 2019 w 20000"/>
                <a:gd name="T61" fmla="*/ 9591 h 20000"/>
                <a:gd name="T62" fmla="*/ 1451 w 20000"/>
                <a:gd name="T63" fmla="*/ 10354 h 20000"/>
                <a:gd name="T64" fmla="*/ 883 w 20000"/>
                <a:gd name="T65" fmla="*/ 10845 h 20000"/>
                <a:gd name="T66" fmla="*/ 568 w 20000"/>
                <a:gd name="T67" fmla="*/ 11117 h 20000"/>
                <a:gd name="T68" fmla="*/ 315 w 20000"/>
                <a:gd name="T69" fmla="*/ 12698 h 20000"/>
                <a:gd name="T70" fmla="*/ 568 w 20000"/>
                <a:gd name="T71" fmla="*/ 16076 h 20000"/>
                <a:gd name="T72" fmla="*/ 1136 w 20000"/>
                <a:gd name="T73" fmla="*/ 184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019" y="18965"/>
                  </a:moveTo>
                  <a:lnTo>
                    <a:pt x="2334" y="19183"/>
                  </a:lnTo>
                  <a:lnTo>
                    <a:pt x="2902" y="19183"/>
                  </a:lnTo>
                  <a:lnTo>
                    <a:pt x="2587" y="19455"/>
                  </a:lnTo>
                  <a:lnTo>
                    <a:pt x="5678" y="19673"/>
                  </a:lnTo>
                  <a:lnTo>
                    <a:pt x="8644" y="19946"/>
                  </a:lnTo>
                  <a:lnTo>
                    <a:pt x="11420" y="19946"/>
                  </a:lnTo>
                  <a:lnTo>
                    <a:pt x="14196" y="19946"/>
                  </a:lnTo>
                  <a:lnTo>
                    <a:pt x="17224" y="19183"/>
                  </a:lnTo>
                  <a:lnTo>
                    <a:pt x="17792" y="18965"/>
                  </a:lnTo>
                  <a:lnTo>
                    <a:pt x="18044" y="18638"/>
                  </a:lnTo>
                  <a:lnTo>
                    <a:pt x="18675" y="18638"/>
                  </a:lnTo>
                  <a:lnTo>
                    <a:pt x="18675" y="18147"/>
                  </a:lnTo>
                  <a:lnTo>
                    <a:pt x="18927" y="17875"/>
                  </a:lnTo>
                  <a:lnTo>
                    <a:pt x="18927" y="17057"/>
                  </a:lnTo>
                  <a:lnTo>
                    <a:pt x="19243" y="17057"/>
                  </a:lnTo>
                  <a:lnTo>
                    <a:pt x="19243" y="16839"/>
                  </a:lnTo>
                  <a:lnTo>
                    <a:pt x="19558" y="16567"/>
                  </a:lnTo>
                  <a:lnTo>
                    <a:pt x="19558" y="16349"/>
                  </a:lnTo>
                  <a:lnTo>
                    <a:pt x="19811" y="14986"/>
                  </a:lnTo>
                  <a:lnTo>
                    <a:pt x="19937" y="13079"/>
                  </a:lnTo>
                  <a:lnTo>
                    <a:pt x="19811" y="12480"/>
                  </a:lnTo>
                  <a:lnTo>
                    <a:pt x="19811" y="9809"/>
                  </a:lnTo>
                  <a:lnTo>
                    <a:pt x="19811" y="8501"/>
                  </a:lnTo>
                  <a:lnTo>
                    <a:pt x="19243" y="6975"/>
                  </a:lnTo>
                  <a:lnTo>
                    <a:pt x="18927" y="6431"/>
                  </a:lnTo>
                  <a:lnTo>
                    <a:pt x="18044" y="5613"/>
                  </a:lnTo>
                  <a:lnTo>
                    <a:pt x="17476" y="4087"/>
                  </a:lnTo>
                  <a:lnTo>
                    <a:pt x="17224" y="4087"/>
                  </a:lnTo>
                  <a:lnTo>
                    <a:pt x="16909" y="3869"/>
                  </a:lnTo>
                  <a:lnTo>
                    <a:pt x="17224" y="2289"/>
                  </a:lnTo>
                  <a:lnTo>
                    <a:pt x="17224" y="2016"/>
                  </a:lnTo>
                  <a:lnTo>
                    <a:pt x="16909" y="2016"/>
                  </a:lnTo>
                  <a:lnTo>
                    <a:pt x="16593" y="1798"/>
                  </a:lnTo>
                  <a:lnTo>
                    <a:pt x="16341" y="1798"/>
                  </a:lnTo>
                  <a:lnTo>
                    <a:pt x="16341" y="1526"/>
                  </a:lnTo>
                  <a:lnTo>
                    <a:pt x="15773" y="1526"/>
                  </a:lnTo>
                  <a:lnTo>
                    <a:pt x="15773" y="981"/>
                  </a:lnTo>
                  <a:lnTo>
                    <a:pt x="14890" y="981"/>
                  </a:lnTo>
                  <a:lnTo>
                    <a:pt x="14322" y="708"/>
                  </a:lnTo>
                  <a:lnTo>
                    <a:pt x="11420" y="0"/>
                  </a:lnTo>
                  <a:lnTo>
                    <a:pt x="8644" y="0"/>
                  </a:lnTo>
                  <a:lnTo>
                    <a:pt x="5489" y="981"/>
                  </a:lnTo>
                  <a:lnTo>
                    <a:pt x="4921" y="1253"/>
                  </a:lnTo>
                  <a:lnTo>
                    <a:pt x="4669" y="1253"/>
                  </a:lnTo>
                  <a:lnTo>
                    <a:pt x="4353" y="1526"/>
                  </a:lnTo>
                  <a:lnTo>
                    <a:pt x="4353" y="1798"/>
                  </a:lnTo>
                  <a:lnTo>
                    <a:pt x="3785" y="1798"/>
                  </a:lnTo>
                  <a:lnTo>
                    <a:pt x="3785" y="2016"/>
                  </a:lnTo>
                  <a:lnTo>
                    <a:pt x="3470" y="2016"/>
                  </a:lnTo>
                  <a:lnTo>
                    <a:pt x="3470" y="2507"/>
                  </a:lnTo>
                  <a:lnTo>
                    <a:pt x="3218" y="3052"/>
                  </a:lnTo>
                  <a:lnTo>
                    <a:pt x="3218" y="3869"/>
                  </a:lnTo>
                  <a:lnTo>
                    <a:pt x="2902" y="4087"/>
                  </a:lnTo>
                  <a:lnTo>
                    <a:pt x="2965" y="5014"/>
                  </a:lnTo>
                  <a:lnTo>
                    <a:pt x="2965" y="7520"/>
                  </a:lnTo>
                  <a:lnTo>
                    <a:pt x="2587" y="8011"/>
                  </a:lnTo>
                  <a:lnTo>
                    <a:pt x="2587" y="8774"/>
                  </a:lnTo>
                  <a:lnTo>
                    <a:pt x="2334" y="9046"/>
                  </a:lnTo>
                  <a:lnTo>
                    <a:pt x="2019" y="9591"/>
                  </a:lnTo>
                  <a:lnTo>
                    <a:pt x="1451" y="9809"/>
                  </a:lnTo>
                  <a:lnTo>
                    <a:pt x="1451" y="10354"/>
                  </a:lnTo>
                  <a:lnTo>
                    <a:pt x="883" y="10627"/>
                  </a:lnTo>
                  <a:lnTo>
                    <a:pt x="883" y="10845"/>
                  </a:lnTo>
                  <a:lnTo>
                    <a:pt x="568" y="10845"/>
                  </a:lnTo>
                  <a:lnTo>
                    <a:pt x="568" y="11117"/>
                  </a:lnTo>
                  <a:lnTo>
                    <a:pt x="315" y="11608"/>
                  </a:lnTo>
                  <a:lnTo>
                    <a:pt x="315" y="12698"/>
                  </a:lnTo>
                  <a:lnTo>
                    <a:pt x="0" y="12916"/>
                  </a:lnTo>
                  <a:lnTo>
                    <a:pt x="568" y="16076"/>
                  </a:lnTo>
                  <a:lnTo>
                    <a:pt x="1136" y="18420"/>
                  </a:lnTo>
                  <a:lnTo>
                    <a:pt x="2019" y="18965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8" name="Freeform 450"/>
            <p:cNvSpPr>
              <a:spLocks/>
            </p:cNvSpPr>
            <p:nvPr/>
          </p:nvSpPr>
          <p:spPr bwMode="auto">
            <a:xfrm>
              <a:off x="4248" y="3080"/>
              <a:ext cx="148" cy="95"/>
            </a:xfrm>
            <a:custGeom>
              <a:avLst/>
              <a:gdLst>
                <a:gd name="T0" fmla="*/ 5189 w 20000"/>
                <a:gd name="T1" fmla="*/ 2447 h 20000"/>
                <a:gd name="T2" fmla="*/ 5459 w 20000"/>
                <a:gd name="T3" fmla="*/ 2278 h 20000"/>
                <a:gd name="T4" fmla="*/ 5622 w 20000"/>
                <a:gd name="T5" fmla="*/ 1857 h 20000"/>
                <a:gd name="T6" fmla="*/ 6108 w 20000"/>
                <a:gd name="T7" fmla="*/ 1350 h 20000"/>
                <a:gd name="T8" fmla="*/ 6378 w 20000"/>
                <a:gd name="T9" fmla="*/ 928 h 20000"/>
                <a:gd name="T10" fmla="*/ 6919 w 20000"/>
                <a:gd name="T11" fmla="*/ 675 h 20000"/>
                <a:gd name="T12" fmla="*/ 7459 w 20000"/>
                <a:gd name="T13" fmla="*/ 253 h 20000"/>
                <a:gd name="T14" fmla="*/ 16973 w 20000"/>
                <a:gd name="T15" fmla="*/ 0 h 20000"/>
                <a:gd name="T16" fmla="*/ 17568 w 20000"/>
                <a:gd name="T17" fmla="*/ 928 h 20000"/>
                <a:gd name="T18" fmla="*/ 18216 w 20000"/>
                <a:gd name="T19" fmla="*/ 1097 h 20000"/>
                <a:gd name="T20" fmla="*/ 18541 w 20000"/>
                <a:gd name="T21" fmla="*/ 1857 h 20000"/>
                <a:gd name="T22" fmla="*/ 18811 w 20000"/>
                <a:gd name="T23" fmla="*/ 2278 h 20000"/>
                <a:gd name="T24" fmla="*/ 19027 w 20000"/>
                <a:gd name="T25" fmla="*/ 2785 h 20000"/>
                <a:gd name="T26" fmla="*/ 19189 w 20000"/>
                <a:gd name="T27" fmla="*/ 3629 h 20000"/>
                <a:gd name="T28" fmla="*/ 19405 w 20000"/>
                <a:gd name="T29" fmla="*/ 4051 h 20000"/>
                <a:gd name="T30" fmla="*/ 19568 w 20000"/>
                <a:gd name="T31" fmla="*/ 5148 h 20000"/>
                <a:gd name="T32" fmla="*/ 19676 w 20000"/>
                <a:gd name="T33" fmla="*/ 6076 h 20000"/>
                <a:gd name="T34" fmla="*/ 19892 w 20000"/>
                <a:gd name="T35" fmla="*/ 7426 h 20000"/>
                <a:gd name="T36" fmla="*/ 19892 w 20000"/>
                <a:gd name="T37" fmla="*/ 13080 h 20000"/>
                <a:gd name="T38" fmla="*/ 19730 w 20000"/>
                <a:gd name="T39" fmla="*/ 14008 h 20000"/>
                <a:gd name="T40" fmla="*/ 19514 w 20000"/>
                <a:gd name="T41" fmla="*/ 15443 h 20000"/>
                <a:gd name="T42" fmla="*/ 19297 w 20000"/>
                <a:gd name="T43" fmla="*/ 16118 h 20000"/>
                <a:gd name="T44" fmla="*/ 18811 w 20000"/>
                <a:gd name="T45" fmla="*/ 16793 h 20000"/>
                <a:gd name="T46" fmla="*/ 18324 w 20000"/>
                <a:gd name="T47" fmla="*/ 17468 h 20000"/>
                <a:gd name="T48" fmla="*/ 16595 w 20000"/>
                <a:gd name="T49" fmla="*/ 18143 h 20000"/>
                <a:gd name="T50" fmla="*/ 15622 w 20000"/>
                <a:gd name="T51" fmla="*/ 19072 h 20000"/>
                <a:gd name="T52" fmla="*/ 14054 w 20000"/>
                <a:gd name="T53" fmla="*/ 19494 h 20000"/>
                <a:gd name="T54" fmla="*/ 2270 w 20000"/>
                <a:gd name="T55" fmla="*/ 19916 h 20000"/>
                <a:gd name="T56" fmla="*/ 1459 w 20000"/>
                <a:gd name="T57" fmla="*/ 19494 h 20000"/>
                <a:gd name="T58" fmla="*/ 1081 w 20000"/>
                <a:gd name="T59" fmla="*/ 18819 h 20000"/>
                <a:gd name="T60" fmla="*/ 703 w 20000"/>
                <a:gd name="T61" fmla="*/ 18397 h 20000"/>
                <a:gd name="T62" fmla="*/ 324 w 20000"/>
                <a:gd name="T63" fmla="*/ 17046 h 20000"/>
                <a:gd name="T64" fmla="*/ 108 w 20000"/>
                <a:gd name="T65" fmla="*/ 15443 h 20000"/>
                <a:gd name="T66" fmla="*/ 0 w 20000"/>
                <a:gd name="T67" fmla="*/ 8692 h 20000"/>
                <a:gd name="T68" fmla="*/ 216 w 20000"/>
                <a:gd name="T69" fmla="*/ 7764 h 20000"/>
                <a:gd name="T70" fmla="*/ 324 w 20000"/>
                <a:gd name="T71" fmla="*/ 7004 h 20000"/>
                <a:gd name="T72" fmla="*/ 595 w 20000"/>
                <a:gd name="T73" fmla="*/ 6076 h 20000"/>
                <a:gd name="T74" fmla="*/ 811 w 20000"/>
                <a:gd name="T75" fmla="*/ 5654 h 20000"/>
                <a:gd name="T76" fmla="*/ 1135 w 20000"/>
                <a:gd name="T77" fmla="*/ 4979 h 20000"/>
                <a:gd name="T78" fmla="*/ 1676 w 20000"/>
                <a:gd name="T79" fmla="*/ 3797 h 20000"/>
                <a:gd name="T80" fmla="*/ 1946 w 20000"/>
                <a:gd name="T81" fmla="*/ 3629 h 20000"/>
                <a:gd name="T82" fmla="*/ 2703 w 20000"/>
                <a:gd name="T83" fmla="*/ 3207 h 20000"/>
                <a:gd name="T84" fmla="*/ 3243 w 20000"/>
                <a:gd name="T85" fmla="*/ 2954 h 20000"/>
                <a:gd name="T86" fmla="*/ 3676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2785"/>
                  </a:moveTo>
                  <a:lnTo>
                    <a:pt x="5189" y="2785"/>
                  </a:lnTo>
                  <a:lnTo>
                    <a:pt x="5189" y="2447"/>
                  </a:lnTo>
                  <a:lnTo>
                    <a:pt x="5243" y="2447"/>
                  </a:lnTo>
                  <a:lnTo>
                    <a:pt x="5351" y="2278"/>
                  </a:lnTo>
                  <a:lnTo>
                    <a:pt x="5459" y="2278"/>
                  </a:lnTo>
                  <a:lnTo>
                    <a:pt x="5459" y="2025"/>
                  </a:lnTo>
                  <a:lnTo>
                    <a:pt x="5622" y="2025"/>
                  </a:lnTo>
                  <a:lnTo>
                    <a:pt x="5622" y="1857"/>
                  </a:lnTo>
                  <a:lnTo>
                    <a:pt x="5838" y="1857"/>
                  </a:lnTo>
                  <a:lnTo>
                    <a:pt x="6054" y="1350"/>
                  </a:lnTo>
                  <a:lnTo>
                    <a:pt x="6108" y="1350"/>
                  </a:lnTo>
                  <a:lnTo>
                    <a:pt x="6216" y="1097"/>
                  </a:lnTo>
                  <a:lnTo>
                    <a:pt x="6378" y="1097"/>
                  </a:lnTo>
                  <a:lnTo>
                    <a:pt x="6378" y="928"/>
                  </a:lnTo>
                  <a:lnTo>
                    <a:pt x="6595" y="928"/>
                  </a:lnTo>
                  <a:lnTo>
                    <a:pt x="6703" y="675"/>
                  </a:lnTo>
                  <a:lnTo>
                    <a:pt x="6919" y="675"/>
                  </a:lnTo>
                  <a:lnTo>
                    <a:pt x="6973" y="422"/>
                  </a:lnTo>
                  <a:lnTo>
                    <a:pt x="7405" y="422"/>
                  </a:lnTo>
                  <a:lnTo>
                    <a:pt x="7459" y="253"/>
                  </a:lnTo>
                  <a:lnTo>
                    <a:pt x="8162" y="253"/>
                  </a:lnTo>
                  <a:lnTo>
                    <a:pt x="8270" y="0"/>
                  </a:lnTo>
                  <a:lnTo>
                    <a:pt x="16973" y="0"/>
                  </a:lnTo>
                  <a:lnTo>
                    <a:pt x="17135" y="253"/>
                  </a:lnTo>
                  <a:lnTo>
                    <a:pt x="17351" y="675"/>
                  </a:lnTo>
                  <a:lnTo>
                    <a:pt x="17568" y="928"/>
                  </a:lnTo>
                  <a:lnTo>
                    <a:pt x="18054" y="928"/>
                  </a:lnTo>
                  <a:lnTo>
                    <a:pt x="18162" y="1097"/>
                  </a:lnTo>
                  <a:lnTo>
                    <a:pt x="18216" y="1097"/>
                  </a:lnTo>
                  <a:lnTo>
                    <a:pt x="18324" y="1519"/>
                  </a:lnTo>
                  <a:lnTo>
                    <a:pt x="18432" y="1519"/>
                  </a:lnTo>
                  <a:lnTo>
                    <a:pt x="18541" y="1857"/>
                  </a:lnTo>
                  <a:lnTo>
                    <a:pt x="18649" y="1857"/>
                  </a:lnTo>
                  <a:lnTo>
                    <a:pt x="18703" y="2025"/>
                  </a:lnTo>
                  <a:lnTo>
                    <a:pt x="18811" y="2278"/>
                  </a:lnTo>
                  <a:lnTo>
                    <a:pt x="18811" y="2447"/>
                  </a:lnTo>
                  <a:lnTo>
                    <a:pt x="18919" y="2785"/>
                  </a:lnTo>
                  <a:lnTo>
                    <a:pt x="19027" y="2785"/>
                  </a:lnTo>
                  <a:lnTo>
                    <a:pt x="19081" y="2954"/>
                  </a:lnTo>
                  <a:lnTo>
                    <a:pt x="19081" y="3207"/>
                  </a:lnTo>
                  <a:lnTo>
                    <a:pt x="19189" y="3629"/>
                  </a:lnTo>
                  <a:lnTo>
                    <a:pt x="19297" y="3629"/>
                  </a:lnTo>
                  <a:lnTo>
                    <a:pt x="19297" y="3797"/>
                  </a:lnTo>
                  <a:lnTo>
                    <a:pt x="19405" y="4051"/>
                  </a:lnTo>
                  <a:lnTo>
                    <a:pt x="19514" y="4219"/>
                  </a:lnTo>
                  <a:lnTo>
                    <a:pt x="19514" y="4726"/>
                  </a:lnTo>
                  <a:lnTo>
                    <a:pt x="19568" y="5148"/>
                  </a:lnTo>
                  <a:lnTo>
                    <a:pt x="19568" y="5485"/>
                  </a:lnTo>
                  <a:lnTo>
                    <a:pt x="19676" y="5654"/>
                  </a:lnTo>
                  <a:lnTo>
                    <a:pt x="19676" y="6076"/>
                  </a:lnTo>
                  <a:lnTo>
                    <a:pt x="19730" y="6414"/>
                  </a:lnTo>
                  <a:lnTo>
                    <a:pt x="19892" y="6414"/>
                  </a:lnTo>
                  <a:lnTo>
                    <a:pt x="19892" y="7426"/>
                  </a:lnTo>
                  <a:lnTo>
                    <a:pt x="19946" y="7764"/>
                  </a:lnTo>
                  <a:lnTo>
                    <a:pt x="19946" y="12911"/>
                  </a:lnTo>
                  <a:lnTo>
                    <a:pt x="19892" y="13080"/>
                  </a:lnTo>
                  <a:lnTo>
                    <a:pt x="19892" y="13586"/>
                  </a:lnTo>
                  <a:lnTo>
                    <a:pt x="19730" y="13840"/>
                  </a:lnTo>
                  <a:lnTo>
                    <a:pt x="19730" y="14008"/>
                  </a:lnTo>
                  <a:lnTo>
                    <a:pt x="19676" y="14515"/>
                  </a:lnTo>
                  <a:lnTo>
                    <a:pt x="19568" y="14937"/>
                  </a:lnTo>
                  <a:lnTo>
                    <a:pt x="19514" y="15443"/>
                  </a:lnTo>
                  <a:lnTo>
                    <a:pt x="19514" y="15696"/>
                  </a:lnTo>
                  <a:lnTo>
                    <a:pt x="19297" y="15865"/>
                  </a:lnTo>
                  <a:lnTo>
                    <a:pt x="19297" y="16118"/>
                  </a:lnTo>
                  <a:lnTo>
                    <a:pt x="19081" y="16371"/>
                  </a:lnTo>
                  <a:lnTo>
                    <a:pt x="18919" y="16624"/>
                  </a:lnTo>
                  <a:lnTo>
                    <a:pt x="18811" y="16793"/>
                  </a:lnTo>
                  <a:lnTo>
                    <a:pt x="18649" y="17046"/>
                  </a:lnTo>
                  <a:lnTo>
                    <a:pt x="18432" y="17215"/>
                  </a:lnTo>
                  <a:lnTo>
                    <a:pt x="18324" y="17468"/>
                  </a:lnTo>
                  <a:lnTo>
                    <a:pt x="17730" y="17975"/>
                  </a:lnTo>
                  <a:lnTo>
                    <a:pt x="17135" y="18143"/>
                  </a:lnTo>
                  <a:lnTo>
                    <a:pt x="16595" y="18143"/>
                  </a:lnTo>
                  <a:lnTo>
                    <a:pt x="16054" y="18565"/>
                  </a:lnTo>
                  <a:lnTo>
                    <a:pt x="15838" y="18819"/>
                  </a:lnTo>
                  <a:lnTo>
                    <a:pt x="15622" y="19072"/>
                  </a:lnTo>
                  <a:lnTo>
                    <a:pt x="14811" y="19072"/>
                  </a:lnTo>
                  <a:lnTo>
                    <a:pt x="14270" y="19241"/>
                  </a:lnTo>
                  <a:lnTo>
                    <a:pt x="14054" y="19494"/>
                  </a:lnTo>
                  <a:lnTo>
                    <a:pt x="13514" y="19747"/>
                  </a:lnTo>
                  <a:lnTo>
                    <a:pt x="12919" y="19916"/>
                  </a:lnTo>
                  <a:lnTo>
                    <a:pt x="2270" y="19916"/>
                  </a:lnTo>
                  <a:lnTo>
                    <a:pt x="2162" y="19747"/>
                  </a:lnTo>
                  <a:lnTo>
                    <a:pt x="1568" y="19747"/>
                  </a:lnTo>
                  <a:lnTo>
                    <a:pt x="1459" y="19494"/>
                  </a:lnTo>
                  <a:lnTo>
                    <a:pt x="1297" y="19494"/>
                  </a:lnTo>
                  <a:lnTo>
                    <a:pt x="1135" y="19072"/>
                  </a:lnTo>
                  <a:lnTo>
                    <a:pt x="1081" y="18819"/>
                  </a:lnTo>
                  <a:lnTo>
                    <a:pt x="865" y="18819"/>
                  </a:lnTo>
                  <a:lnTo>
                    <a:pt x="811" y="18565"/>
                  </a:lnTo>
                  <a:lnTo>
                    <a:pt x="703" y="18397"/>
                  </a:lnTo>
                  <a:lnTo>
                    <a:pt x="595" y="17975"/>
                  </a:lnTo>
                  <a:lnTo>
                    <a:pt x="432" y="17468"/>
                  </a:lnTo>
                  <a:lnTo>
                    <a:pt x="324" y="17046"/>
                  </a:lnTo>
                  <a:lnTo>
                    <a:pt x="324" y="16793"/>
                  </a:lnTo>
                  <a:lnTo>
                    <a:pt x="216" y="15443"/>
                  </a:lnTo>
                  <a:lnTo>
                    <a:pt x="108" y="15443"/>
                  </a:lnTo>
                  <a:lnTo>
                    <a:pt x="108" y="14008"/>
                  </a:lnTo>
                  <a:lnTo>
                    <a:pt x="0" y="13840"/>
                  </a:lnTo>
                  <a:lnTo>
                    <a:pt x="0" y="8692"/>
                  </a:lnTo>
                  <a:lnTo>
                    <a:pt x="108" y="8354"/>
                  </a:lnTo>
                  <a:lnTo>
                    <a:pt x="108" y="7932"/>
                  </a:lnTo>
                  <a:lnTo>
                    <a:pt x="216" y="7764"/>
                  </a:lnTo>
                  <a:lnTo>
                    <a:pt x="216" y="7426"/>
                  </a:lnTo>
                  <a:lnTo>
                    <a:pt x="324" y="7257"/>
                  </a:lnTo>
                  <a:lnTo>
                    <a:pt x="324" y="7004"/>
                  </a:lnTo>
                  <a:lnTo>
                    <a:pt x="486" y="6498"/>
                  </a:lnTo>
                  <a:lnTo>
                    <a:pt x="486" y="6414"/>
                  </a:lnTo>
                  <a:lnTo>
                    <a:pt x="595" y="6076"/>
                  </a:lnTo>
                  <a:lnTo>
                    <a:pt x="703" y="6076"/>
                  </a:lnTo>
                  <a:lnTo>
                    <a:pt x="703" y="5907"/>
                  </a:lnTo>
                  <a:lnTo>
                    <a:pt x="811" y="5654"/>
                  </a:lnTo>
                  <a:lnTo>
                    <a:pt x="865" y="5485"/>
                  </a:lnTo>
                  <a:lnTo>
                    <a:pt x="973" y="5148"/>
                  </a:lnTo>
                  <a:lnTo>
                    <a:pt x="1135" y="4979"/>
                  </a:lnTo>
                  <a:lnTo>
                    <a:pt x="1459" y="4219"/>
                  </a:lnTo>
                  <a:lnTo>
                    <a:pt x="1676" y="4051"/>
                  </a:lnTo>
                  <a:lnTo>
                    <a:pt x="1676" y="3797"/>
                  </a:lnTo>
                  <a:lnTo>
                    <a:pt x="1784" y="3797"/>
                  </a:lnTo>
                  <a:lnTo>
                    <a:pt x="1838" y="3629"/>
                  </a:lnTo>
                  <a:lnTo>
                    <a:pt x="1946" y="3629"/>
                  </a:lnTo>
                  <a:lnTo>
                    <a:pt x="2054" y="3376"/>
                  </a:lnTo>
                  <a:lnTo>
                    <a:pt x="2649" y="3376"/>
                  </a:lnTo>
                  <a:lnTo>
                    <a:pt x="2703" y="3207"/>
                  </a:lnTo>
                  <a:lnTo>
                    <a:pt x="3027" y="3207"/>
                  </a:lnTo>
                  <a:lnTo>
                    <a:pt x="3027" y="2954"/>
                  </a:lnTo>
                  <a:lnTo>
                    <a:pt x="3243" y="2954"/>
                  </a:lnTo>
                  <a:lnTo>
                    <a:pt x="3243" y="2785"/>
                  </a:lnTo>
                  <a:lnTo>
                    <a:pt x="3676" y="2785"/>
                  </a:lnTo>
                  <a:lnTo>
                    <a:pt x="3676" y="2447"/>
                  </a:lnTo>
                  <a:lnTo>
                    <a:pt x="4865" y="2447"/>
                  </a:lnTo>
                  <a:lnTo>
                    <a:pt x="4811" y="27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499" name="Freeform 451"/>
            <p:cNvSpPr>
              <a:spLocks/>
            </p:cNvSpPr>
            <p:nvPr/>
          </p:nvSpPr>
          <p:spPr bwMode="auto">
            <a:xfrm>
              <a:off x="4404" y="2933"/>
              <a:ext cx="84" cy="90"/>
            </a:xfrm>
            <a:custGeom>
              <a:avLst/>
              <a:gdLst>
                <a:gd name="T0" fmla="*/ 3507 w 20000"/>
                <a:gd name="T1" fmla="*/ 17578 h 20000"/>
                <a:gd name="T2" fmla="*/ 2749 w 20000"/>
                <a:gd name="T3" fmla="*/ 19910 h 20000"/>
                <a:gd name="T4" fmla="*/ 16493 w 20000"/>
                <a:gd name="T5" fmla="*/ 19910 h 20000"/>
                <a:gd name="T6" fmla="*/ 17441 w 20000"/>
                <a:gd name="T7" fmla="*/ 18834 h 20000"/>
                <a:gd name="T8" fmla="*/ 17630 w 20000"/>
                <a:gd name="T9" fmla="*/ 19103 h 20000"/>
                <a:gd name="T10" fmla="*/ 17915 w 20000"/>
                <a:gd name="T11" fmla="*/ 19103 h 20000"/>
                <a:gd name="T12" fmla="*/ 17915 w 20000"/>
                <a:gd name="T13" fmla="*/ 18834 h 20000"/>
                <a:gd name="T14" fmla="*/ 18294 w 20000"/>
                <a:gd name="T15" fmla="*/ 18475 h 20000"/>
                <a:gd name="T16" fmla="*/ 18294 w 20000"/>
                <a:gd name="T17" fmla="*/ 18296 h 20000"/>
                <a:gd name="T18" fmla="*/ 18578 w 20000"/>
                <a:gd name="T19" fmla="*/ 17937 h 20000"/>
                <a:gd name="T20" fmla="*/ 18578 w 20000"/>
                <a:gd name="T21" fmla="*/ 15336 h 20000"/>
                <a:gd name="T22" fmla="*/ 18863 w 20000"/>
                <a:gd name="T23" fmla="*/ 14978 h 20000"/>
                <a:gd name="T24" fmla="*/ 18863 w 20000"/>
                <a:gd name="T25" fmla="*/ 10135 h 20000"/>
                <a:gd name="T26" fmla="*/ 19242 w 20000"/>
                <a:gd name="T27" fmla="*/ 9776 h 20000"/>
                <a:gd name="T28" fmla="*/ 19242 w 20000"/>
                <a:gd name="T29" fmla="*/ 9327 h 20000"/>
                <a:gd name="T30" fmla="*/ 19526 w 20000"/>
                <a:gd name="T31" fmla="*/ 8879 h 20000"/>
                <a:gd name="T32" fmla="*/ 19526 w 20000"/>
                <a:gd name="T33" fmla="*/ 8700 h 20000"/>
                <a:gd name="T34" fmla="*/ 19716 w 20000"/>
                <a:gd name="T35" fmla="*/ 8341 h 20000"/>
                <a:gd name="T36" fmla="*/ 19716 w 20000"/>
                <a:gd name="T37" fmla="*/ 6368 h 20000"/>
                <a:gd name="T38" fmla="*/ 19905 w 20000"/>
                <a:gd name="T39" fmla="*/ 5740 h 20000"/>
                <a:gd name="T40" fmla="*/ 19905 w 20000"/>
                <a:gd name="T41" fmla="*/ 3408 h 20000"/>
                <a:gd name="T42" fmla="*/ 19716 w 20000"/>
                <a:gd name="T43" fmla="*/ 3139 h 20000"/>
                <a:gd name="T44" fmla="*/ 19526 w 20000"/>
                <a:gd name="T45" fmla="*/ 2870 h 20000"/>
                <a:gd name="T46" fmla="*/ 18294 w 20000"/>
                <a:gd name="T47" fmla="*/ 2870 h 20000"/>
                <a:gd name="T48" fmla="*/ 17915 w 20000"/>
                <a:gd name="T49" fmla="*/ 1166 h 20000"/>
                <a:gd name="T50" fmla="*/ 17441 w 20000"/>
                <a:gd name="T51" fmla="*/ 1166 h 20000"/>
                <a:gd name="T52" fmla="*/ 16967 w 20000"/>
                <a:gd name="T53" fmla="*/ 807 h 20000"/>
                <a:gd name="T54" fmla="*/ 16019 w 20000"/>
                <a:gd name="T55" fmla="*/ 807 h 20000"/>
                <a:gd name="T56" fmla="*/ 15545 w 20000"/>
                <a:gd name="T57" fmla="*/ 628 h 20000"/>
                <a:gd name="T58" fmla="*/ 15071 w 20000"/>
                <a:gd name="T59" fmla="*/ 269 h 20000"/>
                <a:gd name="T60" fmla="*/ 14597 w 20000"/>
                <a:gd name="T61" fmla="*/ 269 h 20000"/>
                <a:gd name="T62" fmla="*/ 14123 w 20000"/>
                <a:gd name="T63" fmla="*/ 0 h 20000"/>
                <a:gd name="T64" fmla="*/ 3223 w 20000"/>
                <a:gd name="T65" fmla="*/ 0 h 20000"/>
                <a:gd name="T66" fmla="*/ 3223 w 20000"/>
                <a:gd name="T67" fmla="*/ 269 h 20000"/>
                <a:gd name="T68" fmla="*/ 1896 w 20000"/>
                <a:gd name="T69" fmla="*/ 269 h 20000"/>
                <a:gd name="T70" fmla="*/ 1896 w 20000"/>
                <a:gd name="T71" fmla="*/ 2063 h 20000"/>
                <a:gd name="T72" fmla="*/ 0 w 20000"/>
                <a:gd name="T73" fmla="*/ 2063 h 20000"/>
                <a:gd name="T74" fmla="*/ 0 w 20000"/>
                <a:gd name="T75" fmla="*/ 8341 h 20000"/>
                <a:gd name="T76" fmla="*/ 190 w 20000"/>
                <a:gd name="T77" fmla="*/ 10673 h 20000"/>
                <a:gd name="T78" fmla="*/ 190 w 20000"/>
                <a:gd name="T79" fmla="*/ 11211 h 20000"/>
                <a:gd name="T80" fmla="*/ 474 w 20000"/>
                <a:gd name="T81" fmla="*/ 11839 h 20000"/>
                <a:gd name="T82" fmla="*/ 474 w 20000"/>
                <a:gd name="T83" fmla="*/ 13004 h 20000"/>
                <a:gd name="T84" fmla="*/ 664 w 20000"/>
                <a:gd name="T85" fmla="*/ 13274 h 20000"/>
                <a:gd name="T86" fmla="*/ 948 w 20000"/>
                <a:gd name="T87" fmla="*/ 13901 h 20000"/>
                <a:gd name="T88" fmla="*/ 948 w 20000"/>
                <a:gd name="T89" fmla="*/ 14529 h 20000"/>
                <a:gd name="T90" fmla="*/ 1422 w 20000"/>
                <a:gd name="T91" fmla="*/ 14709 h 20000"/>
                <a:gd name="T92" fmla="*/ 1422 w 20000"/>
                <a:gd name="T93" fmla="*/ 15874 h 20000"/>
                <a:gd name="T94" fmla="*/ 1706 w 20000"/>
                <a:gd name="T95" fmla="*/ 16143 h 20000"/>
                <a:gd name="T96" fmla="*/ 1706 w 20000"/>
                <a:gd name="T97" fmla="*/ 16413 h 20000"/>
                <a:gd name="T98" fmla="*/ 2085 w 20000"/>
                <a:gd name="T99" fmla="*/ 16413 h 20000"/>
                <a:gd name="T100" fmla="*/ 2275 w 20000"/>
                <a:gd name="T101" fmla="*/ 16861 h 20000"/>
                <a:gd name="T102" fmla="*/ 2275 w 20000"/>
                <a:gd name="T103" fmla="*/ 17937 h 20000"/>
                <a:gd name="T104" fmla="*/ 2559 w 20000"/>
                <a:gd name="T105" fmla="*/ 17937 h 20000"/>
                <a:gd name="T106" fmla="*/ 2559 w 20000"/>
                <a:gd name="T107" fmla="*/ 18296 h 20000"/>
                <a:gd name="T108" fmla="*/ 2749 w 20000"/>
                <a:gd name="T109" fmla="*/ 18296 h 20000"/>
                <a:gd name="T110" fmla="*/ 2749 w 20000"/>
                <a:gd name="T111" fmla="*/ 19103 h 20000"/>
                <a:gd name="T112" fmla="*/ 3507 w 20000"/>
                <a:gd name="T113" fmla="*/ 175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07" y="17578"/>
                  </a:moveTo>
                  <a:lnTo>
                    <a:pt x="2749" y="19910"/>
                  </a:lnTo>
                  <a:lnTo>
                    <a:pt x="16493" y="19910"/>
                  </a:lnTo>
                  <a:lnTo>
                    <a:pt x="17441" y="18834"/>
                  </a:lnTo>
                  <a:lnTo>
                    <a:pt x="17630" y="19103"/>
                  </a:lnTo>
                  <a:lnTo>
                    <a:pt x="17915" y="19103"/>
                  </a:lnTo>
                  <a:lnTo>
                    <a:pt x="17915" y="18834"/>
                  </a:lnTo>
                  <a:lnTo>
                    <a:pt x="18294" y="18475"/>
                  </a:lnTo>
                  <a:lnTo>
                    <a:pt x="18294" y="18296"/>
                  </a:lnTo>
                  <a:lnTo>
                    <a:pt x="18578" y="17937"/>
                  </a:lnTo>
                  <a:lnTo>
                    <a:pt x="18578" y="15336"/>
                  </a:lnTo>
                  <a:lnTo>
                    <a:pt x="18863" y="14978"/>
                  </a:lnTo>
                  <a:lnTo>
                    <a:pt x="18863" y="10135"/>
                  </a:lnTo>
                  <a:lnTo>
                    <a:pt x="19242" y="9776"/>
                  </a:lnTo>
                  <a:lnTo>
                    <a:pt x="19242" y="9327"/>
                  </a:lnTo>
                  <a:lnTo>
                    <a:pt x="19526" y="8879"/>
                  </a:lnTo>
                  <a:lnTo>
                    <a:pt x="19526" y="8700"/>
                  </a:lnTo>
                  <a:lnTo>
                    <a:pt x="19716" y="8341"/>
                  </a:lnTo>
                  <a:lnTo>
                    <a:pt x="19716" y="6368"/>
                  </a:lnTo>
                  <a:lnTo>
                    <a:pt x="19905" y="5740"/>
                  </a:lnTo>
                  <a:lnTo>
                    <a:pt x="19905" y="3408"/>
                  </a:lnTo>
                  <a:lnTo>
                    <a:pt x="19716" y="3139"/>
                  </a:lnTo>
                  <a:lnTo>
                    <a:pt x="19526" y="2870"/>
                  </a:lnTo>
                  <a:lnTo>
                    <a:pt x="18294" y="2870"/>
                  </a:lnTo>
                  <a:lnTo>
                    <a:pt x="17915" y="1166"/>
                  </a:lnTo>
                  <a:lnTo>
                    <a:pt x="17441" y="1166"/>
                  </a:lnTo>
                  <a:lnTo>
                    <a:pt x="16967" y="807"/>
                  </a:lnTo>
                  <a:lnTo>
                    <a:pt x="16019" y="807"/>
                  </a:lnTo>
                  <a:lnTo>
                    <a:pt x="15545" y="628"/>
                  </a:lnTo>
                  <a:lnTo>
                    <a:pt x="15071" y="269"/>
                  </a:lnTo>
                  <a:lnTo>
                    <a:pt x="14597" y="269"/>
                  </a:lnTo>
                  <a:lnTo>
                    <a:pt x="14123" y="0"/>
                  </a:lnTo>
                  <a:lnTo>
                    <a:pt x="3223" y="0"/>
                  </a:lnTo>
                  <a:lnTo>
                    <a:pt x="3223" y="269"/>
                  </a:lnTo>
                  <a:lnTo>
                    <a:pt x="1896" y="269"/>
                  </a:lnTo>
                  <a:lnTo>
                    <a:pt x="1896" y="2063"/>
                  </a:lnTo>
                  <a:lnTo>
                    <a:pt x="0" y="2063"/>
                  </a:lnTo>
                  <a:lnTo>
                    <a:pt x="0" y="8341"/>
                  </a:lnTo>
                  <a:lnTo>
                    <a:pt x="190" y="10673"/>
                  </a:lnTo>
                  <a:lnTo>
                    <a:pt x="190" y="11211"/>
                  </a:lnTo>
                  <a:lnTo>
                    <a:pt x="474" y="11839"/>
                  </a:lnTo>
                  <a:lnTo>
                    <a:pt x="474" y="13004"/>
                  </a:lnTo>
                  <a:lnTo>
                    <a:pt x="664" y="13274"/>
                  </a:lnTo>
                  <a:lnTo>
                    <a:pt x="948" y="13901"/>
                  </a:lnTo>
                  <a:lnTo>
                    <a:pt x="948" y="14529"/>
                  </a:lnTo>
                  <a:lnTo>
                    <a:pt x="1422" y="14709"/>
                  </a:lnTo>
                  <a:lnTo>
                    <a:pt x="1422" y="15874"/>
                  </a:lnTo>
                  <a:lnTo>
                    <a:pt x="1706" y="16143"/>
                  </a:lnTo>
                  <a:lnTo>
                    <a:pt x="1706" y="16413"/>
                  </a:lnTo>
                  <a:lnTo>
                    <a:pt x="2085" y="16413"/>
                  </a:lnTo>
                  <a:lnTo>
                    <a:pt x="2275" y="16861"/>
                  </a:lnTo>
                  <a:lnTo>
                    <a:pt x="2275" y="17937"/>
                  </a:lnTo>
                  <a:lnTo>
                    <a:pt x="2559" y="17937"/>
                  </a:lnTo>
                  <a:lnTo>
                    <a:pt x="2559" y="18296"/>
                  </a:lnTo>
                  <a:lnTo>
                    <a:pt x="2749" y="18296"/>
                  </a:lnTo>
                  <a:lnTo>
                    <a:pt x="2749" y="19103"/>
                  </a:lnTo>
                  <a:lnTo>
                    <a:pt x="3507" y="1757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0" name="Freeform 452" descr="Large checker board"/>
            <p:cNvSpPr>
              <a:spLocks/>
            </p:cNvSpPr>
            <p:nvPr/>
          </p:nvSpPr>
          <p:spPr bwMode="auto">
            <a:xfrm>
              <a:off x="4404" y="2970"/>
              <a:ext cx="125" cy="147"/>
            </a:xfrm>
            <a:custGeom>
              <a:avLst/>
              <a:gdLst>
                <a:gd name="T0" fmla="*/ 8562 w 20000"/>
                <a:gd name="T1" fmla="*/ 19946 h 20000"/>
                <a:gd name="T2" fmla="*/ 14249 w 20000"/>
                <a:gd name="T3" fmla="*/ 19946 h 20000"/>
                <a:gd name="T4" fmla="*/ 19936 w 20000"/>
                <a:gd name="T5" fmla="*/ 18147 h 20000"/>
                <a:gd name="T6" fmla="*/ 18786 w 20000"/>
                <a:gd name="T7" fmla="*/ 14986 h 20000"/>
                <a:gd name="T8" fmla="*/ 18658 w 20000"/>
                <a:gd name="T9" fmla="*/ 10954 h 20000"/>
                <a:gd name="T10" fmla="*/ 18658 w 20000"/>
                <a:gd name="T11" fmla="*/ 9155 h 20000"/>
                <a:gd name="T12" fmla="*/ 18658 w 20000"/>
                <a:gd name="T13" fmla="*/ 8065 h 20000"/>
                <a:gd name="T14" fmla="*/ 18658 w 20000"/>
                <a:gd name="T15" fmla="*/ 5559 h 20000"/>
                <a:gd name="T16" fmla="*/ 19936 w 20000"/>
                <a:gd name="T17" fmla="*/ 708 h 20000"/>
                <a:gd name="T18" fmla="*/ 19042 w 20000"/>
                <a:gd name="T19" fmla="*/ 545 h 20000"/>
                <a:gd name="T20" fmla="*/ 14313 w 20000"/>
                <a:gd name="T21" fmla="*/ 381 h 20000"/>
                <a:gd name="T22" fmla="*/ 9265 w 20000"/>
                <a:gd name="T23" fmla="*/ 0 h 20000"/>
                <a:gd name="T24" fmla="*/ 8051 w 20000"/>
                <a:gd name="T25" fmla="*/ 163 h 20000"/>
                <a:gd name="T26" fmla="*/ 7157 w 20000"/>
                <a:gd name="T27" fmla="*/ 926 h 20000"/>
                <a:gd name="T28" fmla="*/ 6262 w 20000"/>
                <a:gd name="T29" fmla="*/ 1853 h 20000"/>
                <a:gd name="T30" fmla="*/ 6006 w 20000"/>
                <a:gd name="T31" fmla="*/ 2071 h 20000"/>
                <a:gd name="T32" fmla="*/ 5431 w 20000"/>
                <a:gd name="T33" fmla="*/ 3542 h 20000"/>
                <a:gd name="T34" fmla="*/ 4856 w 20000"/>
                <a:gd name="T35" fmla="*/ 5777 h 20000"/>
                <a:gd name="T36" fmla="*/ 4473 w 20000"/>
                <a:gd name="T37" fmla="*/ 6921 h 20000"/>
                <a:gd name="T38" fmla="*/ 4217 w 20000"/>
                <a:gd name="T39" fmla="*/ 7684 h 20000"/>
                <a:gd name="T40" fmla="*/ 3898 w 20000"/>
                <a:gd name="T41" fmla="*/ 9210 h 20000"/>
                <a:gd name="T42" fmla="*/ 3642 w 20000"/>
                <a:gd name="T43" fmla="*/ 9591 h 20000"/>
                <a:gd name="T44" fmla="*/ 3003 w 20000"/>
                <a:gd name="T45" fmla="*/ 9755 h 20000"/>
                <a:gd name="T46" fmla="*/ 2684 w 20000"/>
                <a:gd name="T47" fmla="*/ 10463 h 20000"/>
                <a:gd name="T48" fmla="*/ 2428 w 20000"/>
                <a:gd name="T49" fmla="*/ 10899 h 20000"/>
                <a:gd name="T50" fmla="*/ 1278 w 20000"/>
                <a:gd name="T51" fmla="*/ 12044 h 20000"/>
                <a:gd name="T52" fmla="*/ 958 w 20000"/>
                <a:gd name="T53" fmla="*/ 13134 h 20000"/>
                <a:gd name="T54" fmla="*/ 0 w 20000"/>
                <a:gd name="T55" fmla="*/ 14550 h 20000"/>
                <a:gd name="T56" fmla="*/ 1853 w 20000"/>
                <a:gd name="T57" fmla="*/ 16131 h 20000"/>
                <a:gd name="T58" fmla="*/ 2109 w 20000"/>
                <a:gd name="T59" fmla="*/ 16894 h 20000"/>
                <a:gd name="T60" fmla="*/ 2428 w 20000"/>
                <a:gd name="T61" fmla="*/ 17275 h 20000"/>
                <a:gd name="T62" fmla="*/ 2684 w 20000"/>
                <a:gd name="T63" fmla="*/ 17602 h 20000"/>
                <a:gd name="T64" fmla="*/ 3003 w 20000"/>
                <a:gd name="T65" fmla="*/ 18202 h 20000"/>
                <a:gd name="T66" fmla="*/ 3323 w 20000"/>
                <a:gd name="T67" fmla="*/ 18420 h 20000"/>
                <a:gd name="T68" fmla="*/ 3642 w 20000"/>
                <a:gd name="T69" fmla="*/ 18583 h 20000"/>
                <a:gd name="T70" fmla="*/ 3898 w 20000"/>
                <a:gd name="T71" fmla="*/ 18965 h 20000"/>
                <a:gd name="T72" fmla="*/ 4473 w 20000"/>
                <a:gd name="T73" fmla="*/ 19128 h 20000"/>
                <a:gd name="T74" fmla="*/ 5112 w 20000"/>
                <a:gd name="T75" fmla="*/ 19292 h 20000"/>
                <a:gd name="T76" fmla="*/ 5431 w 20000"/>
                <a:gd name="T77" fmla="*/ 19510 h 20000"/>
                <a:gd name="T78" fmla="*/ 6006 w 20000"/>
                <a:gd name="T79" fmla="*/ 19728 h 20000"/>
                <a:gd name="T80" fmla="*/ 7157 w 20000"/>
                <a:gd name="T81" fmla="*/ 1972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7157" y="19728"/>
                  </a:moveTo>
                  <a:lnTo>
                    <a:pt x="8562" y="19946"/>
                  </a:lnTo>
                  <a:lnTo>
                    <a:pt x="10415" y="19837"/>
                  </a:lnTo>
                  <a:lnTo>
                    <a:pt x="14249" y="19946"/>
                  </a:lnTo>
                  <a:lnTo>
                    <a:pt x="17125" y="19946"/>
                  </a:lnTo>
                  <a:lnTo>
                    <a:pt x="19936" y="18147"/>
                  </a:lnTo>
                  <a:lnTo>
                    <a:pt x="19936" y="16349"/>
                  </a:lnTo>
                  <a:lnTo>
                    <a:pt x="18786" y="14986"/>
                  </a:lnTo>
                  <a:lnTo>
                    <a:pt x="18658" y="12752"/>
                  </a:lnTo>
                  <a:lnTo>
                    <a:pt x="18658" y="10954"/>
                  </a:lnTo>
                  <a:lnTo>
                    <a:pt x="18658" y="9155"/>
                  </a:lnTo>
                  <a:lnTo>
                    <a:pt x="18658" y="8065"/>
                  </a:lnTo>
                  <a:lnTo>
                    <a:pt x="18530" y="6921"/>
                  </a:lnTo>
                  <a:lnTo>
                    <a:pt x="18658" y="5559"/>
                  </a:lnTo>
                  <a:lnTo>
                    <a:pt x="19681" y="2616"/>
                  </a:lnTo>
                  <a:lnTo>
                    <a:pt x="19936" y="708"/>
                  </a:lnTo>
                  <a:lnTo>
                    <a:pt x="19681" y="545"/>
                  </a:lnTo>
                  <a:lnTo>
                    <a:pt x="19042" y="545"/>
                  </a:lnTo>
                  <a:lnTo>
                    <a:pt x="16741" y="381"/>
                  </a:lnTo>
                  <a:lnTo>
                    <a:pt x="14313" y="381"/>
                  </a:lnTo>
                  <a:lnTo>
                    <a:pt x="12588" y="0"/>
                  </a:lnTo>
                  <a:lnTo>
                    <a:pt x="9265" y="0"/>
                  </a:lnTo>
                  <a:lnTo>
                    <a:pt x="9010" y="163"/>
                  </a:lnTo>
                  <a:lnTo>
                    <a:pt x="8051" y="163"/>
                  </a:lnTo>
                  <a:lnTo>
                    <a:pt x="7796" y="545"/>
                  </a:lnTo>
                  <a:lnTo>
                    <a:pt x="7157" y="926"/>
                  </a:lnTo>
                  <a:lnTo>
                    <a:pt x="6581" y="1635"/>
                  </a:lnTo>
                  <a:lnTo>
                    <a:pt x="6262" y="1853"/>
                  </a:lnTo>
                  <a:lnTo>
                    <a:pt x="6006" y="1853"/>
                  </a:lnTo>
                  <a:lnTo>
                    <a:pt x="6006" y="2071"/>
                  </a:lnTo>
                  <a:lnTo>
                    <a:pt x="5687" y="2452"/>
                  </a:lnTo>
                  <a:lnTo>
                    <a:pt x="5431" y="3542"/>
                  </a:lnTo>
                  <a:lnTo>
                    <a:pt x="5431" y="4687"/>
                  </a:lnTo>
                  <a:lnTo>
                    <a:pt x="4856" y="5777"/>
                  </a:lnTo>
                  <a:lnTo>
                    <a:pt x="4856" y="6921"/>
                  </a:lnTo>
                  <a:lnTo>
                    <a:pt x="4473" y="6921"/>
                  </a:lnTo>
                  <a:lnTo>
                    <a:pt x="4473" y="7302"/>
                  </a:lnTo>
                  <a:lnTo>
                    <a:pt x="4217" y="7684"/>
                  </a:lnTo>
                  <a:lnTo>
                    <a:pt x="4217" y="8774"/>
                  </a:lnTo>
                  <a:lnTo>
                    <a:pt x="3898" y="9210"/>
                  </a:lnTo>
                  <a:lnTo>
                    <a:pt x="3642" y="9319"/>
                  </a:lnTo>
                  <a:lnTo>
                    <a:pt x="3642" y="9591"/>
                  </a:lnTo>
                  <a:lnTo>
                    <a:pt x="3323" y="9591"/>
                  </a:lnTo>
                  <a:lnTo>
                    <a:pt x="3003" y="9755"/>
                  </a:lnTo>
                  <a:lnTo>
                    <a:pt x="3003" y="10136"/>
                  </a:lnTo>
                  <a:lnTo>
                    <a:pt x="2684" y="10463"/>
                  </a:lnTo>
                  <a:lnTo>
                    <a:pt x="2428" y="10736"/>
                  </a:lnTo>
                  <a:lnTo>
                    <a:pt x="2428" y="10899"/>
                  </a:lnTo>
                  <a:lnTo>
                    <a:pt x="1853" y="11281"/>
                  </a:lnTo>
                  <a:lnTo>
                    <a:pt x="1278" y="12044"/>
                  </a:lnTo>
                  <a:lnTo>
                    <a:pt x="767" y="13842"/>
                  </a:lnTo>
                  <a:lnTo>
                    <a:pt x="958" y="13134"/>
                  </a:lnTo>
                  <a:lnTo>
                    <a:pt x="0" y="14550"/>
                  </a:lnTo>
                  <a:lnTo>
                    <a:pt x="1278" y="15913"/>
                  </a:lnTo>
                  <a:lnTo>
                    <a:pt x="1853" y="16131"/>
                  </a:lnTo>
                  <a:lnTo>
                    <a:pt x="1853" y="16894"/>
                  </a:lnTo>
                  <a:lnTo>
                    <a:pt x="2109" y="16894"/>
                  </a:lnTo>
                  <a:lnTo>
                    <a:pt x="2109" y="17057"/>
                  </a:lnTo>
                  <a:lnTo>
                    <a:pt x="2428" y="17275"/>
                  </a:lnTo>
                  <a:lnTo>
                    <a:pt x="2428" y="17439"/>
                  </a:lnTo>
                  <a:lnTo>
                    <a:pt x="2684" y="17602"/>
                  </a:lnTo>
                  <a:lnTo>
                    <a:pt x="2684" y="18038"/>
                  </a:lnTo>
                  <a:lnTo>
                    <a:pt x="3003" y="18202"/>
                  </a:lnTo>
                  <a:lnTo>
                    <a:pt x="3003" y="18420"/>
                  </a:lnTo>
                  <a:lnTo>
                    <a:pt x="3323" y="18420"/>
                  </a:lnTo>
                  <a:lnTo>
                    <a:pt x="3323" y="18583"/>
                  </a:lnTo>
                  <a:lnTo>
                    <a:pt x="3642" y="18583"/>
                  </a:lnTo>
                  <a:lnTo>
                    <a:pt x="3898" y="18747"/>
                  </a:lnTo>
                  <a:lnTo>
                    <a:pt x="3898" y="18965"/>
                  </a:lnTo>
                  <a:lnTo>
                    <a:pt x="4473" y="18965"/>
                  </a:lnTo>
                  <a:lnTo>
                    <a:pt x="4473" y="19128"/>
                  </a:lnTo>
                  <a:lnTo>
                    <a:pt x="5112" y="19128"/>
                  </a:lnTo>
                  <a:lnTo>
                    <a:pt x="5112" y="19292"/>
                  </a:lnTo>
                  <a:lnTo>
                    <a:pt x="5431" y="19292"/>
                  </a:lnTo>
                  <a:lnTo>
                    <a:pt x="5431" y="19510"/>
                  </a:lnTo>
                  <a:lnTo>
                    <a:pt x="6006" y="19510"/>
                  </a:lnTo>
                  <a:lnTo>
                    <a:pt x="6006" y="19728"/>
                  </a:lnTo>
                  <a:lnTo>
                    <a:pt x="7157" y="19728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1" name="Freeform 453"/>
            <p:cNvSpPr>
              <a:spLocks/>
            </p:cNvSpPr>
            <p:nvPr/>
          </p:nvSpPr>
          <p:spPr bwMode="auto">
            <a:xfrm>
              <a:off x="4310" y="2970"/>
              <a:ext cx="132" cy="111"/>
            </a:xfrm>
            <a:custGeom>
              <a:avLst/>
              <a:gdLst>
                <a:gd name="T0" fmla="*/ 18727 w 20000"/>
                <a:gd name="T1" fmla="*/ 1014 h 20000"/>
                <a:gd name="T2" fmla="*/ 18909 w 20000"/>
                <a:gd name="T3" fmla="*/ 0 h 20000"/>
                <a:gd name="T4" fmla="*/ 7152 w 20000"/>
                <a:gd name="T5" fmla="*/ 0 h 20000"/>
                <a:gd name="T6" fmla="*/ 6727 w 20000"/>
                <a:gd name="T7" fmla="*/ 435 h 20000"/>
                <a:gd name="T8" fmla="*/ 5455 w 20000"/>
                <a:gd name="T9" fmla="*/ 870 h 20000"/>
                <a:gd name="T10" fmla="*/ 4242 w 20000"/>
                <a:gd name="T11" fmla="*/ 1667 h 20000"/>
                <a:gd name="T12" fmla="*/ 3091 w 20000"/>
                <a:gd name="T13" fmla="*/ 2101 h 20000"/>
                <a:gd name="T14" fmla="*/ 2667 w 20000"/>
                <a:gd name="T15" fmla="*/ 2899 h 20000"/>
                <a:gd name="T16" fmla="*/ 2242 w 20000"/>
                <a:gd name="T17" fmla="*/ 3333 h 20000"/>
                <a:gd name="T18" fmla="*/ 1636 w 20000"/>
                <a:gd name="T19" fmla="*/ 4565 h 20000"/>
                <a:gd name="T20" fmla="*/ 1636 w 20000"/>
                <a:gd name="T21" fmla="*/ 5435 h 20000"/>
                <a:gd name="T22" fmla="*/ 1212 w 20000"/>
                <a:gd name="T23" fmla="*/ 5797 h 20000"/>
                <a:gd name="T24" fmla="*/ 1030 w 20000"/>
                <a:gd name="T25" fmla="*/ 5435 h 20000"/>
                <a:gd name="T26" fmla="*/ 848 w 20000"/>
                <a:gd name="T27" fmla="*/ 5797 h 20000"/>
                <a:gd name="T28" fmla="*/ 848 w 20000"/>
                <a:gd name="T29" fmla="*/ 7101 h 20000"/>
                <a:gd name="T30" fmla="*/ 424 w 20000"/>
                <a:gd name="T31" fmla="*/ 7101 h 20000"/>
                <a:gd name="T32" fmla="*/ 424 w 20000"/>
                <a:gd name="T33" fmla="*/ 7536 h 20000"/>
                <a:gd name="T34" fmla="*/ 182 w 20000"/>
                <a:gd name="T35" fmla="*/ 7899 h 20000"/>
                <a:gd name="T36" fmla="*/ 0 w 20000"/>
                <a:gd name="T37" fmla="*/ 8696 h 20000"/>
                <a:gd name="T38" fmla="*/ 0 w 20000"/>
                <a:gd name="T39" fmla="*/ 18261 h 20000"/>
                <a:gd name="T40" fmla="*/ 182 w 20000"/>
                <a:gd name="T41" fmla="*/ 18261 h 20000"/>
                <a:gd name="T42" fmla="*/ 424 w 20000"/>
                <a:gd name="T43" fmla="*/ 18696 h 20000"/>
                <a:gd name="T44" fmla="*/ 1394 w 20000"/>
                <a:gd name="T45" fmla="*/ 18696 h 20000"/>
                <a:gd name="T46" fmla="*/ 1879 w 20000"/>
                <a:gd name="T47" fmla="*/ 19130 h 20000"/>
                <a:gd name="T48" fmla="*/ 2061 w 20000"/>
                <a:gd name="T49" fmla="*/ 19130 h 20000"/>
                <a:gd name="T50" fmla="*/ 2424 w 20000"/>
                <a:gd name="T51" fmla="*/ 19493 h 20000"/>
                <a:gd name="T52" fmla="*/ 2848 w 20000"/>
                <a:gd name="T53" fmla="*/ 19493 h 20000"/>
                <a:gd name="T54" fmla="*/ 3091 w 20000"/>
                <a:gd name="T55" fmla="*/ 19928 h 20000"/>
                <a:gd name="T56" fmla="*/ 17939 w 20000"/>
                <a:gd name="T57" fmla="*/ 19928 h 20000"/>
                <a:gd name="T58" fmla="*/ 18121 w 20000"/>
                <a:gd name="T59" fmla="*/ 19493 h 20000"/>
                <a:gd name="T60" fmla="*/ 18303 w 20000"/>
                <a:gd name="T61" fmla="*/ 19493 h 20000"/>
                <a:gd name="T62" fmla="*/ 18485 w 20000"/>
                <a:gd name="T63" fmla="*/ 19130 h 20000"/>
                <a:gd name="T64" fmla="*/ 18727 w 20000"/>
                <a:gd name="T65" fmla="*/ 19130 h 20000"/>
                <a:gd name="T66" fmla="*/ 18727 w 20000"/>
                <a:gd name="T67" fmla="*/ 18261 h 20000"/>
                <a:gd name="T68" fmla="*/ 19152 w 20000"/>
                <a:gd name="T69" fmla="*/ 18261 h 20000"/>
                <a:gd name="T70" fmla="*/ 19333 w 20000"/>
                <a:gd name="T71" fmla="*/ 17899 h 20000"/>
                <a:gd name="T72" fmla="*/ 19333 w 20000"/>
                <a:gd name="T73" fmla="*/ 17464 h 20000"/>
                <a:gd name="T74" fmla="*/ 19697 w 20000"/>
                <a:gd name="T75" fmla="*/ 17464 h 20000"/>
                <a:gd name="T76" fmla="*/ 19939 w 20000"/>
                <a:gd name="T77" fmla="*/ 17101 h 20000"/>
                <a:gd name="T78" fmla="*/ 19939 w 20000"/>
                <a:gd name="T79" fmla="*/ 5435 h 20000"/>
                <a:gd name="T80" fmla="*/ 19697 w 20000"/>
                <a:gd name="T81" fmla="*/ 5435 h 20000"/>
                <a:gd name="T82" fmla="*/ 19697 w 20000"/>
                <a:gd name="T83" fmla="*/ 5000 h 20000"/>
                <a:gd name="T84" fmla="*/ 19515 w 20000"/>
                <a:gd name="T85" fmla="*/ 5000 h 20000"/>
                <a:gd name="T86" fmla="*/ 19515 w 20000"/>
                <a:gd name="T87" fmla="*/ 4565 h 20000"/>
                <a:gd name="T88" fmla="*/ 19333 w 20000"/>
                <a:gd name="T89" fmla="*/ 4565 h 20000"/>
                <a:gd name="T90" fmla="*/ 19333 w 20000"/>
                <a:gd name="T91" fmla="*/ 2899 h 20000"/>
                <a:gd name="T92" fmla="*/ 19152 w 20000"/>
                <a:gd name="T93" fmla="*/ 2899 h 20000"/>
                <a:gd name="T94" fmla="*/ 19152 w 20000"/>
                <a:gd name="T95" fmla="*/ 870 h 20000"/>
                <a:gd name="T96" fmla="*/ 18909 w 20000"/>
                <a:gd name="T97" fmla="*/ 870 h 20000"/>
                <a:gd name="T98" fmla="*/ 18909 w 20000"/>
                <a:gd name="T99" fmla="*/ 435 h 20000"/>
                <a:gd name="T100" fmla="*/ 18727 w 20000"/>
                <a:gd name="T101" fmla="*/ 10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727" y="1014"/>
                  </a:moveTo>
                  <a:lnTo>
                    <a:pt x="18909" y="0"/>
                  </a:lnTo>
                  <a:lnTo>
                    <a:pt x="7152" y="0"/>
                  </a:lnTo>
                  <a:lnTo>
                    <a:pt x="6727" y="435"/>
                  </a:lnTo>
                  <a:lnTo>
                    <a:pt x="5455" y="870"/>
                  </a:lnTo>
                  <a:lnTo>
                    <a:pt x="4242" y="1667"/>
                  </a:lnTo>
                  <a:lnTo>
                    <a:pt x="3091" y="2101"/>
                  </a:lnTo>
                  <a:lnTo>
                    <a:pt x="2667" y="2899"/>
                  </a:lnTo>
                  <a:lnTo>
                    <a:pt x="2242" y="3333"/>
                  </a:lnTo>
                  <a:lnTo>
                    <a:pt x="1636" y="4565"/>
                  </a:lnTo>
                  <a:lnTo>
                    <a:pt x="1636" y="5435"/>
                  </a:lnTo>
                  <a:lnTo>
                    <a:pt x="1212" y="5797"/>
                  </a:lnTo>
                  <a:lnTo>
                    <a:pt x="1030" y="5435"/>
                  </a:lnTo>
                  <a:lnTo>
                    <a:pt x="848" y="5797"/>
                  </a:lnTo>
                  <a:lnTo>
                    <a:pt x="848" y="7101"/>
                  </a:lnTo>
                  <a:lnTo>
                    <a:pt x="424" y="7101"/>
                  </a:lnTo>
                  <a:lnTo>
                    <a:pt x="424" y="7536"/>
                  </a:lnTo>
                  <a:lnTo>
                    <a:pt x="182" y="7899"/>
                  </a:lnTo>
                  <a:lnTo>
                    <a:pt x="0" y="8696"/>
                  </a:lnTo>
                  <a:lnTo>
                    <a:pt x="0" y="18261"/>
                  </a:lnTo>
                  <a:lnTo>
                    <a:pt x="182" y="18261"/>
                  </a:lnTo>
                  <a:lnTo>
                    <a:pt x="424" y="18696"/>
                  </a:lnTo>
                  <a:lnTo>
                    <a:pt x="1394" y="18696"/>
                  </a:lnTo>
                  <a:lnTo>
                    <a:pt x="1879" y="19130"/>
                  </a:lnTo>
                  <a:lnTo>
                    <a:pt x="2061" y="19130"/>
                  </a:lnTo>
                  <a:lnTo>
                    <a:pt x="2424" y="19493"/>
                  </a:lnTo>
                  <a:lnTo>
                    <a:pt x="2848" y="19493"/>
                  </a:lnTo>
                  <a:lnTo>
                    <a:pt x="3091" y="19928"/>
                  </a:lnTo>
                  <a:lnTo>
                    <a:pt x="17939" y="19928"/>
                  </a:lnTo>
                  <a:lnTo>
                    <a:pt x="18121" y="19493"/>
                  </a:lnTo>
                  <a:lnTo>
                    <a:pt x="18303" y="19493"/>
                  </a:lnTo>
                  <a:lnTo>
                    <a:pt x="18485" y="19130"/>
                  </a:lnTo>
                  <a:lnTo>
                    <a:pt x="18727" y="19130"/>
                  </a:lnTo>
                  <a:lnTo>
                    <a:pt x="18727" y="18261"/>
                  </a:lnTo>
                  <a:lnTo>
                    <a:pt x="19152" y="18261"/>
                  </a:lnTo>
                  <a:lnTo>
                    <a:pt x="19333" y="17899"/>
                  </a:lnTo>
                  <a:lnTo>
                    <a:pt x="19333" y="17464"/>
                  </a:lnTo>
                  <a:lnTo>
                    <a:pt x="19697" y="17464"/>
                  </a:lnTo>
                  <a:lnTo>
                    <a:pt x="19939" y="17101"/>
                  </a:lnTo>
                  <a:lnTo>
                    <a:pt x="19939" y="5435"/>
                  </a:lnTo>
                  <a:lnTo>
                    <a:pt x="19697" y="5435"/>
                  </a:lnTo>
                  <a:lnTo>
                    <a:pt x="19697" y="5000"/>
                  </a:lnTo>
                  <a:lnTo>
                    <a:pt x="19515" y="5000"/>
                  </a:lnTo>
                  <a:lnTo>
                    <a:pt x="19515" y="4565"/>
                  </a:lnTo>
                  <a:lnTo>
                    <a:pt x="19333" y="4565"/>
                  </a:lnTo>
                  <a:lnTo>
                    <a:pt x="19333" y="2899"/>
                  </a:lnTo>
                  <a:lnTo>
                    <a:pt x="19152" y="2899"/>
                  </a:lnTo>
                  <a:lnTo>
                    <a:pt x="19152" y="870"/>
                  </a:lnTo>
                  <a:lnTo>
                    <a:pt x="18909" y="870"/>
                  </a:lnTo>
                  <a:lnTo>
                    <a:pt x="18909" y="435"/>
                  </a:lnTo>
                  <a:lnTo>
                    <a:pt x="18727" y="1014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2" name="Freeform 454" descr="Large checker board"/>
            <p:cNvSpPr>
              <a:spLocks/>
            </p:cNvSpPr>
            <p:nvPr/>
          </p:nvSpPr>
          <p:spPr bwMode="auto">
            <a:xfrm>
              <a:off x="4092" y="3153"/>
              <a:ext cx="125" cy="147"/>
            </a:xfrm>
            <a:custGeom>
              <a:avLst/>
              <a:gdLst>
                <a:gd name="T0" fmla="*/ 0 w 20000"/>
                <a:gd name="T1" fmla="*/ 11390 h 20000"/>
                <a:gd name="T2" fmla="*/ 0 w 20000"/>
                <a:gd name="T3" fmla="*/ 5722 h 20000"/>
                <a:gd name="T4" fmla="*/ 1789 w 20000"/>
                <a:gd name="T5" fmla="*/ 0 h 20000"/>
                <a:gd name="T6" fmla="*/ 4920 w 20000"/>
                <a:gd name="T7" fmla="*/ 1199 h 20000"/>
                <a:gd name="T8" fmla="*/ 9010 w 20000"/>
                <a:gd name="T9" fmla="*/ 1362 h 20000"/>
                <a:gd name="T10" fmla="*/ 10799 w 20000"/>
                <a:gd name="T11" fmla="*/ 1362 h 20000"/>
                <a:gd name="T12" fmla="*/ 11949 w 20000"/>
                <a:gd name="T13" fmla="*/ 1308 h 20000"/>
                <a:gd name="T14" fmla="*/ 14441 w 20000"/>
                <a:gd name="T15" fmla="*/ 1362 h 20000"/>
                <a:gd name="T16" fmla="*/ 19233 w 20000"/>
                <a:gd name="T17" fmla="*/ 0 h 20000"/>
                <a:gd name="T18" fmla="*/ 19425 w 20000"/>
                <a:gd name="T19" fmla="*/ 926 h 20000"/>
                <a:gd name="T20" fmla="*/ 19617 w 20000"/>
                <a:gd name="T21" fmla="*/ 5613 h 20000"/>
                <a:gd name="T22" fmla="*/ 19936 w 20000"/>
                <a:gd name="T23" fmla="*/ 10736 h 20000"/>
                <a:gd name="T24" fmla="*/ 19808 w 20000"/>
                <a:gd name="T25" fmla="*/ 11880 h 20000"/>
                <a:gd name="T26" fmla="*/ 19042 w 20000"/>
                <a:gd name="T27" fmla="*/ 12752 h 20000"/>
                <a:gd name="T28" fmla="*/ 18083 w 20000"/>
                <a:gd name="T29" fmla="*/ 13678 h 20000"/>
                <a:gd name="T30" fmla="*/ 17891 w 20000"/>
                <a:gd name="T31" fmla="*/ 13951 h 20000"/>
                <a:gd name="T32" fmla="*/ 16422 w 20000"/>
                <a:gd name="T33" fmla="*/ 14550 h 20000"/>
                <a:gd name="T34" fmla="*/ 14185 w 20000"/>
                <a:gd name="T35" fmla="*/ 15150 h 20000"/>
                <a:gd name="T36" fmla="*/ 13035 w 20000"/>
                <a:gd name="T37" fmla="*/ 15477 h 20000"/>
                <a:gd name="T38" fmla="*/ 12268 w 20000"/>
                <a:gd name="T39" fmla="*/ 15804 h 20000"/>
                <a:gd name="T40" fmla="*/ 10735 w 20000"/>
                <a:gd name="T41" fmla="*/ 16076 h 20000"/>
                <a:gd name="T42" fmla="*/ 10415 w 20000"/>
                <a:gd name="T43" fmla="*/ 16349 h 20000"/>
                <a:gd name="T44" fmla="*/ 10224 w 20000"/>
                <a:gd name="T45" fmla="*/ 16948 h 20000"/>
                <a:gd name="T46" fmla="*/ 9457 w 20000"/>
                <a:gd name="T47" fmla="*/ 17275 h 20000"/>
                <a:gd name="T48" fmla="*/ 9073 w 20000"/>
                <a:gd name="T49" fmla="*/ 17548 h 20000"/>
                <a:gd name="T50" fmla="*/ 7923 w 20000"/>
                <a:gd name="T51" fmla="*/ 18692 h 20000"/>
                <a:gd name="T52" fmla="*/ 6837 w 20000"/>
                <a:gd name="T53" fmla="*/ 19019 h 20000"/>
                <a:gd name="T54" fmla="*/ 5431 w 20000"/>
                <a:gd name="T55" fmla="*/ 19946 h 20000"/>
                <a:gd name="T56" fmla="*/ 3834 w 20000"/>
                <a:gd name="T57" fmla="*/ 18147 h 20000"/>
                <a:gd name="T58" fmla="*/ 3067 w 20000"/>
                <a:gd name="T59" fmla="*/ 17875 h 20000"/>
                <a:gd name="T60" fmla="*/ 2684 w 20000"/>
                <a:gd name="T61" fmla="*/ 17548 h 20000"/>
                <a:gd name="T62" fmla="*/ 2300 w 20000"/>
                <a:gd name="T63" fmla="*/ 17275 h 20000"/>
                <a:gd name="T64" fmla="*/ 1789 w 20000"/>
                <a:gd name="T65" fmla="*/ 16948 h 20000"/>
                <a:gd name="T66" fmla="*/ 1534 w 20000"/>
                <a:gd name="T67" fmla="*/ 16676 h 20000"/>
                <a:gd name="T68" fmla="*/ 1342 w 20000"/>
                <a:gd name="T69" fmla="*/ 16349 h 20000"/>
                <a:gd name="T70" fmla="*/ 1022 w 20000"/>
                <a:gd name="T71" fmla="*/ 16076 h 20000"/>
                <a:gd name="T72" fmla="*/ 831 w 20000"/>
                <a:gd name="T73" fmla="*/ 15477 h 20000"/>
                <a:gd name="T74" fmla="*/ 639 w 20000"/>
                <a:gd name="T75" fmla="*/ 14877 h 20000"/>
                <a:gd name="T76" fmla="*/ 447 w 20000"/>
                <a:gd name="T77" fmla="*/ 14550 h 20000"/>
                <a:gd name="T78" fmla="*/ 256 w 20000"/>
                <a:gd name="T79" fmla="*/ 13951 h 20000"/>
                <a:gd name="T80" fmla="*/ 256 w 20000"/>
                <a:gd name="T81" fmla="*/ 127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256" y="12752"/>
                  </a:moveTo>
                  <a:lnTo>
                    <a:pt x="0" y="11390"/>
                  </a:lnTo>
                  <a:lnTo>
                    <a:pt x="128" y="9591"/>
                  </a:lnTo>
                  <a:lnTo>
                    <a:pt x="0" y="5722"/>
                  </a:lnTo>
                  <a:lnTo>
                    <a:pt x="0" y="2834"/>
                  </a:lnTo>
                  <a:lnTo>
                    <a:pt x="1789" y="0"/>
                  </a:lnTo>
                  <a:lnTo>
                    <a:pt x="3642" y="0"/>
                  </a:lnTo>
                  <a:lnTo>
                    <a:pt x="4920" y="1199"/>
                  </a:lnTo>
                  <a:lnTo>
                    <a:pt x="7157" y="1362"/>
                  </a:lnTo>
                  <a:lnTo>
                    <a:pt x="9010" y="1362"/>
                  </a:lnTo>
                  <a:lnTo>
                    <a:pt x="10799" y="1362"/>
                  </a:lnTo>
                  <a:lnTo>
                    <a:pt x="11949" y="1308"/>
                  </a:lnTo>
                  <a:lnTo>
                    <a:pt x="13035" y="1471"/>
                  </a:lnTo>
                  <a:lnTo>
                    <a:pt x="14441" y="1362"/>
                  </a:lnTo>
                  <a:lnTo>
                    <a:pt x="17380" y="272"/>
                  </a:lnTo>
                  <a:lnTo>
                    <a:pt x="19233" y="0"/>
                  </a:lnTo>
                  <a:lnTo>
                    <a:pt x="19425" y="327"/>
                  </a:lnTo>
                  <a:lnTo>
                    <a:pt x="19425" y="926"/>
                  </a:lnTo>
                  <a:lnTo>
                    <a:pt x="19617" y="3270"/>
                  </a:lnTo>
                  <a:lnTo>
                    <a:pt x="19617" y="5613"/>
                  </a:lnTo>
                  <a:lnTo>
                    <a:pt x="19936" y="7411"/>
                  </a:lnTo>
                  <a:lnTo>
                    <a:pt x="19936" y="10736"/>
                  </a:lnTo>
                  <a:lnTo>
                    <a:pt x="19808" y="11008"/>
                  </a:lnTo>
                  <a:lnTo>
                    <a:pt x="19808" y="11880"/>
                  </a:lnTo>
                  <a:lnTo>
                    <a:pt x="19425" y="12207"/>
                  </a:lnTo>
                  <a:lnTo>
                    <a:pt x="19042" y="12752"/>
                  </a:lnTo>
                  <a:lnTo>
                    <a:pt x="18275" y="13351"/>
                  </a:lnTo>
                  <a:lnTo>
                    <a:pt x="18083" y="13678"/>
                  </a:lnTo>
                  <a:lnTo>
                    <a:pt x="18083" y="13951"/>
                  </a:lnTo>
                  <a:lnTo>
                    <a:pt x="17891" y="13951"/>
                  </a:lnTo>
                  <a:lnTo>
                    <a:pt x="17572" y="14278"/>
                  </a:lnTo>
                  <a:lnTo>
                    <a:pt x="16422" y="14550"/>
                  </a:lnTo>
                  <a:lnTo>
                    <a:pt x="15335" y="14550"/>
                  </a:lnTo>
                  <a:lnTo>
                    <a:pt x="14185" y="15150"/>
                  </a:lnTo>
                  <a:lnTo>
                    <a:pt x="13035" y="15150"/>
                  </a:lnTo>
                  <a:lnTo>
                    <a:pt x="13035" y="15477"/>
                  </a:lnTo>
                  <a:lnTo>
                    <a:pt x="12652" y="15477"/>
                  </a:lnTo>
                  <a:lnTo>
                    <a:pt x="12268" y="15804"/>
                  </a:lnTo>
                  <a:lnTo>
                    <a:pt x="11118" y="15804"/>
                  </a:lnTo>
                  <a:lnTo>
                    <a:pt x="10735" y="16076"/>
                  </a:lnTo>
                  <a:lnTo>
                    <a:pt x="10607" y="16349"/>
                  </a:lnTo>
                  <a:lnTo>
                    <a:pt x="10415" y="16349"/>
                  </a:lnTo>
                  <a:lnTo>
                    <a:pt x="10415" y="16676"/>
                  </a:lnTo>
                  <a:lnTo>
                    <a:pt x="10224" y="16948"/>
                  </a:lnTo>
                  <a:lnTo>
                    <a:pt x="9840" y="16948"/>
                  </a:lnTo>
                  <a:lnTo>
                    <a:pt x="9457" y="17275"/>
                  </a:lnTo>
                  <a:lnTo>
                    <a:pt x="9265" y="17548"/>
                  </a:lnTo>
                  <a:lnTo>
                    <a:pt x="9073" y="17548"/>
                  </a:lnTo>
                  <a:lnTo>
                    <a:pt x="8690" y="18147"/>
                  </a:lnTo>
                  <a:lnTo>
                    <a:pt x="7923" y="18692"/>
                  </a:lnTo>
                  <a:lnTo>
                    <a:pt x="6134" y="19237"/>
                  </a:lnTo>
                  <a:lnTo>
                    <a:pt x="6837" y="19019"/>
                  </a:lnTo>
                  <a:lnTo>
                    <a:pt x="5431" y="19946"/>
                  </a:lnTo>
                  <a:lnTo>
                    <a:pt x="4026" y="18692"/>
                  </a:lnTo>
                  <a:lnTo>
                    <a:pt x="3834" y="18147"/>
                  </a:lnTo>
                  <a:lnTo>
                    <a:pt x="3067" y="18147"/>
                  </a:lnTo>
                  <a:lnTo>
                    <a:pt x="3067" y="17875"/>
                  </a:lnTo>
                  <a:lnTo>
                    <a:pt x="2875" y="17875"/>
                  </a:lnTo>
                  <a:lnTo>
                    <a:pt x="2684" y="17548"/>
                  </a:lnTo>
                  <a:lnTo>
                    <a:pt x="2556" y="17548"/>
                  </a:lnTo>
                  <a:lnTo>
                    <a:pt x="2300" y="17275"/>
                  </a:lnTo>
                  <a:lnTo>
                    <a:pt x="1981" y="17275"/>
                  </a:lnTo>
                  <a:lnTo>
                    <a:pt x="1789" y="16948"/>
                  </a:lnTo>
                  <a:lnTo>
                    <a:pt x="1534" y="16948"/>
                  </a:lnTo>
                  <a:lnTo>
                    <a:pt x="1534" y="16676"/>
                  </a:lnTo>
                  <a:lnTo>
                    <a:pt x="1342" y="16676"/>
                  </a:lnTo>
                  <a:lnTo>
                    <a:pt x="1342" y="16349"/>
                  </a:lnTo>
                  <a:lnTo>
                    <a:pt x="1214" y="16076"/>
                  </a:lnTo>
                  <a:lnTo>
                    <a:pt x="1022" y="16076"/>
                  </a:lnTo>
                  <a:lnTo>
                    <a:pt x="1022" y="15477"/>
                  </a:lnTo>
                  <a:lnTo>
                    <a:pt x="831" y="15477"/>
                  </a:lnTo>
                  <a:lnTo>
                    <a:pt x="831" y="14877"/>
                  </a:lnTo>
                  <a:lnTo>
                    <a:pt x="639" y="14877"/>
                  </a:lnTo>
                  <a:lnTo>
                    <a:pt x="639" y="14550"/>
                  </a:lnTo>
                  <a:lnTo>
                    <a:pt x="447" y="14550"/>
                  </a:lnTo>
                  <a:lnTo>
                    <a:pt x="447" y="13951"/>
                  </a:lnTo>
                  <a:lnTo>
                    <a:pt x="256" y="13951"/>
                  </a:lnTo>
                  <a:lnTo>
                    <a:pt x="256" y="12752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3" name="Freeform 455" descr="Large checker board"/>
            <p:cNvSpPr>
              <a:spLocks/>
            </p:cNvSpPr>
            <p:nvPr/>
          </p:nvSpPr>
          <p:spPr bwMode="auto">
            <a:xfrm>
              <a:off x="3967" y="3190"/>
              <a:ext cx="148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4" name="Freeform 456" descr="40%"/>
            <p:cNvSpPr>
              <a:spLocks/>
            </p:cNvSpPr>
            <p:nvPr/>
          </p:nvSpPr>
          <p:spPr bwMode="auto">
            <a:xfrm>
              <a:off x="3905" y="3263"/>
              <a:ext cx="80" cy="174"/>
            </a:xfrm>
            <a:custGeom>
              <a:avLst/>
              <a:gdLst>
                <a:gd name="T0" fmla="*/ 17525 w 20000"/>
                <a:gd name="T1" fmla="*/ 14839 h 20000"/>
                <a:gd name="T2" fmla="*/ 17723 w 20000"/>
                <a:gd name="T3" fmla="*/ 14516 h 20000"/>
                <a:gd name="T4" fmla="*/ 18119 w 20000"/>
                <a:gd name="T5" fmla="*/ 14332 h 20000"/>
                <a:gd name="T6" fmla="*/ 18614 w 20000"/>
                <a:gd name="T7" fmla="*/ 13871 h 20000"/>
                <a:gd name="T8" fmla="*/ 19010 w 20000"/>
                <a:gd name="T9" fmla="*/ 13548 h 20000"/>
                <a:gd name="T10" fmla="*/ 19307 w 20000"/>
                <a:gd name="T11" fmla="*/ 13088 h 20000"/>
                <a:gd name="T12" fmla="*/ 19703 w 20000"/>
                <a:gd name="T13" fmla="*/ 12488 h 20000"/>
                <a:gd name="T14" fmla="*/ 19901 w 20000"/>
                <a:gd name="T15" fmla="*/ 2995 h 20000"/>
                <a:gd name="T16" fmla="*/ 19010 w 20000"/>
                <a:gd name="T17" fmla="*/ 2396 h 20000"/>
                <a:gd name="T18" fmla="*/ 18812 w 20000"/>
                <a:gd name="T19" fmla="*/ 1751 h 20000"/>
                <a:gd name="T20" fmla="*/ 18119 w 20000"/>
                <a:gd name="T21" fmla="*/ 1429 h 20000"/>
                <a:gd name="T22" fmla="*/ 17723 w 20000"/>
                <a:gd name="T23" fmla="*/ 1152 h 20000"/>
                <a:gd name="T24" fmla="*/ 17228 w 20000"/>
                <a:gd name="T25" fmla="*/ 968 h 20000"/>
                <a:gd name="T26" fmla="*/ 16337 w 20000"/>
                <a:gd name="T27" fmla="*/ 783 h 20000"/>
                <a:gd name="T28" fmla="*/ 15941 w 20000"/>
                <a:gd name="T29" fmla="*/ 599 h 20000"/>
                <a:gd name="T30" fmla="*/ 14752 w 20000"/>
                <a:gd name="T31" fmla="*/ 369 h 20000"/>
                <a:gd name="T32" fmla="*/ 13861 w 20000"/>
                <a:gd name="T33" fmla="*/ 323 h 20000"/>
                <a:gd name="T34" fmla="*/ 12475 w 20000"/>
                <a:gd name="T35" fmla="*/ 92 h 20000"/>
                <a:gd name="T36" fmla="*/ 6832 w 20000"/>
                <a:gd name="T37" fmla="*/ 92 h 20000"/>
                <a:gd name="T38" fmla="*/ 5941 w 20000"/>
                <a:gd name="T39" fmla="*/ 184 h 20000"/>
                <a:gd name="T40" fmla="*/ 4455 w 20000"/>
                <a:gd name="T41" fmla="*/ 461 h 20000"/>
                <a:gd name="T42" fmla="*/ 3861 w 20000"/>
                <a:gd name="T43" fmla="*/ 645 h 20000"/>
                <a:gd name="T44" fmla="*/ 3168 w 20000"/>
                <a:gd name="T45" fmla="*/ 1152 h 20000"/>
                <a:gd name="T46" fmla="*/ 2475 w 20000"/>
                <a:gd name="T47" fmla="*/ 1613 h 20000"/>
                <a:gd name="T48" fmla="*/ 1782 w 20000"/>
                <a:gd name="T49" fmla="*/ 3410 h 20000"/>
                <a:gd name="T50" fmla="*/ 792 w 20000"/>
                <a:gd name="T51" fmla="*/ 4378 h 20000"/>
                <a:gd name="T52" fmla="*/ 495 w 20000"/>
                <a:gd name="T53" fmla="*/ 5899 h 20000"/>
                <a:gd name="T54" fmla="*/ 0 w 20000"/>
                <a:gd name="T55" fmla="*/ 17696 h 20000"/>
                <a:gd name="T56" fmla="*/ 495 w 20000"/>
                <a:gd name="T57" fmla="*/ 18479 h 20000"/>
                <a:gd name="T58" fmla="*/ 1089 w 20000"/>
                <a:gd name="T59" fmla="*/ 18894 h 20000"/>
                <a:gd name="T60" fmla="*/ 1584 w 20000"/>
                <a:gd name="T61" fmla="*/ 19263 h 20000"/>
                <a:gd name="T62" fmla="*/ 2970 w 20000"/>
                <a:gd name="T63" fmla="*/ 19631 h 20000"/>
                <a:gd name="T64" fmla="*/ 4455 w 20000"/>
                <a:gd name="T65" fmla="*/ 19862 h 20000"/>
                <a:gd name="T66" fmla="*/ 11287 w 20000"/>
                <a:gd name="T67" fmla="*/ 19954 h 20000"/>
                <a:gd name="T68" fmla="*/ 12178 w 20000"/>
                <a:gd name="T69" fmla="*/ 19770 h 20000"/>
                <a:gd name="T70" fmla="*/ 12970 w 20000"/>
                <a:gd name="T71" fmla="*/ 19631 h 20000"/>
                <a:gd name="T72" fmla="*/ 13861 w 20000"/>
                <a:gd name="T73" fmla="*/ 19401 h 20000"/>
                <a:gd name="T74" fmla="*/ 14257 w 20000"/>
                <a:gd name="T75" fmla="*/ 19171 h 20000"/>
                <a:gd name="T76" fmla="*/ 14950 w 20000"/>
                <a:gd name="T77" fmla="*/ 18802 h 20000"/>
                <a:gd name="T78" fmla="*/ 16040 w 20000"/>
                <a:gd name="T79" fmla="*/ 18295 h 20000"/>
                <a:gd name="T80" fmla="*/ 16337 w 20000"/>
                <a:gd name="T81" fmla="*/ 18018 h 20000"/>
                <a:gd name="T82" fmla="*/ 16832 w 20000"/>
                <a:gd name="T83" fmla="*/ 17235 h 20000"/>
                <a:gd name="T84" fmla="*/ 16931 w 20000"/>
                <a:gd name="T85" fmla="*/ 16728 h 20000"/>
                <a:gd name="T86" fmla="*/ 17525 w 20000"/>
                <a:gd name="T87" fmla="*/ 162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7228" y="15207"/>
                  </a:moveTo>
                  <a:lnTo>
                    <a:pt x="17228" y="14839"/>
                  </a:lnTo>
                  <a:lnTo>
                    <a:pt x="17525" y="14839"/>
                  </a:lnTo>
                  <a:lnTo>
                    <a:pt x="17525" y="14747"/>
                  </a:lnTo>
                  <a:lnTo>
                    <a:pt x="17723" y="14608"/>
                  </a:lnTo>
                  <a:lnTo>
                    <a:pt x="17723" y="14516"/>
                  </a:lnTo>
                  <a:lnTo>
                    <a:pt x="17921" y="14516"/>
                  </a:lnTo>
                  <a:lnTo>
                    <a:pt x="17921" y="14332"/>
                  </a:lnTo>
                  <a:lnTo>
                    <a:pt x="18119" y="14332"/>
                  </a:lnTo>
                  <a:lnTo>
                    <a:pt x="18119" y="14147"/>
                  </a:lnTo>
                  <a:lnTo>
                    <a:pt x="18614" y="13917"/>
                  </a:lnTo>
                  <a:lnTo>
                    <a:pt x="18614" y="13871"/>
                  </a:lnTo>
                  <a:lnTo>
                    <a:pt x="18812" y="13779"/>
                  </a:lnTo>
                  <a:lnTo>
                    <a:pt x="18812" y="13548"/>
                  </a:lnTo>
                  <a:lnTo>
                    <a:pt x="19010" y="13548"/>
                  </a:lnTo>
                  <a:lnTo>
                    <a:pt x="19010" y="13364"/>
                  </a:lnTo>
                  <a:lnTo>
                    <a:pt x="19307" y="13272"/>
                  </a:lnTo>
                  <a:lnTo>
                    <a:pt x="19307" y="13088"/>
                  </a:lnTo>
                  <a:lnTo>
                    <a:pt x="19505" y="12949"/>
                  </a:lnTo>
                  <a:lnTo>
                    <a:pt x="19505" y="12581"/>
                  </a:lnTo>
                  <a:lnTo>
                    <a:pt x="19703" y="12488"/>
                  </a:lnTo>
                  <a:lnTo>
                    <a:pt x="19703" y="11843"/>
                  </a:lnTo>
                  <a:lnTo>
                    <a:pt x="19901" y="11705"/>
                  </a:lnTo>
                  <a:lnTo>
                    <a:pt x="19901" y="2995"/>
                  </a:lnTo>
                  <a:lnTo>
                    <a:pt x="19703" y="2811"/>
                  </a:lnTo>
                  <a:lnTo>
                    <a:pt x="19307" y="2581"/>
                  </a:lnTo>
                  <a:lnTo>
                    <a:pt x="19010" y="2396"/>
                  </a:lnTo>
                  <a:lnTo>
                    <a:pt x="19010" y="1935"/>
                  </a:lnTo>
                  <a:lnTo>
                    <a:pt x="18812" y="1843"/>
                  </a:lnTo>
                  <a:lnTo>
                    <a:pt x="18812" y="1751"/>
                  </a:lnTo>
                  <a:lnTo>
                    <a:pt x="18416" y="1613"/>
                  </a:lnTo>
                  <a:lnTo>
                    <a:pt x="18416" y="1567"/>
                  </a:lnTo>
                  <a:lnTo>
                    <a:pt x="18119" y="1429"/>
                  </a:lnTo>
                  <a:lnTo>
                    <a:pt x="18119" y="1336"/>
                  </a:lnTo>
                  <a:lnTo>
                    <a:pt x="17921" y="1290"/>
                  </a:lnTo>
                  <a:lnTo>
                    <a:pt x="17723" y="1152"/>
                  </a:lnTo>
                  <a:lnTo>
                    <a:pt x="17525" y="1152"/>
                  </a:lnTo>
                  <a:lnTo>
                    <a:pt x="17228" y="1060"/>
                  </a:lnTo>
                  <a:lnTo>
                    <a:pt x="17228" y="968"/>
                  </a:lnTo>
                  <a:lnTo>
                    <a:pt x="16931" y="876"/>
                  </a:lnTo>
                  <a:lnTo>
                    <a:pt x="16832" y="876"/>
                  </a:lnTo>
                  <a:lnTo>
                    <a:pt x="16337" y="783"/>
                  </a:lnTo>
                  <a:lnTo>
                    <a:pt x="16337" y="645"/>
                  </a:lnTo>
                  <a:lnTo>
                    <a:pt x="16040" y="645"/>
                  </a:lnTo>
                  <a:lnTo>
                    <a:pt x="15941" y="599"/>
                  </a:lnTo>
                  <a:lnTo>
                    <a:pt x="15644" y="461"/>
                  </a:lnTo>
                  <a:lnTo>
                    <a:pt x="15149" y="461"/>
                  </a:lnTo>
                  <a:lnTo>
                    <a:pt x="14752" y="369"/>
                  </a:lnTo>
                  <a:lnTo>
                    <a:pt x="14455" y="369"/>
                  </a:lnTo>
                  <a:lnTo>
                    <a:pt x="14257" y="323"/>
                  </a:lnTo>
                  <a:lnTo>
                    <a:pt x="13861" y="323"/>
                  </a:lnTo>
                  <a:lnTo>
                    <a:pt x="13564" y="184"/>
                  </a:lnTo>
                  <a:lnTo>
                    <a:pt x="13564" y="92"/>
                  </a:lnTo>
                  <a:lnTo>
                    <a:pt x="12475" y="92"/>
                  </a:lnTo>
                  <a:lnTo>
                    <a:pt x="12178" y="0"/>
                  </a:lnTo>
                  <a:lnTo>
                    <a:pt x="7030" y="0"/>
                  </a:lnTo>
                  <a:lnTo>
                    <a:pt x="6832" y="92"/>
                  </a:lnTo>
                  <a:lnTo>
                    <a:pt x="6337" y="92"/>
                  </a:lnTo>
                  <a:lnTo>
                    <a:pt x="6139" y="184"/>
                  </a:lnTo>
                  <a:lnTo>
                    <a:pt x="5941" y="184"/>
                  </a:lnTo>
                  <a:lnTo>
                    <a:pt x="5347" y="323"/>
                  </a:lnTo>
                  <a:lnTo>
                    <a:pt x="5050" y="369"/>
                  </a:lnTo>
                  <a:lnTo>
                    <a:pt x="4455" y="461"/>
                  </a:lnTo>
                  <a:lnTo>
                    <a:pt x="4356" y="461"/>
                  </a:lnTo>
                  <a:lnTo>
                    <a:pt x="4059" y="645"/>
                  </a:lnTo>
                  <a:lnTo>
                    <a:pt x="3861" y="645"/>
                  </a:lnTo>
                  <a:lnTo>
                    <a:pt x="3564" y="876"/>
                  </a:lnTo>
                  <a:lnTo>
                    <a:pt x="3366" y="1060"/>
                  </a:lnTo>
                  <a:lnTo>
                    <a:pt x="3168" y="1152"/>
                  </a:lnTo>
                  <a:lnTo>
                    <a:pt x="2970" y="1336"/>
                  </a:lnTo>
                  <a:lnTo>
                    <a:pt x="2673" y="1567"/>
                  </a:lnTo>
                  <a:lnTo>
                    <a:pt x="2475" y="1613"/>
                  </a:lnTo>
                  <a:lnTo>
                    <a:pt x="2079" y="2258"/>
                  </a:lnTo>
                  <a:lnTo>
                    <a:pt x="1782" y="2811"/>
                  </a:lnTo>
                  <a:lnTo>
                    <a:pt x="1782" y="3410"/>
                  </a:lnTo>
                  <a:lnTo>
                    <a:pt x="1386" y="3963"/>
                  </a:lnTo>
                  <a:lnTo>
                    <a:pt x="1089" y="4147"/>
                  </a:lnTo>
                  <a:lnTo>
                    <a:pt x="792" y="4378"/>
                  </a:lnTo>
                  <a:lnTo>
                    <a:pt x="792" y="5115"/>
                  </a:lnTo>
                  <a:lnTo>
                    <a:pt x="693" y="5714"/>
                  </a:lnTo>
                  <a:lnTo>
                    <a:pt x="495" y="5899"/>
                  </a:lnTo>
                  <a:lnTo>
                    <a:pt x="198" y="6452"/>
                  </a:lnTo>
                  <a:lnTo>
                    <a:pt x="0" y="7051"/>
                  </a:lnTo>
                  <a:lnTo>
                    <a:pt x="0" y="17696"/>
                  </a:lnTo>
                  <a:lnTo>
                    <a:pt x="198" y="17834"/>
                  </a:lnTo>
                  <a:lnTo>
                    <a:pt x="198" y="18433"/>
                  </a:lnTo>
                  <a:lnTo>
                    <a:pt x="495" y="18479"/>
                  </a:lnTo>
                  <a:lnTo>
                    <a:pt x="495" y="18664"/>
                  </a:lnTo>
                  <a:lnTo>
                    <a:pt x="792" y="18802"/>
                  </a:lnTo>
                  <a:lnTo>
                    <a:pt x="1089" y="18894"/>
                  </a:lnTo>
                  <a:lnTo>
                    <a:pt x="1089" y="19124"/>
                  </a:lnTo>
                  <a:lnTo>
                    <a:pt x="1386" y="19171"/>
                  </a:lnTo>
                  <a:lnTo>
                    <a:pt x="1584" y="19263"/>
                  </a:lnTo>
                  <a:lnTo>
                    <a:pt x="2079" y="19401"/>
                  </a:lnTo>
                  <a:lnTo>
                    <a:pt x="2475" y="19585"/>
                  </a:lnTo>
                  <a:lnTo>
                    <a:pt x="2970" y="19631"/>
                  </a:lnTo>
                  <a:lnTo>
                    <a:pt x="3168" y="19631"/>
                  </a:lnTo>
                  <a:lnTo>
                    <a:pt x="4455" y="19770"/>
                  </a:lnTo>
                  <a:lnTo>
                    <a:pt x="4455" y="19862"/>
                  </a:lnTo>
                  <a:lnTo>
                    <a:pt x="5941" y="19862"/>
                  </a:lnTo>
                  <a:lnTo>
                    <a:pt x="6139" y="19954"/>
                  </a:lnTo>
                  <a:lnTo>
                    <a:pt x="11287" y="19954"/>
                  </a:lnTo>
                  <a:lnTo>
                    <a:pt x="11584" y="19862"/>
                  </a:lnTo>
                  <a:lnTo>
                    <a:pt x="12079" y="19862"/>
                  </a:lnTo>
                  <a:lnTo>
                    <a:pt x="12178" y="19770"/>
                  </a:lnTo>
                  <a:lnTo>
                    <a:pt x="12475" y="19770"/>
                  </a:lnTo>
                  <a:lnTo>
                    <a:pt x="12772" y="19631"/>
                  </a:lnTo>
                  <a:lnTo>
                    <a:pt x="12970" y="19631"/>
                  </a:lnTo>
                  <a:lnTo>
                    <a:pt x="13366" y="19447"/>
                  </a:lnTo>
                  <a:lnTo>
                    <a:pt x="13564" y="19447"/>
                  </a:lnTo>
                  <a:lnTo>
                    <a:pt x="13861" y="19401"/>
                  </a:lnTo>
                  <a:lnTo>
                    <a:pt x="13861" y="19263"/>
                  </a:lnTo>
                  <a:lnTo>
                    <a:pt x="14059" y="19263"/>
                  </a:lnTo>
                  <a:lnTo>
                    <a:pt x="14257" y="19171"/>
                  </a:lnTo>
                  <a:lnTo>
                    <a:pt x="14455" y="19124"/>
                  </a:lnTo>
                  <a:lnTo>
                    <a:pt x="14752" y="18986"/>
                  </a:lnTo>
                  <a:lnTo>
                    <a:pt x="14950" y="18802"/>
                  </a:lnTo>
                  <a:lnTo>
                    <a:pt x="15644" y="18479"/>
                  </a:lnTo>
                  <a:lnTo>
                    <a:pt x="15941" y="18295"/>
                  </a:lnTo>
                  <a:lnTo>
                    <a:pt x="16040" y="18295"/>
                  </a:lnTo>
                  <a:lnTo>
                    <a:pt x="16040" y="18203"/>
                  </a:lnTo>
                  <a:lnTo>
                    <a:pt x="16337" y="18111"/>
                  </a:lnTo>
                  <a:lnTo>
                    <a:pt x="16337" y="18018"/>
                  </a:lnTo>
                  <a:lnTo>
                    <a:pt x="16634" y="17926"/>
                  </a:lnTo>
                  <a:lnTo>
                    <a:pt x="16634" y="17327"/>
                  </a:lnTo>
                  <a:lnTo>
                    <a:pt x="16832" y="17235"/>
                  </a:lnTo>
                  <a:lnTo>
                    <a:pt x="16832" y="16959"/>
                  </a:lnTo>
                  <a:lnTo>
                    <a:pt x="16931" y="16959"/>
                  </a:lnTo>
                  <a:lnTo>
                    <a:pt x="16931" y="16728"/>
                  </a:lnTo>
                  <a:lnTo>
                    <a:pt x="17228" y="16728"/>
                  </a:lnTo>
                  <a:lnTo>
                    <a:pt x="17228" y="16267"/>
                  </a:lnTo>
                  <a:lnTo>
                    <a:pt x="17525" y="16267"/>
                  </a:lnTo>
                  <a:lnTo>
                    <a:pt x="17525" y="15115"/>
                  </a:lnTo>
                  <a:lnTo>
                    <a:pt x="17228" y="15207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5" name="Freeform 457" descr="40%"/>
            <p:cNvSpPr>
              <a:spLocks/>
            </p:cNvSpPr>
            <p:nvPr/>
          </p:nvSpPr>
          <p:spPr bwMode="auto">
            <a:xfrm>
              <a:off x="3842" y="3373"/>
              <a:ext cx="85" cy="89"/>
            </a:xfrm>
            <a:custGeom>
              <a:avLst/>
              <a:gdLst>
                <a:gd name="T0" fmla="*/ 3507 w 20000"/>
                <a:gd name="T1" fmla="*/ 17578 h 20000"/>
                <a:gd name="T2" fmla="*/ 2749 w 20000"/>
                <a:gd name="T3" fmla="*/ 19910 h 20000"/>
                <a:gd name="T4" fmla="*/ 16493 w 20000"/>
                <a:gd name="T5" fmla="*/ 19910 h 20000"/>
                <a:gd name="T6" fmla="*/ 17441 w 20000"/>
                <a:gd name="T7" fmla="*/ 18834 h 20000"/>
                <a:gd name="T8" fmla="*/ 17630 w 20000"/>
                <a:gd name="T9" fmla="*/ 19103 h 20000"/>
                <a:gd name="T10" fmla="*/ 17915 w 20000"/>
                <a:gd name="T11" fmla="*/ 19103 h 20000"/>
                <a:gd name="T12" fmla="*/ 17915 w 20000"/>
                <a:gd name="T13" fmla="*/ 18834 h 20000"/>
                <a:gd name="T14" fmla="*/ 18294 w 20000"/>
                <a:gd name="T15" fmla="*/ 18475 h 20000"/>
                <a:gd name="T16" fmla="*/ 18294 w 20000"/>
                <a:gd name="T17" fmla="*/ 18296 h 20000"/>
                <a:gd name="T18" fmla="*/ 18578 w 20000"/>
                <a:gd name="T19" fmla="*/ 17937 h 20000"/>
                <a:gd name="T20" fmla="*/ 18578 w 20000"/>
                <a:gd name="T21" fmla="*/ 15336 h 20000"/>
                <a:gd name="T22" fmla="*/ 18863 w 20000"/>
                <a:gd name="T23" fmla="*/ 14978 h 20000"/>
                <a:gd name="T24" fmla="*/ 18863 w 20000"/>
                <a:gd name="T25" fmla="*/ 10135 h 20000"/>
                <a:gd name="T26" fmla="*/ 19242 w 20000"/>
                <a:gd name="T27" fmla="*/ 9776 h 20000"/>
                <a:gd name="T28" fmla="*/ 19242 w 20000"/>
                <a:gd name="T29" fmla="*/ 9327 h 20000"/>
                <a:gd name="T30" fmla="*/ 19526 w 20000"/>
                <a:gd name="T31" fmla="*/ 8879 h 20000"/>
                <a:gd name="T32" fmla="*/ 19526 w 20000"/>
                <a:gd name="T33" fmla="*/ 8700 h 20000"/>
                <a:gd name="T34" fmla="*/ 19716 w 20000"/>
                <a:gd name="T35" fmla="*/ 8341 h 20000"/>
                <a:gd name="T36" fmla="*/ 19716 w 20000"/>
                <a:gd name="T37" fmla="*/ 6368 h 20000"/>
                <a:gd name="T38" fmla="*/ 19905 w 20000"/>
                <a:gd name="T39" fmla="*/ 5740 h 20000"/>
                <a:gd name="T40" fmla="*/ 19905 w 20000"/>
                <a:gd name="T41" fmla="*/ 3408 h 20000"/>
                <a:gd name="T42" fmla="*/ 19716 w 20000"/>
                <a:gd name="T43" fmla="*/ 3139 h 20000"/>
                <a:gd name="T44" fmla="*/ 19526 w 20000"/>
                <a:gd name="T45" fmla="*/ 2870 h 20000"/>
                <a:gd name="T46" fmla="*/ 18294 w 20000"/>
                <a:gd name="T47" fmla="*/ 2870 h 20000"/>
                <a:gd name="T48" fmla="*/ 17915 w 20000"/>
                <a:gd name="T49" fmla="*/ 1166 h 20000"/>
                <a:gd name="T50" fmla="*/ 17441 w 20000"/>
                <a:gd name="T51" fmla="*/ 1166 h 20000"/>
                <a:gd name="T52" fmla="*/ 16967 w 20000"/>
                <a:gd name="T53" fmla="*/ 807 h 20000"/>
                <a:gd name="T54" fmla="*/ 16019 w 20000"/>
                <a:gd name="T55" fmla="*/ 807 h 20000"/>
                <a:gd name="T56" fmla="*/ 15545 w 20000"/>
                <a:gd name="T57" fmla="*/ 628 h 20000"/>
                <a:gd name="T58" fmla="*/ 15071 w 20000"/>
                <a:gd name="T59" fmla="*/ 269 h 20000"/>
                <a:gd name="T60" fmla="*/ 14597 w 20000"/>
                <a:gd name="T61" fmla="*/ 269 h 20000"/>
                <a:gd name="T62" fmla="*/ 14123 w 20000"/>
                <a:gd name="T63" fmla="*/ 0 h 20000"/>
                <a:gd name="T64" fmla="*/ 3223 w 20000"/>
                <a:gd name="T65" fmla="*/ 0 h 20000"/>
                <a:gd name="T66" fmla="*/ 3223 w 20000"/>
                <a:gd name="T67" fmla="*/ 269 h 20000"/>
                <a:gd name="T68" fmla="*/ 1896 w 20000"/>
                <a:gd name="T69" fmla="*/ 269 h 20000"/>
                <a:gd name="T70" fmla="*/ 1896 w 20000"/>
                <a:gd name="T71" fmla="*/ 2063 h 20000"/>
                <a:gd name="T72" fmla="*/ 0 w 20000"/>
                <a:gd name="T73" fmla="*/ 2063 h 20000"/>
                <a:gd name="T74" fmla="*/ 0 w 20000"/>
                <a:gd name="T75" fmla="*/ 8341 h 20000"/>
                <a:gd name="T76" fmla="*/ 190 w 20000"/>
                <a:gd name="T77" fmla="*/ 10673 h 20000"/>
                <a:gd name="T78" fmla="*/ 190 w 20000"/>
                <a:gd name="T79" fmla="*/ 11211 h 20000"/>
                <a:gd name="T80" fmla="*/ 474 w 20000"/>
                <a:gd name="T81" fmla="*/ 11839 h 20000"/>
                <a:gd name="T82" fmla="*/ 474 w 20000"/>
                <a:gd name="T83" fmla="*/ 13004 h 20000"/>
                <a:gd name="T84" fmla="*/ 664 w 20000"/>
                <a:gd name="T85" fmla="*/ 13274 h 20000"/>
                <a:gd name="T86" fmla="*/ 948 w 20000"/>
                <a:gd name="T87" fmla="*/ 13901 h 20000"/>
                <a:gd name="T88" fmla="*/ 948 w 20000"/>
                <a:gd name="T89" fmla="*/ 14529 h 20000"/>
                <a:gd name="T90" fmla="*/ 1422 w 20000"/>
                <a:gd name="T91" fmla="*/ 14709 h 20000"/>
                <a:gd name="T92" fmla="*/ 1422 w 20000"/>
                <a:gd name="T93" fmla="*/ 15874 h 20000"/>
                <a:gd name="T94" fmla="*/ 1706 w 20000"/>
                <a:gd name="T95" fmla="*/ 16143 h 20000"/>
                <a:gd name="T96" fmla="*/ 1706 w 20000"/>
                <a:gd name="T97" fmla="*/ 16413 h 20000"/>
                <a:gd name="T98" fmla="*/ 2085 w 20000"/>
                <a:gd name="T99" fmla="*/ 16413 h 20000"/>
                <a:gd name="T100" fmla="*/ 2275 w 20000"/>
                <a:gd name="T101" fmla="*/ 16861 h 20000"/>
                <a:gd name="T102" fmla="*/ 2275 w 20000"/>
                <a:gd name="T103" fmla="*/ 17937 h 20000"/>
                <a:gd name="T104" fmla="*/ 2559 w 20000"/>
                <a:gd name="T105" fmla="*/ 17937 h 20000"/>
                <a:gd name="T106" fmla="*/ 2559 w 20000"/>
                <a:gd name="T107" fmla="*/ 18296 h 20000"/>
                <a:gd name="T108" fmla="*/ 2749 w 20000"/>
                <a:gd name="T109" fmla="*/ 18296 h 20000"/>
                <a:gd name="T110" fmla="*/ 2749 w 20000"/>
                <a:gd name="T111" fmla="*/ 19103 h 20000"/>
                <a:gd name="T112" fmla="*/ 3507 w 20000"/>
                <a:gd name="T113" fmla="*/ 175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07" y="17578"/>
                  </a:moveTo>
                  <a:lnTo>
                    <a:pt x="2749" y="19910"/>
                  </a:lnTo>
                  <a:lnTo>
                    <a:pt x="16493" y="19910"/>
                  </a:lnTo>
                  <a:lnTo>
                    <a:pt x="17441" y="18834"/>
                  </a:lnTo>
                  <a:lnTo>
                    <a:pt x="17630" y="19103"/>
                  </a:lnTo>
                  <a:lnTo>
                    <a:pt x="17915" y="19103"/>
                  </a:lnTo>
                  <a:lnTo>
                    <a:pt x="17915" y="18834"/>
                  </a:lnTo>
                  <a:lnTo>
                    <a:pt x="18294" y="18475"/>
                  </a:lnTo>
                  <a:lnTo>
                    <a:pt x="18294" y="18296"/>
                  </a:lnTo>
                  <a:lnTo>
                    <a:pt x="18578" y="17937"/>
                  </a:lnTo>
                  <a:lnTo>
                    <a:pt x="18578" y="15336"/>
                  </a:lnTo>
                  <a:lnTo>
                    <a:pt x="18863" y="14978"/>
                  </a:lnTo>
                  <a:lnTo>
                    <a:pt x="18863" y="10135"/>
                  </a:lnTo>
                  <a:lnTo>
                    <a:pt x="19242" y="9776"/>
                  </a:lnTo>
                  <a:lnTo>
                    <a:pt x="19242" y="9327"/>
                  </a:lnTo>
                  <a:lnTo>
                    <a:pt x="19526" y="8879"/>
                  </a:lnTo>
                  <a:lnTo>
                    <a:pt x="19526" y="8700"/>
                  </a:lnTo>
                  <a:lnTo>
                    <a:pt x="19716" y="8341"/>
                  </a:lnTo>
                  <a:lnTo>
                    <a:pt x="19716" y="6368"/>
                  </a:lnTo>
                  <a:lnTo>
                    <a:pt x="19905" y="5740"/>
                  </a:lnTo>
                  <a:lnTo>
                    <a:pt x="19905" y="3408"/>
                  </a:lnTo>
                  <a:lnTo>
                    <a:pt x="19716" y="3139"/>
                  </a:lnTo>
                  <a:lnTo>
                    <a:pt x="19526" y="2870"/>
                  </a:lnTo>
                  <a:lnTo>
                    <a:pt x="18294" y="2870"/>
                  </a:lnTo>
                  <a:lnTo>
                    <a:pt x="17915" y="1166"/>
                  </a:lnTo>
                  <a:lnTo>
                    <a:pt x="17441" y="1166"/>
                  </a:lnTo>
                  <a:lnTo>
                    <a:pt x="16967" y="807"/>
                  </a:lnTo>
                  <a:lnTo>
                    <a:pt x="16019" y="807"/>
                  </a:lnTo>
                  <a:lnTo>
                    <a:pt x="15545" y="628"/>
                  </a:lnTo>
                  <a:lnTo>
                    <a:pt x="15071" y="269"/>
                  </a:lnTo>
                  <a:lnTo>
                    <a:pt x="14597" y="269"/>
                  </a:lnTo>
                  <a:lnTo>
                    <a:pt x="14123" y="0"/>
                  </a:lnTo>
                  <a:lnTo>
                    <a:pt x="3223" y="0"/>
                  </a:lnTo>
                  <a:lnTo>
                    <a:pt x="3223" y="269"/>
                  </a:lnTo>
                  <a:lnTo>
                    <a:pt x="1896" y="269"/>
                  </a:lnTo>
                  <a:lnTo>
                    <a:pt x="1896" y="2063"/>
                  </a:lnTo>
                  <a:lnTo>
                    <a:pt x="0" y="2063"/>
                  </a:lnTo>
                  <a:lnTo>
                    <a:pt x="0" y="8341"/>
                  </a:lnTo>
                  <a:lnTo>
                    <a:pt x="190" y="10673"/>
                  </a:lnTo>
                  <a:lnTo>
                    <a:pt x="190" y="11211"/>
                  </a:lnTo>
                  <a:lnTo>
                    <a:pt x="474" y="11839"/>
                  </a:lnTo>
                  <a:lnTo>
                    <a:pt x="474" y="13004"/>
                  </a:lnTo>
                  <a:lnTo>
                    <a:pt x="664" y="13274"/>
                  </a:lnTo>
                  <a:lnTo>
                    <a:pt x="948" y="13901"/>
                  </a:lnTo>
                  <a:lnTo>
                    <a:pt x="948" y="14529"/>
                  </a:lnTo>
                  <a:lnTo>
                    <a:pt x="1422" y="14709"/>
                  </a:lnTo>
                  <a:lnTo>
                    <a:pt x="1422" y="15874"/>
                  </a:lnTo>
                  <a:lnTo>
                    <a:pt x="1706" y="16143"/>
                  </a:lnTo>
                  <a:lnTo>
                    <a:pt x="1706" y="16413"/>
                  </a:lnTo>
                  <a:lnTo>
                    <a:pt x="2085" y="16413"/>
                  </a:lnTo>
                  <a:lnTo>
                    <a:pt x="2275" y="16861"/>
                  </a:lnTo>
                  <a:lnTo>
                    <a:pt x="2275" y="17937"/>
                  </a:lnTo>
                  <a:lnTo>
                    <a:pt x="2559" y="17937"/>
                  </a:lnTo>
                  <a:lnTo>
                    <a:pt x="2559" y="18296"/>
                  </a:lnTo>
                  <a:lnTo>
                    <a:pt x="2749" y="18296"/>
                  </a:lnTo>
                  <a:lnTo>
                    <a:pt x="2749" y="19103"/>
                  </a:lnTo>
                  <a:lnTo>
                    <a:pt x="3507" y="17578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6" name="Freeform 458"/>
            <p:cNvSpPr>
              <a:spLocks/>
            </p:cNvSpPr>
            <p:nvPr/>
          </p:nvSpPr>
          <p:spPr bwMode="auto">
            <a:xfrm>
              <a:off x="4029" y="3043"/>
              <a:ext cx="127" cy="147"/>
            </a:xfrm>
            <a:custGeom>
              <a:avLst/>
              <a:gdLst>
                <a:gd name="T0" fmla="*/ 2334 w 20000"/>
                <a:gd name="T1" fmla="*/ 763 h 20000"/>
                <a:gd name="T2" fmla="*/ 2587 w 20000"/>
                <a:gd name="T3" fmla="*/ 490 h 20000"/>
                <a:gd name="T4" fmla="*/ 8644 w 20000"/>
                <a:gd name="T5" fmla="*/ 0 h 20000"/>
                <a:gd name="T6" fmla="*/ 14196 w 20000"/>
                <a:gd name="T7" fmla="*/ 0 h 20000"/>
                <a:gd name="T8" fmla="*/ 17224 w 20000"/>
                <a:gd name="T9" fmla="*/ 763 h 20000"/>
                <a:gd name="T10" fmla="*/ 18044 w 20000"/>
                <a:gd name="T11" fmla="*/ 1308 h 20000"/>
                <a:gd name="T12" fmla="*/ 18675 w 20000"/>
                <a:gd name="T13" fmla="*/ 1853 h 20000"/>
                <a:gd name="T14" fmla="*/ 18927 w 20000"/>
                <a:gd name="T15" fmla="*/ 2888 h 20000"/>
                <a:gd name="T16" fmla="*/ 19243 w 20000"/>
                <a:gd name="T17" fmla="*/ 3106 h 20000"/>
                <a:gd name="T18" fmla="*/ 19558 w 20000"/>
                <a:gd name="T19" fmla="*/ 3651 h 20000"/>
                <a:gd name="T20" fmla="*/ 19937 w 20000"/>
                <a:gd name="T21" fmla="*/ 6921 h 20000"/>
                <a:gd name="T22" fmla="*/ 19811 w 20000"/>
                <a:gd name="T23" fmla="*/ 10136 h 20000"/>
                <a:gd name="T24" fmla="*/ 19243 w 20000"/>
                <a:gd name="T25" fmla="*/ 13025 h 20000"/>
                <a:gd name="T26" fmla="*/ 18044 w 20000"/>
                <a:gd name="T27" fmla="*/ 14332 h 20000"/>
                <a:gd name="T28" fmla="*/ 17224 w 20000"/>
                <a:gd name="T29" fmla="*/ 15858 h 20000"/>
                <a:gd name="T30" fmla="*/ 17224 w 20000"/>
                <a:gd name="T31" fmla="*/ 17657 h 20000"/>
                <a:gd name="T32" fmla="*/ 16909 w 20000"/>
                <a:gd name="T33" fmla="*/ 17929 h 20000"/>
                <a:gd name="T34" fmla="*/ 16341 w 20000"/>
                <a:gd name="T35" fmla="*/ 18202 h 20000"/>
                <a:gd name="T36" fmla="*/ 15773 w 20000"/>
                <a:gd name="T37" fmla="*/ 18474 h 20000"/>
                <a:gd name="T38" fmla="*/ 14890 w 20000"/>
                <a:gd name="T39" fmla="*/ 19019 h 20000"/>
                <a:gd name="T40" fmla="*/ 11420 w 20000"/>
                <a:gd name="T41" fmla="*/ 19946 h 20000"/>
                <a:gd name="T42" fmla="*/ 8644 w 20000"/>
                <a:gd name="T43" fmla="*/ 19946 h 20000"/>
                <a:gd name="T44" fmla="*/ 4921 w 20000"/>
                <a:gd name="T45" fmla="*/ 18692 h 20000"/>
                <a:gd name="T46" fmla="*/ 4353 w 20000"/>
                <a:gd name="T47" fmla="*/ 18474 h 20000"/>
                <a:gd name="T48" fmla="*/ 3785 w 20000"/>
                <a:gd name="T49" fmla="*/ 18202 h 20000"/>
                <a:gd name="T50" fmla="*/ 3470 w 20000"/>
                <a:gd name="T51" fmla="*/ 17929 h 20000"/>
                <a:gd name="T52" fmla="*/ 3218 w 20000"/>
                <a:gd name="T53" fmla="*/ 16948 h 20000"/>
                <a:gd name="T54" fmla="*/ 2902 w 20000"/>
                <a:gd name="T55" fmla="*/ 15858 h 20000"/>
                <a:gd name="T56" fmla="*/ 2965 w 20000"/>
                <a:gd name="T57" fmla="*/ 12480 h 20000"/>
                <a:gd name="T58" fmla="*/ 2587 w 20000"/>
                <a:gd name="T59" fmla="*/ 11226 h 20000"/>
                <a:gd name="T60" fmla="*/ 2019 w 20000"/>
                <a:gd name="T61" fmla="*/ 10409 h 20000"/>
                <a:gd name="T62" fmla="*/ 1451 w 20000"/>
                <a:gd name="T63" fmla="*/ 9646 h 20000"/>
                <a:gd name="T64" fmla="*/ 883 w 20000"/>
                <a:gd name="T65" fmla="*/ 9101 h 20000"/>
                <a:gd name="T66" fmla="*/ 568 w 20000"/>
                <a:gd name="T67" fmla="*/ 8828 h 20000"/>
                <a:gd name="T68" fmla="*/ 315 w 20000"/>
                <a:gd name="T69" fmla="*/ 7302 h 20000"/>
                <a:gd name="T70" fmla="*/ 568 w 20000"/>
                <a:gd name="T71" fmla="*/ 3924 h 20000"/>
                <a:gd name="T72" fmla="*/ 1136 w 20000"/>
                <a:gd name="T73" fmla="*/ 15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019" y="1035"/>
                  </a:moveTo>
                  <a:lnTo>
                    <a:pt x="2334" y="763"/>
                  </a:lnTo>
                  <a:lnTo>
                    <a:pt x="2902" y="763"/>
                  </a:lnTo>
                  <a:lnTo>
                    <a:pt x="2587" y="490"/>
                  </a:lnTo>
                  <a:lnTo>
                    <a:pt x="5678" y="272"/>
                  </a:lnTo>
                  <a:lnTo>
                    <a:pt x="8644" y="0"/>
                  </a:lnTo>
                  <a:lnTo>
                    <a:pt x="11420" y="0"/>
                  </a:lnTo>
                  <a:lnTo>
                    <a:pt x="14196" y="0"/>
                  </a:lnTo>
                  <a:lnTo>
                    <a:pt x="17224" y="763"/>
                  </a:lnTo>
                  <a:lnTo>
                    <a:pt x="17792" y="1035"/>
                  </a:lnTo>
                  <a:lnTo>
                    <a:pt x="18044" y="1308"/>
                  </a:lnTo>
                  <a:lnTo>
                    <a:pt x="18675" y="1308"/>
                  </a:lnTo>
                  <a:lnTo>
                    <a:pt x="18675" y="1853"/>
                  </a:lnTo>
                  <a:lnTo>
                    <a:pt x="18927" y="2071"/>
                  </a:lnTo>
                  <a:lnTo>
                    <a:pt x="18927" y="2888"/>
                  </a:lnTo>
                  <a:lnTo>
                    <a:pt x="19243" y="2888"/>
                  </a:lnTo>
                  <a:lnTo>
                    <a:pt x="19243" y="3106"/>
                  </a:lnTo>
                  <a:lnTo>
                    <a:pt x="19558" y="3379"/>
                  </a:lnTo>
                  <a:lnTo>
                    <a:pt x="19558" y="3651"/>
                  </a:lnTo>
                  <a:lnTo>
                    <a:pt x="19811" y="5014"/>
                  </a:lnTo>
                  <a:lnTo>
                    <a:pt x="19937" y="6921"/>
                  </a:lnTo>
                  <a:lnTo>
                    <a:pt x="19811" y="7520"/>
                  </a:lnTo>
                  <a:lnTo>
                    <a:pt x="19811" y="10136"/>
                  </a:lnTo>
                  <a:lnTo>
                    <a:pt x="19811" y="11444"/>
                  </a:lnTo>
                  <a:lnTo>
                    <a:pt x="19243" y="13025"/>
                  </a:lnTo>
                  <a:lnTo>
                    <a:pt x="18927" y="13515"/>
                  </a:lnTo>
                  <a:lnTo>
                    <a:pt x="18044" y="14332"/>
                  </a:lnTo>
                  <a:lnTo>
                    <a:pt x="17476" y="15858"/>
                  </a:lnTo>
                  <a:lnTo>
                    <a:pt x="17224" y="15858"/>
                  </a:lnTo>
                  <a:lnTo>
                    <a:pt x="16909" y="16131"/>
                  </a:lnTo>
                  <a:lnTo>
                    <a:pt x="17224" y="17657"/>
                  </a:lnTo>
                  <a:lnTo>
                    <a:pt x="17224" y="17929"/>
                  </a:lnTo>
                  <a:lnTo>
                    <a:pt x="16909" y="17929"/>
                  </a:lnTo>
                  <a:lnTo>
                    <a:pt x="16593" y="18202"/>
                  </a:lnTo>
                  <a:lnTo>
                    <a:pt x="16341" y="18202"/>
                  </a:lnTo>
                  <a:lnTo>
                    <a:pt x="16341" y="18474"/>
                  </a:lnTo>
                  <a:lnTo>
                    <a:pt x="15773" y="18474"/>
                  </a:lnTo>
                  <a:lnTo>
                    <a:pt x="15773" y="19019"/>
                  </a:lnTo>
                  <a:lnTo>
                    <a:pt x="14890" y="19019"/>
                  </a:lnTo>
                  <a:lnTo>
                    <a:pt x="14322" y="19237"/>
                  </a:lnTo>
                  <a:lnTo>
                    <a:pt x="11420" y="19946"/>
                  </a:lnTo>
                  <a:lnTo>
                    <a:pt x="8644" y="19946"/>
                  </a:lnTo>
                  <a:lnTo>
                    <a:pt x="5489" y="19019"/>
                  </a:lnTo>
                  <a:lnTo>
                    <a:pt x="4921" y="18692"/>
                  </a:lnTo>
                  <a:lnTo>
                    <a:pt x="4669" y="18692"/>
                  </a:lnTo>
                  <a:lnTo>
                    <a:pt x="4353" y="18474"/>
                  </a:lnTo>
                  <a:lnTo>
                    <a:pt x="4353" y="18202"/>
                  </a:lnTo>
                  <a:lnTo>
                    <a:pt x="3785" y="18202"/>
                  </a:lnTo>
                  <a:lnTo>
                    <a:pt x="3785" y="17929"/>
                  </a:lnTo>
                  <a:lnTo>
                    <a:pt x="3470" y="17929"/>
                  </a:lnTo>
                  <a:lnTo>
                    <a:pt x="3470" y="17439"/>
                  </a:lnTo>
                  <a:lnTo>
                    <a:pt x="3218" y="16948"/>
                  </a:lnTo>
                  <a:lnTo>
                    <a:pt x="3218" y="16131"/>
                  </a:lnTo>
                  <a:lnTo>
                    <a:pt x="2902" y="15858"/>
                  </a:lnTo>
                  <a:lnTo>
                    <a:pt x="2965" y="14986"/>
                  </a:lnTo>
                  <a:lnTo>
                    <a:pt x="2965" y="12480"/>
                  </a:lnTo>
                  <a:lnTo>
                    <a:pt x="2587" y="11935"/>
                  </a:lnTo>
                  <a:lnTo>
                    <a:pt x="2587" y="11226"/>
                  </a:lnTo>
                  <a:lnTo>
                    <a:pt x="2334" y="10954"/>
                  </a:lnTo>
                  <a:lnTo>
                    <a:pt x="2019" y="10409"/>
                  </a:lnTo>
                  <a:lnTo>
                    <a:pt x="1451" y="10136"/>
                  </a:lnTo>
                  <a:lnTo>
                    <a:pt x="1451" y="9646"/>
                  </a:lnTo>
                  <a:lnTo>
                    <a:pt x="883" y="9319"/>
                  </a:lnTo>
                  <a:lnTo>
                    <a:pt x="883" y="9101"/>
                  </a:lnTo>
                  <a:lnTo>
                    <a:pt x="568" y="9101"/>
                  </a:lnTo>
                  <a:lnTo>
                    <a:pt x="568" y="8828"/>
                  </a:lnTo>
                  <a:lnTo>
                    <a:pt x="315" y="8338"/>
                  </a:lnTo>
                  <a:lnTo>
                    <a:pt x="315" y="7302"/>
                  </a:lnTo>
                  <a:lnTo>
                    <a:pt x="0" y="7030"/>
                  </a:lnTo>
                  <a:lnTo>
                    <a:pt x="568" y="3924"/>
                  </a:lnTo>
                  <a:lnTo>
                    <a:pt x="1136" y="1580"/>
                  </a:lnTo>
                  <a:lnTo>
                    <a:pt x="2019" y="1035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7" name="Freeform 459" descr="40%"/>
            <p:cNvSpPr>
              <a:spLocks/>
            </p:cNvSpPr>
            <p:nvPr/>
          </p:nvSpPr>
          <p:spPr bwMode="auto">
            <a:xfrm>
              <a:off x="3905" y="2970"/>
              <a:ext cx="84" cy="89"/>
            </a:xfrm>
            <a:custGeom>
              <a:avLst/>
              <a:gdLst>
                <a:gd name="T0" fmla="*/ 16493 w 20000"/>
                <a:gd name="T1" fmla="*/ 2332 h 20000"/>
                <a:gd name="T2" fmla="*/ 17156 w 20000"/>
                <a:gd name="T3" fmla="*/ 0 h 20000"/>
                <a:gd name="T4" fmla="*/ 3507 w 20000"/>
                <a:gd name="T5" fmla="*/ 0 h 20000"/>
                <a:gd name="T6" fmla="*/ 2559 w 20000"/>
                <a:gd name="T7" fmla="*/ 1166 h 20000"/>
                <a:gd name="T8" fmla="*/ 2275 w 20000"/>
                <a:gd name="T9" fmla="*/ 807 h 20000"/>
                <a:gd name="T10" fmla="*/ 1991 w 20000"/>
                <a:gd name="T11" fmla="*/ 807 h 20000"/>
                <a:gd name="T12" fmla="*/ 1991 w 20000"/>
                <a:gd name="T13" fmla="*/ 1166 h 20000"/>
                <a:gd name="T14" fmla="*/ 1611 w 20000"/>
                <a:gd name="T15" fmla="*/ 1435 h 20000"/>
                <a:gd name="T16" fmla="*/ 1611 w 20000"/>
                <a:gd name="T17" fmla="*/ 1704 h 20000"/>
                <a:gd name="T18" fmla="*/ 1422 w 20000"/>
                <a:gd name="T19" fmla="*/ 2063 h 20000"/>
                <a:gd name="T20" fmla="*/ 1422 w 20000"/>
                <a:gd name="T21" fmla="*/ 4574 h 20000"/>
                <a:gd name="T22" fmla="*/ 1137 w 20000"/>
                <a:gd name="T23" fmla="*/ 4933 h 20000"/>
                <a:gd name="T24" fmla="*/ 1137 w 20000"/>
                <a:gd name="T25" fmla="*/ 9776 h 20000"/>
                <a:gd name="T26" fmla="*/ 664 w 20000"/>
                <a:gd name="T27" fmla="*/ 10135 h 20000"/>
                <a:gd name="T28" fmla="*/ 664 w 20000"/>
                <a:gd name="T29" fmla="*/ 10673 h 20000"/>
                <a:gd name="T30" fmla="*/ 474 w 20000"/>
                <a:gd name="T31" fmla="*/ 11031 h 20000"/>
                <a:gd name="T32" fmla="*/ 474 w 20000"/>
                <a:gd name="T33" fmla="*/ 11211 h 20000"/>
                <a:gd name="T34" fmla="*/ 190 w 20000"/>
                <a:gd name="T35" fmla="*/ 11659 h 20000"/>
                <a:gd name="T36" fmla="*/ 190 w 20000"/>
                <a:gd name="T37" fmla="*/ 13543 h 20000"/>
                <a:gd name="T38" fmla="*/ 0 w 20000"/>
                <a:gd name="T39" fmla="*/ 14170 h 20000"/>
                <a:gd name="T40" fmla="*/ 0 w 20000"/>
                <a:gd name="T41" fmla="*/ 16502 h 20000"/>
                <a:gd name="T42" fmla="*/ 190 w 20000"/>
                <a:gd name="T43" fmla="*/ 16861 h 20000"/>
                <a:gd name="T44" fmla="*/ 474 w 20000"/>
                <a:gd name="T45" fmla="*/ 17040 h 20000"/>
                <a:gd name="T46" fmla="*/ 1611 w 20000"/>
                <a:gd name="T47" fmla="*/ 17040 h 20000"/>
                <a:gd name="T48" fmla="*/ 1991 w 20000"/>
                <a:gd name="T49" fmla="*/ 18834 h 20000"/>
                <a:gd name="T50" fmla="*/ 2559 w 20000"/>
                <a:gd name="T51" fmla="*/ 18834 h 20000"/>
                <a:gd name="T52" fmla="*/ 2938 w 20000"/>
                <a:gd name="T53" fmla="*/ 19103 h 20000"/>
                <a:gd name="T54" fmla="*/ 3886 w 20000"/>
                <a:gd name="T55" fmla="*/ 19103 h 20000"/>
                <a:gd name="T56" fmla="*/ 4455 w 20000"/>
                <a:gd name="T57" fmla="*/ 19372 h 20000"/>
                <a:gd name="T58" fmla="*/ 4834 w 20000"/>
                <a:gd name="T59" fmla="*/ 19731 h 20000"/>
                <a:gd name="T60" fmla="*/ 5403 w 20000"/>
                <a:gd name="T61" fmla="*/ 19731 h 20000"/>
                <a:gd name="T62" fmla="*/ 5782 w 20000"/>
                <a:gd name="T63" fmla="*/ 19910 h 20000"/>
                <a:gd name="T64" fmla="*/ 16777 w 20000"/>
                <a:gd name="T65" fmla="*/ 19910 h 20000"/>
                <a:gd name="T66" fmla="*/ 16777 w 20000"/>
                <a:gd name="T67" fmla="*/ 19731 h 20000"/>
                <a:gd name="T68" fmla="*/ 18104 w 20000"/>
                <a:gd name="T69" fmla="*/ 19731 h 20000"/>
                <a:gd name="T70" fmla="*/ 18104 w 20000"/>
                <a:gd name="T71" fmla="*/ 17937 h 20000"/>
                <a:gd name="T72" fmla="*/ 19905 w 20000"/>
                <a:gd name="T73" fmla="*/ 17937 h 20000"/>
                <a:gd name="T74" fmla="*/ 19905 w 20000"/>
                <a:gd name="T75" fmla="*/ 11659 h 20000"/>
                <a:gd name="T76" fmla="*/ 19716 w 20000"/>
                <a:gd name="T77" fmla="*/ 9327 h 20000"/>
                <a:gd name="T78" fmla="*/ 19716 w 20000"/>
                <a:gd name="T79" fmla="*/ 8700 h 20000"/>
                <a:gd name="T80" fmla="*/ 19526 w 20000"/>
                <a:gd name="T81" fmla="*/ 8161 h 20000"/>
                <a:gd name="T82" fmla="*/ 19526 w 20000"/>
                <a:gd name="T83" fmla="*/ 6906 h 20000"/>
                <a:gd name="T84" fmla="*/ 19242 w 20000"/>
                <a:gd name="T85" fmla="*/ 6637 h 20000"/>
                <a:gd name="T86" fmla="*/ 19052 w 20000"/>
                <a:gd name="T87" fmla="*/ 6009 h 20000"/>
                <a:gd name="T88" fmla="*/ 19052 w 20000"/>
                <a:gd name="T89" fmla="*/ 5471 h 20000"/>
                <a:gd name="T90" fmla="*/ 18578 w 20000"/>
                <a:gd name="T91" fmla="*/ 5202 h 20000"/>
                <a:gd name="T92" fmla="*/ 18578 w 20000"/>
                <a:gd name="T93" fmla="*/ 4036 h 20000"/>
                <a:gd name="T94" fmla="*/ 18294 w 20000"/>
                <a:gd name="T95" fmla="*/ 3767 h 20000"/>
                <a:gd name="T96" fmla="*/ 18294 w 20000"/>
                <a:gd name="T97" fmla="*/ 3498 h 20000"/>
                <a:gd name="T98" fmla="*/ 17820 w 20000"/>
                <a:gd name="T99" fmla="*/ 3498 h 20000"/>
                <a:gd name="T100" fmla="*/ 17630 w 20000"/>
                <a:gd name="T101" fmla="*/ 3139 h 20000"/>
                <a:gd name="T102" fmla="*/ 17630 w 20000"/>
                <a:gd name="T103" fmla="*/ 2063 h 20000"/>
                <a:gd name="T104" fmla="*/ 17346 w 20000"/>
                <a:gd name="T105" fmla="*/ 2063 h 20000"/>
                <a:gd name="T106" fmla="*/ 17346 w 20000"/>
                <a:gd name="T107" fmla="*/ 1704 h 20000"/>
                <a:gd name="T108" fmla="*/ 17156 w 20000"/>
                <a:gd name="T109" fmla="*/ 1704 h 20000"/>
                <a:gd name="T110" fmla="*/ 17156 w 20000"/>
                <a:gd name="T111" fmla="*/ 807 h 20000"/>
                <a:gd name="T112" fmla="*/ 16493 w 20000"/>
                <a:gd name="T113" fmla="*/ 23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6493" y="2332"/>
                  </a:moveTo>
                  <a:lnTo>
                    <a:pt x="17156" y="0"/>
                  </a:lnTo>
                  <a:lnTo>
                    <a:pt x="3507" y="0"/>
                  </a:lnTo>
                  <a:lnTo>
                    <a:pt x="2559" y="1166"/>
                  </a:lnTo>
                  <a:lnTo>
                    <a:pt x="2275" y="807"/>
                  </a:lnTo>
                  <a:lnTo>
                    <a:pt x="1991" y="807"/>
                  </a:lnTo>
                  <a:lnTo>
                    <a:pt x="1991" y="1166"/>
                  </a:lnTo>
                  <a:lnTo>
                    <a:pt x="1611" y="1435"/>
                  </a:lnTo>
                  <a:lnTo>
                    <a:pt x="1611" y="1704"/>
                  </a:lnTo>
                  <a:lnTo>
                    <a:pt x="1422" y="2063"/>
                  </a:lnTo>
                  <a:lnTo>
                    <a:pt x="1422" y="4574"/>
                  </a:lnTo>
                  <a:lnTo>
                    <a:pt x="1137" y="4933"/>
                  </a:lnTo>
                  <a:lnTo>
                    <a:pt x="1137" y="9776"/>
                  </a:lnTo>
                  <a:lnTo>
                    <a:pt x="664" y="10135"/>
                  </a:lnTo>
                  <a:lnTo>
                    <a:pt x="664" y="10673"/>
                  </a:lnTo>
                  <a:lnTo>
                    <a:pt x="474" y="11031"/>
                  </a:lnTo>
                  <a:lnTo>
                    <a:pt x="474" y="11211"/>
                  </a:lnTo>
                  <a:lnTo>
                    <a:pt x="190" y="11659"/>
                  </a:lnTo>
                  <a:lnTo>
                    <a:pt x="190" y="13543"/>
                  </a:lnTo>
                  <a:lnTo>
                    <a:pt x="0" y="14170"/>
                  </a:lnTo>
                  <a:lnTo>
                    <a:pt x="0" y="16502"/>
                  </a:lnTo>
                  <a:lnTo>
                    <a:pt x="190" y="16861"/>
                  </a:lnTo>
                  <a:lnTo>
                    <a:pt x="474" y="17040"/>
                  </a:lnTo>
                  <a:lnTo>
                    <a:pt x="1611" y="17040"/>
                  </a:lnTo>
                  <a:lnTo>
                    <a:pt x="1991" y="18834"/>
                  </a:lnTo>
                  <a:lnTo>
                    <a:pt x="2559" y="18834"/>
                  </a:lnTo>
                  <a:lnTo>
                    <a:pt x="2938" y="19103"/>
                  </a:lnTo>
                  <a:lnTo>
                    <a:pt x="3886" y="19103"/>
                  </a:lnTo>
                  <a:lnTo>
                    <a:pt x="4455" y="19372"/>
                  </a:lnTo>
                  <a:lnTo>
                    <a:pt x="4834" y="19731"/>
                  </a:lnTo>
                  <a:lnTo>
                    <a:pt x="5403" y="19731"/>
                  </a:lnTo>
                  <a:lnTo>
                    <a:pt x="5782" y="19910"/>
                  </a:lnTo>
                  <a:lnTo>
                    <a:pt x="16777" y="19910"/>
                  </a:lnTo>
                  <a:lnTo>
                    <a:pt x="16777" y="19731"/>
                  </a:lnTo>
                  <a:lnTo>
                    <a:pt x="18104" y="19731"/>
                  </a:lnTo>
                  <a:lnTo>
                    <a:pt x="18104" y="17937"/>
                  </a:lnTo>
                  <a:lnTo>
                    <a:pt x="19905" y="17937"/>
                  </a:lnTo>
                  <a:lnTo>
                    <a:pt x="19905" y="11659"/>
                  </a:lnTo>
                  <a:lnTo>
                    <a:pt x="19716" y="9327"/>
                  </a:lnTo>
                  <a:lnTo>
                    <a:pt x="19716" y="8700"/>
                  </a:lnTo>
                  <a:lnTo>
                    <a:pt x="19526" y="8161"/>
                  </a:lnTo>
                  <a:lnTo>
                    <a:pt x="19526" y="6906"/>
                  </a:lnTo>
                  <a:lnTo>
                    <a:pt x="19242" y="6637"/>
                  </a:lnTo>
                  <a:lnTo>
                    <a:pt x="19052" y="6009"/>
                  </a:lnTo>
                  <a:lnTo>
                    <a:pt x="19052" y="5471"/>
                  </a:lnTo>
                  <a:lnTo>
                    <a:pt x="18578" y="5202"/>
                  </a:lnTo>
                  <a:lnTo>
                    <a:pt x="18578" y="4036"/>
                  </a:lnTo>
                  <a:lnTo>
                    <a:pt x="18294" y="3767"/>
                  </a:lnTo>
                  <a:lnTo>
                    <a:pt x="18294" y="3498"/>
                  </a:lnTo>
                  <a:lnTo>
                    <a:pt x="17820" y="3498"/>
                  </a:lnTo>
                  <a:lnTo>
                    <a:pt x="17630" y="3139"/>
                  </a:lnTo>
                  <a:lnTo>
                    <a:pt x="17630" y="2063"/>
                  </a:lnTo>
                  <a:lnTo>
                    <a:pt x="17346" y="2063"/>
                  </a:lnTo>
                  <a:lnTo>
                    <a:pt x="17346" y="1704"/>
                  </a:lnTo>
                  <a:lnTo>
                    <a:pt x="17156" y="1704"/>
                  </a:lnTo>
                  <a:lnTo>
                    <a:pt x="17156" y="807"/>
                  </a:lnTo>
                  <a:lnTo>
                    <a:pt x="16493" y="2332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8" name="Freeform 460"/>
            <p:cNvSpPr>
              <a:spLocks/>
            </p:cNvSpPr>
            <p:nvPr/>
          </p:nvSpPr>
          <p:spPr bwMode="auto">
            <a:xfrm>
              <a:off x="3936" y="3080"/>
              <a:ext cx="132" cy="110"/>
            </a:xfrm>
            <a:custGeom>
              <a:avLst/>
              <a:gdLst>
                <a:gd name="T0" fmla="*/ 1273 w 20000"/>
                <a:gd name="T1" fmla="*/ 1014 h 20000"/>
                <a:gd name="T2" fmla="*/ 1030 w 20000"/>
                <a:gd name="T3" fmla="*/ 0 h 20000"/>
                <a:gd name="T4" fmla="*/ 12788 w 20000"/>
                <a:gd name="T5" fmla="*/ 0 h 20000"/>
                <a:gd name="T6" fmla="*/ 13273 w 20000"/>
                <a:gd name="T7" fmla="*/ 435 h 20000"/>
                <a:gd name="T8" fmla="*/ 14485 w 20000"/>
                <a:gd name="T9" fmla="*/ 870 h 20000"/>
                <a:gd name="T10" fmla="*/ 15697 w 20000"/>
                <a:gd name="T11" fmla="*/ 1667 h 20000"/>
                <a:gd name="T12" fmla="*/ 16909 w 20000"/>
                <a:gd name="T13" fmla="*/ 2101 h 20000"/>
                <a:gd name="T14" fmla="*/ 17333 w 20000"/>
                <a:gd name="T15" fmla="*/ 2899 h 20000"/>
                <a:gd name="T16" fmla="*/ 17697 w 20000"/>
                <a:gd name="T17" fmla="*/ 3333 h 20000"/>
                <a:gd name="T18" fmla="*/ 18303 w 20000"/>
                <a:gd name="T19" fmla="*/ 4565 h 20000"/>
                <a:gd name="T20" fmla="*/ 18303 w 20000"/>
                <a:gd name="T21" fmla="*/ 5435 h 20000"/>
                <a:gd name="T22" fmla="*/ 18727 w 20000"/>
                <a:gd name="T23" fmla="*/ 5797 h 20000"/>
                <a:gd name="T24" fmla="*/ 18909 w 20000"/>
                <a:gd name="T25" fmla="*/ 5435 h 20000"/>
                <a:gd name="T26" fmla="*/ 19152 w 20000"/>
                <a:gd name="T27" fmla="*/ 5797 h 20000"/>
                <a:gd name="T28" fmla="*/ 19152 w 20000"/>
                <a:gd name="T29" fmla="*/ 7101 h 20000"/>
                <a:gd name="T30" fmla="*/ 19576 w 20000"/>
                <a:gd name="T31" fmla="*/ 7101 h 20000"/>
                <a:gd name="T32" fmla="*/ 19576 w 20000"/>
                <a:gd name="T33" fmla="*/ 7536 h 20000"/>
                <a:gd name="T34" fmla="*/ 19758 w 20000"/>
                <a:gd name="T35" fmla="*/ 7899 h 20000"/>
                <a:gd name="T36" fmla="*/ 19939 w 20000"/>
                <a:gd name="T37" fmla="*/ 8696 h 20000"/>
                <a:gd name="T38" fmla="*/ 19939 w 20000"/>
                <a:gd name="T39" fmla="*/ 18261 h 20000"/>
                <a:gd name="T40" fmla="*/ 19758 w 20000"/>
                <a:gd name="T41" fmla="*/ 18261 h 20000"/>
                <a:gd name="T42" fmla="*/ 19576 w 20000"/>
                <a:gd name="T43" fmla="*/ 18696 h 20000"/>
                <a:gd name="T44" fmla="*/ 18545 w 20000"/>
                <a:gd name="T45" fmla="*/ 18696 h 20000"/>
                <a:gd name="T46" fmla="*/ 18121 w 20000"/>
                <a:gd name="T47" fmla="*/ 19130 h 20000"/>
                <a:gd name="T48" fmla="*/ 17939 w 20000"/>
                <a:gd name="T49" fmla="*/ 19130 h 20000"/>
                <a:gd name="T50" fmla="*/ 17515 w 20000"/>
                <a:gd name="T51" fmla="*/ 19493 h 20000"/>
                <a:gd name="T52" fmla="*/ 17152 w 20000"/>
                <a:gd name="T53" fmla="*/ 19493 h 20000"/>
                <a:gd name="T54" fmla="*/ 16909 w 20000"/>
                <a:gd name="T55" fmla="*/ 19928 h 20000"/>
                <a:gd name="T56" fmla="*/ 2061 w 20000"/>
                <a:gd name="T57" fmla="*/ 19928 h 20000"/>
                <a:gd name="T58" fmla="*/ 1879 w 20000"/>
                <a:gd name="T59" fmla="*/ 19493 h 20000"/>
                <a:gd name="T60" fmla="*/ 1636 w 20000"/>
                <a:gd name="T61" fmla="*/ 19493 h 20000"/>
                <a:gd name="T62" fmla="*/ 1455 w 20000"/>
                <a:gd name="T63" fmla="*/ 19130 h 20000"/>
                <a:gd name="T64" fmla="*/ 1273 w 20000"/>
                <a:gd name="T65" fmla="*/ 19130 h 20000"/>
                <a:gd name="T66" fmla="*/ 1273 w 20000"/>
                <a:gd name="T67" fmla="*/ 18261 h 20000"/>
                <a:gd name="T68" fmla="*/ 848 w 20000"/>
                <a:gd name="T69" fmla="*/ 18261 h 20000"/>
                <a:gd name="T70" fmla="*/ 606 w 20000"/>
                <a:gd name="T71" fmla="*/ 17899 h 20000"/>
                <a:gd name="T72" fmla="*/ 606 w 20000"/>
                <a:gd name="T73" fmla="*/ 17464 h 20000"/>
                <a:gd name="T74" fmla="*/ 242 w 20000"/>
                <a:gd name="T75" fmla="*/ 17464 h 20000"/>
                <a:gd name="T76" fmla="*/ 0 w 20000"/>
                <a:gd name="T77" fmla="*/ 17101 h 20000"/>
                <a:gd name="T78" fmla="*/ 0 w 20000"/>
                <a:gd name="T79" fmla="*/ 5435 h 20000"/>
                <a:gd name="T80" fmla="*/ 242 w 20000"/>
                <a:gd name="T81" fmla="*/ 5435 h 20000"/>
                <a:gd name="T82" fmla="*/ 242 w 20000"/>
                <a:gd name="T83" fmla="*/ 5000 h 20000"/>
                <a:gd name="T84" fmla="*/ 424 w 20000"/>
                <a:gd name="T85" fmla="*/ 5000 h 20000"/>
                <a:gd name="T86" fmla="*/ 424 w 20000"/>
                <a:gd name="T87" fmla="*/ 4565 h 20000"/>
                <a:gd name="T88" fmla="*/ 606 w 20000"/>
                <a:gd name="T89" fmla="*/ 4565 h 20000"/>
                <a:gd name="T90" fmla="*/ 606 w 20000"/>
                <a:gd name="T91" fmla="*/ 2899 h 20000"/>
                <a:gd name="T92" fmla="*/ 848 w 20000"/>
                <a:gd name="T93" fmla="*/ 2899 h 20000"/>
                <a:gd name="T94" fmla="*/ 848 w 20000"/>
                <a:gd name="T95" fmla="*/ 870 h 20000"/>
                <a:gd name="T96" fmla="*/ 1030 w 20000"/>
                <a:gd name="T97" fmla="*/ 870 h 20000"/>
                <a:gd name="T98" fmla="*/ 1030 w 20000"/>
                <a:gd name="T99" fmla="*/ 435 h 20000"/>
                <a:gd name="T100" fmla="*/ 1273 w 20000"/>
                <a:gd name="T101" fmla="*/ 10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273" y="1014"/>
                  </a:moveTo>
                  <a:lnTo>
                    <a:pt x="1030" y="0"/>
                  </a:lnTo>
                  <a:lnTo>
                    <a:pt x="12788" y="0"/>
                  </a:lnTo>
                  <a:lnTo>
                    <a:pt x="13273" y="435"/>
                  </a:lnTo>
                  <a:lnTo>
                    <a:pt x="14485" y="870"/>
                  </a:lnTo>
                  <a:lnTo>
                    <a:pt x="15697" y="1667"/>
                  </a:lnTo>
                  <a:lnTo>
                    <a:pt x="16909" y="2101"/>
                  </a:lnTo>
                  <a:lnTo>
                    <a:pt x="17333" y="2899"/>
                  </a:lnTo>
                  <a:lnTo>
                    <a:pt x="17697" y="3333"/>
                  </a:lnTo>
                  <a:lnTo>
                    <a:pt x="18303" y="4565"/>
                  </a:lnTo>
                  <a:lnTo>
                    <a:pt x="18303" y="5435"/>
                  </a:lnTo>
                  <a:lnTo>
                    <a:pt x="18727" y="5797"/>
                  </a:lnTo>
                  <a:lnTo>
                    <a:pt x="18909" y="5435"/>
                  </a:lnTo>
                  <a:lnTo>
                    <a:pt x="19152" y="5797"/>
                  </a:lnTo>
                  <a:lnTo>
                    <a:pt x="19152" y="7101"/>
                  </a:lnTo>
                  <a:lnTo>
                    <a:pt x="19576" y="7101"/>
                  </a:lnTo>
                  <a:lnTo>
                    <a:pt x="19576" y="7536"/>
                  </a:lnTo>
                  <a:lnTo>
                    <a:pt x="19758" y="7899"/>
                  </a:lnTo>
                  <a:lnTo>
                    <a:pt x="19939" y="8696"/>
                  </a:lnTo>
                  <a:lnTo>
                    <a:pt x="19939" y="18261"/>
                  </a:lnTo>
                  <a:lnTo>
                    <a:pt x="19758" y="18261"/>
                  </a:lnTo>
                  <a:lnTo>
                    <a:pt x="19576" y="18696"/>
                  </a:lnTo>
                  <a:lnTo>
                    <a:pt x="18545" y="18696"/>
                  </a:lnTo>
                  <a:lnTo>
                    <a:pt x="18121" y="19130"/>
                  </a:lnTo>
                  <a:lnTo>
                    <a:pt x="17939" y="19130"/>
                  </a:lnTo>
                  <a:lnTo>
                    <a:pt x="17515" y="19493"/>
                  </a:lnTo>
                  <a:lnTo>
                    <a:pt x="17152" y="19493"/>
                  </a:lnTo>
                  <a:lnTo>
                    <a:pt x="16909" y="19928"/>
                  </a:lnTo>
                  <a:lnTo>
                    <a:pt x="2061" y="19928"/>
                  </a:lnTo>
                  <a:lnTo>
                    <a:pt x="1879" y="19493"/>
                  </a:lnTo>
                  <a:lnTo>
                    <a:pt x="1636" y="19493"/>
                  </a:lnTo>
                  <a:lnTo>
                    <a:pt x="1455" y="19130"/>
                  </a:lnTo>
                  <a:lnTo>
                    <a:pt x="1273" y="19130"/>
                  </a:lnTo>
                  <a:lnTo>
                    <a:pt x="1273" y="18261"/>
                  </a:lnTo>
                  <a:lnTo>
                    <a:pt x="848" y="18261"/>
                  </a:lnTo>
                  <a:lnTo>
                    <a:pt x="606" y="17899"/>
                  </a:lnTo>
                  <a:lnTo>
                    <a:pt x="606" y="17464"/>
                  </a:lnTo>
                  <a:lnTo>
                    <a:pt x="242" y="17464"/>
                  </a:lnTo>
                  <a:lnTo>
                    <a:pt x="0" y="17101"/>
                  </a:lnTo>
                  <a:lnTo>
                    <a:pt x="0" y="5435"/>
                  </a:lnTo>
                  <a:lnTo>
                    <a:pt x="242" y="5435"/>
                  </a:lnTo>
                  <a:lnTo>
                    <a:pt x="242" y="5000"/>
                  </a:lnTo>
                  <a:lnTo>
                    <a:pt x="424" y="5000"/>
                  </a:lnTo>
                  <a:lnTo>
                    <a:pt x="424" y="4565"/>
                  </a:lnTo>
                  <a:lnTo>
                    <a:pt x="606" y="4565"/>
                  </a:lnTo>
                  <a:lnTo>
                    <a:pt x="606" y="2899"/>
                  </a:lnTo>
                  <a:lnTo>
                    <a:pt x="848" y="2899"/>
                  </a:lnTo>
                  <a:lnTo>
                    <a:pt x="848" y="870"/>
                  </a:lnTo>
                  <a:lnTo>
                    <a:pt x="1030" y="870"/>
                  </a:lnTo>
                  <a:lnTo>
                    <a:pt x="1030" y="435"/>
                  </a:lnTo>
                  <a:lnTo>
                    <a:pt x="1273" y="1014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09" name="Freeform 461"/>
            <p:cNvSpPr>
              <a:spLocks/>
            </p:cNvSpPr>
            <p:nvPr/>
          </p:nvSpPr>
          <p:spPr bwMode="auto">
            <a:xfrm>
              <a:off x="4154" y="3043"/>
              <a:ext cx="94" cy="155"/>
            </a:xfrm>
            <a:custGeom>
              <a:avLst/>
              <a:gdLst>
                <a:gd name="T0" fmla="*/ 18979 w 20000"/>
                <a:gd name="T1" fmla="*/ 18705 h 20000"/>
                <a:gd name="T2" fmla="*/ 19915 w 20000"/>
                <a:gd name="T3" fmla="*/ 18964 h 20000"/>
                <a:gd name="T4" fmla="*/ 19915 w 20000"/>
                <a:gd name="T5" fmla="*/ 7150 h 20000"/>
                <a:gd name="T6" fmla="*/ 19574 w 20000"/>
                <a:gd name="T7" fmla="*/ 6684 h 20000"/>
                <a:gd name="T8" fmla="*/ 19149 w 20000"/>
                <a:gd name="T9" fmla="*/ 5492 h 20000"/>
                <a:gd name="T10" fmla="*/ 18298 w 20000"/>
                <a:gd name="T11" fmla="*/ 4249 h 20000"/>
                <a:gd name="T12" fmla="*/ 17872 w 20000"/>
                <a:gd name="T13" fmla="*/ 3057 h 20000"/>
                <a:gd name="T14" fmla="*/ 17106 w 20000"/>
                <a:gd name="T15" fmla="*/ 2642 h 20000"/>
                <a:gd name="T16" fmla="*/ 16596 w 20000"/>
                <a:gd name="T17" fmla="*/ 2228 h 20000"/>
                <a:gd name="T18" fmla="*/ 15404 w 20000"/>
                <a:gd name="T19" fmla="*/ 1658 h 20000"/>
                <a:gd name="T20" fmla="*/ 14553 w 20000"/>
                <a:gd name="T21" fmla="*/ 1658 h 20000"/>
                <a:gd name="T22" fmla="*/ 14128 w 20000"/>
                <a:gd name="T23" fmla="*/ 1192 h 20000"/>
                <a:gd name="T24" fmla="*/ 14553 w 20000"/>
                <a:gd name="T25" fmla="*/ 984 h 20000"/>
                <a:gd name="T26" fmla="*/ 14128 w 20000"/>
                <a:gd name="T27" fmla="*/ 829 h 20000"/>
                <a:gd name="T28" fmla="*/ 12936 w 20000"/>
                <a:gd name="T29" fmla="*/ 829 h 20000"/>
                <a:gd name="T30" fmla="*/ 12936 w 20000"/>
                <a:gd name="T31" fmla="*/ 415 h 20000"/>
                <a:gd name="T32" fmla="*/ 12426 w 20000"/>
                <a:gd name="T33" fmla="*/ 415 h 20000"/>
                <a:gd name="T34" fmla="*/ 12085 w 20000"/>
                <a:gd name="T35" fmla="*/ 207 h 20000"/>
                <a:gd name="T36" fmla="*/ 11234 w 20000"/>
                <a:gd name="T37" fmla="*/ 0 h 20000"/>
                <a:gd name="T38" fmla="*/ 1702 w 20000"/>
                <a:gd name="T39" fmla="*/ 0 h 20000"/>
                <a:gd name="T40" fmla="*/ 1702 w 20000"/>
                <a:gd name="T41" fmla="*/ 207 h 20000"/>
                <a:gd name="T42" fmla="*/ 1277 w 20000"/>
                <a:gd name="T43" fmla="*/ 415 h 20000"/>
                <a:gd name="T44" fmla="*/ 1277 w 20000"/>
                <a:gd name="T45" fmla="*/ 1451 h 20000"/>
                <a:gd name="T46" fmla="*/ 851 w 20000"/>
                <a:gd name="T47" fmla="*/ 1813 h 20000"/>
                <a:gd name="T48" fmla="*/ 851 w 20000"/>
                <a:gd name="T49" fmla="*/ 2021 h 20000"/>
                <a:gd name="T50" fmla="*/ 426 w 20000"/>
                <a:gd name="T51" fmla="*/ 2435 h 20000"/>
                <a:gd name="T52" fmla="*/ 426 w 20000"/>
                <a:gd name="T53" fmla="*/ 2850 h 20000"/>
                <a:gd name="T54" fmla="*/ 0 w 20000"/>
                <a:gd name="T55" fmla="*/ 3057 h 20000"/>
                <a:gd name="T56" fmla="*/ 0 w 20000"/>
                <a:gd name="T57" fmla="*/ 17927 h 20000"/>
                <a:gd name="T58" fmla="*/ 426 w 20000"/>
                <a:gd name="T59" fmla="*/ 18135 h 20000"/>
                <a:gd name="T60" fmla="*/ 426 w 20000"/>
                <a:gd name="T61" fmla="*/ 18290 h 20000"/>
                <a:gd name="T62" fmla="*/ 851 w 20000"/>
                <a:gd name="T63" fmla="*/ 18497 h 20000"/>
                <a:gd name="T64" fmla="*/ 851 w 20000"/>
                <a:gd name="T65" fmla="*/ 18705 h 20000"/>
                <a:gd name="T66" fmla="*/ 1702 w 20000"/>
                <a:gd name="T67" fmla="*/ 18705 h 20000"/>
                <a:gd name="T68" fmla="*/ 1702 w 20000"/>
                <a:gd name="T69" fmla="*/ 19119 h 20000"/>
                <a:gd name="T70" fmla="*/ 2043 w 20000"/>
                <a:gd name="T71" fmla="*/ 19326 h 20000"/>
                <a:gd name="T72" fmla="*/ 2468 w 20000"/>
                <a:gd name="T73" fmla="*/ 19326 h 20000"/>
                <a:gd name="T74" fmla="*/ 2468 w 20000"/>
                <a:gd name="T75" fmla="*/ 19741 h 20000"/>
                <a:gd name="T76" fmla="*/ 2894 w 20000"/>
                <a:gd name="T77" fmla="*/ 19948 h 20000"/>
                <a:gd name="T78" fmla="*/ 14553 w 20000"/>
                <a:gd name="T79" fmla="*/ 19948 h 20000"/>
                <a:gd name="T80" fmla="*/ 14553 w 20000"/>
                <a:gd name="T81" fmla="*/ 19741 h 20000"/>
                <a:gd name="T82" fmla="*/ 14979 w 20000"/>
                <a:gd name="T83" fmla="*/ 19741 h 20000"/>
                <a:gd name="T84" fmla="*/ 14979 w 20000"/>
                <a:gd name="T85" fmla="*/ 19534 h 20000"/>
                <a:gd name="T86" fmla="*/ 15404 w 20000"/>
                <a:gd name="T87" fmla="*/ 19534 h 20000"/>
                <a:gd name="T88" fmla="*/ 15404 w 20000"/>
                <a:gd name="T89" fmla="*/ 19326 h 20000"/>
                <a:gd name="T90" fmla="*/ 17106 w 20000"/>
                <a:gd name="T91" fmla="*/ 19326 h 20000"/>
                <a:gd name="T92" fmla="*/ 17106 w 20000"/>
                <a:gd name="T93" fmla="*/ 19119 h 20000"/>
                <a:gd name="T94" fmla="*/ 19149 w 20000"/>
                <a:gd name="T95" fmla="*/ 19119 h 20000"/>
                <a:gd name="T96" fmla="*/ 19149 w 20000"/>
                <a:gd name="T97" fmla="*/ 18964 h 20000"/>
                <a:gd name="T98" fmla="*/ 19574 w 20000"/>
                <a:gd name="T99" fmla="*/ 18964 h 20000"/>
                <a:gd name="T100" fmla="*/ 18979 w 20000"/>
                <a:gd name="T101" fmla="*/ 1870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979" y="18705"/>
                  </a:moveTo>
                  <a:lnTo>
                    <a:pt x="19915" y="18964"/>
                  </a:lnTo>
                  <a:lnTo>
                    <a:pt x="19915" y="7150"/>
                  </a:lnTo>
                  <a:lnTo>
                    <a:pt x="19574" y="6684"/>
                  </a:lnTo>
                  <a:lnTo>
                    <a:pt x="19149" y="5492"/>
                  </a:lnTo>
                  <a:lnTo>
                    <a:pt x="18298" y="4249"/>
                  </a:lnTo>
                  <a:lnTo>
                    <a:pt x="17872" y="3057"/>
                  </a:lnTo>
                  <a:lnTo>
                    <a:pt x="17106" y="2642"/>
                  </a:lnTo>
                  <a:lnTo>
                    <a:pt x="16596" y="2228"/>
                  </a:lnTo>
                  <a:lnTo>
                    <a:pt x="15404" y="1658"/>
                  </a:lnTo>
                  <a:lnTo>
                    <a:pt x="14553" y="1658"/>
                  </a:lnTo>
                  <a:lnTo>
                    <a:pt x="14128" y="1192"/>
                  </a:lnTo>
                  <a:lnTo>
                    <a:pt x="14553" y="984"/>
                  </a:lnTo>
                  <a:lnTo>
                    <a:pt x="14128" y="829"/>
                  </a:lnTo>
                  <a:lnTo>
                    <a:pt x="12936" y="829"/>
                  </a:lnTo>
                  <a:lnTo>
                    <a:pt x="12936" y="415"/>
                  </a:lnTo>
                  <a:lnTo>
                    <a:pt x="12426" y="415"/>
                  </a:lnTo>
                  <a:lnTo>
                    <a:pt x="12085" y="207"/>
                  </a:lnTo>
                  <a:lnTo>
                    <a:pt x="11234" y="0"/>
                  </a:lnTo>
                  <a:lnTo>
                    <a:pt x="1702" y="0"/>
                  </a:lnTo>
                  <a:lnTo>
                    <a:pt x="1702" y="207"/>
                  </a:lnTo>
                  <a:lnTo>
                    <a:pt x="1277" y="415"/>
                  </a:lnTo>
                  <a:lnTo>
                    <a:pt x="1277" y="1451"/>
                  </a:lnTo>
                  <a:lnTo>
                    <a:pt x="851" y="1813"/>
                  </a:lnTo>
                  <a:lnTo>
                    <a:pt x="851" y="2021"/>
                  </a:lnTo>
                  <a:lnTo>
                    <a:pt x="426" y="2435"/>
                  </a:lnTo>
                  <a:lnTo>
                    <a:pt x="426" y="2850"/>
                  </a:lnTo>
                  <a:lnTo>
                    <a:pt x="0" y="3057"/>
                  </a:lnTo>
                  <a:lnTo>
                    <a:pt x="0" y="17927"/>
                  </a:lnTo>
                  <a:lnTo>
                    <a:pt x="426" y="18135"/>
                  </a:lnTo>
                  <a:lnTo>
                    <a:pt x="426" y="18290"/>
                  </a:lnTo>
                  <a:lnTo>
                    <a:pt x="851" y="18497"/>
                  </a:lnTo>
                  <a:lnTo>
                    <a:pt x="851" y="18705"/>
                  </a:lnTo>
                  <a:lnTo>
                    <a:pt x="1702" y="18705"/>
                  </a:lnTo>
                  <a:lnTo>
                    <a:pt x="1702" y="19119"/>
                  </a:lnTo>
                  <a:lnTo>
                    <a:pt x="2043" y="19326"/>
                  </a:lnTo>
                  <a:lnTo>
                    <a:pt x="2468" y="19326"/>
                  </a:lnTo>
                  <a:lnTo>
                    <a:pt x="2468" y="19741"/>
                  </a:lnTo>
                  <a:lnTo>
                    <a:pt x="2894" y="19948"/>
                  </a:lnTo>
                  <a:lnTo>
                    <a:pt x="14553" y="19948"/>
                  </a:lnTo>
                  <a:lnTo>
                    <a:pt x="14553" y="19741"/>
                  </a:lnTo>
                  <a:lnTo>
                    <a:pt x="14979" y="19741"/>
                  </a:lnTo>
                  <a:lnTo>
                    <a:pt x="14979" y="19534"/>
                  </a:lnTo>
                  <a:lnTo>
                    <a:pt x="15404" y="19534"/>
                  </a:lnTo>
                  <a:lnTo>
                    <a:pt x="15404" y="19326"/>
                  </a:lnTo>
                  <a:lnTo>
                    <a:pt x="17106" y="19326"/>
                  </a:lnTo>
                  <a:lnTo>
                    <a:pt x="17106" y="19119"/>
                  </a:lnTo>
                  <a:lnTo>
                    <a:pt x="19149" y="19119"/>
                  </a:lnTo>
                  <a:lnTo>
                    <a:pt x="19149" y="18964"/>
                  </a:lnTo>
                  <a:lnTo>
                    <a:pt x="19574" y="18964"/>
                  </a:lnTo>
                  <a:lnTo>
                    <a:pt x="18979" y="18705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0" name="Freeform 462" descr="40%"/>
            <p:cNvSpPr>
              <a:spLocks/>
            </p:cNvSpPr>
            <p:nvPr/>
          </p:nvSpPr>
          <p:spPr bwMode="auto">
            <a:xfrm>
              <a:off x="4185" y="2970"/>
              <a:ext cx="125" cy="147"/>
            </a:xfrm>
            <a:custGeom>
              <a:avLst/>
              <a:gdLst>
                <a:gd name="T0" fmla="*/ 19936 w 20000"/>
                <a:gd name="T1" fmla="*/ 11390 h 20000"/>
                <a:gd name="T2" fmla="*/ 19936 w 20000"/>
                <a:gd name="T3" fmla="*/ 5722 h 20000"/>
                <a:gd name="T4" fmla="*/ 18147 w 20000"/>
                <a:gd name="T5" fmla="*/ 0 h 20000"/>
                <a:gd name="T6" fmla="*/ 15016 w 20000"/>
                <a:gd name="T7" fmla="*/ 1199 h 20000"/>
                <a:gd name="T8" fmla="*/ 10927 w 20000"/>
                <a:gd name="T9" fmla="*/ 1362 h 20000"/>
                <a:gd name="T10" fmla="*/ 9137 w 20000"/>
                <a:gd name="T11" fmla="*/ 1362 h 20000"/>
                <a:gd name="T12" fmla="*/ 8051 w 20000"/>
                <a:gd name="T13" fmla="*/ 1308 h 20000"/>
                <a:gd name="T14" fmla="*/ 5495 w 20000"/>
                <a:gd name="T15" fmla="*/ 1362 h 20000"/>
                <a:gd name="T16" fmla="*/ 703 w 20000"/>
                <a:gd name="T17" fmla="*/ 0 h 20000"/>
                <a:gd name="T18" fmla="*/ 511 w 20000"/>
                <a:gd name="T19" fmla="*/ 926 h 20000"/>
                <a:gd name="T20" fmla="*/ 319 w 20000"/>
                <a:gd name="T21" fmla="*/ 5613 h 20000"/>
                <a:gd name="T22" fmla="*/ 0 w 20000"/>
                <a:gd name="T23" fmla="*/ 10736 h 20000"/>
                <a:gd name="T24" fmla="*/ 192 w 20000"/>
                <a:gd name="T25" fmla="*/ 11880 h 20000"/>
                <a:gd name="T26" fmla="*/ 895 w 20000"/>
                <a:gd name="T27" fmla="*/ 12752 h 20000"/>
                <a:gd name="T28" fmla="*/ 1853 w 20000"/>
                <a:gd name="T29" fmla="*/ 13678 h 20000"/>
                <a:gd name="T30" fmla="*/ 2045 w 20000"/>
                <a:gd name="T31" fmla="*/ 13951 h 20000"/>
                <a:gd name="T32" fmla="*/ 3514 w 20000"/>
                <a:gd name="T33" fmla="*/ 14550 h 20000"/>
                <a:gd name="T34" fmla="*/ 5751 w 20000"/>
                <a:gd name="T35" fmla="*/ 15150 h 20000"/>
                <a:gd name="T36" fmla="*/ 6965 w 20000"/>
                <a:gd name="T37" fmla="*/ 15477 h 20000"/>
                <a:gd name="T38" fmla="*/ 7668 w 20000"/>
                <a:gd name="T39" fmla="*/ 15804 h 20000"/>
                <a:gd name="T40" fmla="*/ 9201 w 20000"/>
                <a:gd name="T41" fmla="*/ 16076 h 20000"/>
                <a:gd name="T42" fmla="*/ 9585 w 20000"/>
                <a:gd name="T43" fmla="*/ 16349 h 20000"/>
                <a:gd name="T44" fmla="*/ 9712 w 20000"/>
                <a:gd name="T45" fmla="*/ 16948 h 20000"/>
                <a:gd name="T46" fmla="*/ 10543 w 20000"/>
                <a:gd name="T47" fmla="*/ 17275 h 20000"/>
                <a:gd name="T48" fmla="*/ 10927 w 20000"/>
                <a:gd name="T49" fmla="*/ 17548 h 20000"/>
                <a:gd name="T50" fmla="*/ 12013 w 20000"/>
                <a:gd name="T51" fmla="*/ 18692 h 20000"/>
                <a:gd name="T52" fmla="*/ 13163 w 20000"/>
                <a:gd name="T53" fmla="*/ 19019 h 20000"/>
                <a:gd name="T54" fmla="*/ 14569 w 20000"/>
                <a:gd name="T55" fmla="*/ 19946 h 20000"/>
                <a:gd name="T56" fmla="*/ 16166 w 20000"/>
                <a:gd name="T57" fmla="*/ 18147 h 20000"/>
                <a:gd name="T58" fmla="*/ 16869 w 20000"/>
                <a:gd name="T59" fmla="*/ 17875 h 20000"/>
                <a:gd name="T60" fmla="*/ 17252 w 20000"/>
                <a:gd name="T61" fmla="*/ 17548 h 20000"/>
                <a:gd name="T62" fmla="*/ 17636 w 20000"/>
                <a:gd name="T63" fmla="*/ 17275 h 20000"/>
                <a:gd name="T64" fmla="*/ 18211 w 20000"/>
                <a:gd name="T65" fmla="*/ 16948 h 20000"/>
                <a:gd name="T66" fmla="*/ 18403 w 20000"/>
                <a:gd name="T67" fmla="*/ 16676 h 20000"/>
                <a:gd name="T68" fmla="*/ 18594 w 20000"/>
                <a:gd name="T69" fmla="*/ 16349 h 20000"/>
                <a:gd name="T70" fmla="*/ 18978 w 20000"/>
                <a:gd name="T71" fmla="*/ 16076 h 20000"/>
                <a:gd name="T72" fmla="*/ 19105 w 20000"/>
                <a:gd name="T73" fmla="*/ 15477 h 20000"/>
                <a:gd name="T74" fmla="*/ 19297 w 20000"/>
                <a:gd name="T75" fmla="*/ 14877 h 20000"/>
                <a:gd name="T76" fmla="*/ 19489 w 20000"/>
                <a:gd name="T77" fmla="*/ 14550 h 20000"/>
                <a:gd name="T78" fmla="*/ 19681 w 20000"/>
                <a:gd name="T79" fmla="*/ 13951 h 20000"/>
                <a:gd name="T80" fmla="*/ 19681 w 20000"/>
                <a:gd name="T81" fmla="*/ 127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9681" y="12752"/>
                  </a:moveTo>
                  <a:lnTo>
                    <a:pt x="19936" y="11390"/>
                  </a:lnTo>
                  <a:lnTo>
                    <a:pt x="19872" y="9591"/>
                  </a:lnTo>
                  <a:lnTo>
                    <a:pt x="19936" y="5722"/>
                  </a:lnTo>
                  <a:lnTo>
                    <a:pt x="19936" y="2834"/>
                  </a:lnTo>
                  <a:lnTo>
                    <a:pt x="18147" y="0"/>
                  </a:lnTo>
                  <a:lnTo>
                    <a:pt x="16358" y="0"/>
                  </a:lnTo>
                  <a:lnTo>
                    <a:pt x="15016" y="1199"/>
                  </a:lnTo>
                  <a:lnTo>
                    <a:pt x="12780" y="1362"/>
                  </a:lnTo>
                  <a:lnTo>
                    <a:pt x="10927" y="1362"/>
                  </a:lnTo>
                  <a:lnTo>
                    <a:pt x="9137" y="1362"/>
                  </a:lnTo>
                  <a:lnTo>
                    <a:pt x="8051" y="1308"/>
                  </a:lnTo>
                  <a:lnTo>
                    <a:pt x="6965" y="1471"/>
                  </a:lnTo>
                  <a:lnTo>
                    <a:pt x="5495" y="1362"/>
                  </a:lnTo>
                  <a:lnTo>
                    <a:pt x="2620" y="272"/>
                  </a:lnTo>
                  <a:lnTo>
                    <a:pt x="703" y="0"/>
                  </a:lnTo>
                  <a:lnTo>
                    <a:pt x="511" y="327"/>
                  </a:lnTo>
                  <a:lnTo>
                    <a:pt x="511" y="926"/>
                  </a:lnTo>
                  <a:lnTo>
                    <a:pt x="319" y="3270"/>
                  </a:lnTo>
                  <a:lnTo>
                    <a:pt x="319" y="5613"/>
                  </a:lnTo>
                  <a:lnTo>
                    <a:pt x="0" y="7411"/>
                  </a:lnTo>
                  <a:lnTo>
                    <a:pt x="0" y="10736"/>
                  </a:lnTo>
                  <a:lnTo>
                    <a:pt x="192" y="11008"/>
                  </a:lnTo>
                  <a:lnTo>
                    <a:pt x="192" y="11880"/>
                  </a:lnTo>
                  <a:lnTo>
                    <a:pt x="511" y="12207"/>
                  </a:lnTo>
                  <a:lnTo>
                    <a:pt x="895" y="12752"/>
                  </a:lnTo>
                  <a:lnTo>
                    <a:pt x="1661" y="13351"/>
                  </a:lnTo>
                  <a:lnTo>
                    <a:pt x="1853" y="13678"/>
                  </a:lnTo>
                  <a:lnTo>
                    <a:pt x="1853" y="13951"/>
                  </a:lnTo>
                  <a:lnTo>
                    <a:pt x="2045" y="13951"/>
                  </a:lnTo>
                  <a:lnTo>
                    <a:pt x="2428" y="14278"/>
                  </a:lnTo>
                  <a:lnTo>
                    <a:pt x="3514" y="14550"/>
                  </a:lnTo>
                  <a:lnTo>
                    <a:pt x="4665" y="14550"/>
                  </a:lnTo>
                  <a:lnTo>
                    <a:pt x="5751" y="15150"/>
                  </a:lnTo>
                  <a:lnTo>
                    <a:pt x="6965" y="15150"/>
                  </a:lnTo>
                  <a:lnTo>
                    <a:pt x="6965" y="15477"/>
                  </a:lnTo>
                  <a:lnTo>
                    <a:pt x="7284" y="15477"/>
                  </a:lnTo>
                  <a:lnTo>
                    <a:pt x="7668" y="15804"/>
                  </a:lnTo>
                  <a:lnTo>
                    <a:pt x="8818" y="15804"/>
                  </a:lnTo>
                  <a:lnTo>
                    <a:pt x="9201" y="16076"/>
                  </a:lnTo>
                  <a:lnTo>
                    <a:pt x="9329" y="16349"/>
                  </a:lnTo>
                  <a:lnTo>
                    <a:pt x="9585" y="16349"/>
                  </a:lnTo>
                  <a:lnTo>
                    <a:pt x="9585" y="16676"/>
                  </a:lnTo>
                  <a:lnTo>
                    <a:pt x="9712" y="16948"/>
                  </a:lnTo>
                  <a:lnTo>
                    <a:pt x="10096" y="16948"/>
                  </a:lnTo>
                  <a:lnTo>
                    <a:pt x="10543" y="17275"/>
                  </a:lnTo>
                  <a:lnTo>
                    <a:pt x="10735" y="17548"/>
                  </a:lnTo>
                  <a:lnTo>
                    <a:pt x="10927" y="17548"/>
                  </a:lnTo>
                  <a:lnTo>
                    <a:pt x="11246" y="18147"/>
                  </a:lnTo>
                  <a:lnTo>
                    <a:pt x="12013" y="18692"/>
                  </a:lnTo>
                  <a:lnTo>
                    <a:pt x="13866" y="19237"/>
                  </a:lnTo>
                  <a:lnTo>
                    <a:pt x="13163" y="19019"/>
                  </a:lnTo>
                  <a:lnTo>
                    <a:pt x="14569" y="19946"/>
                  </a:lnTo>
                  <a:lnTo>
                    <a:pt x="15911" y="18692"/>
                  </a:lnTo>
                  <a:lnTo>
                    <a:pt x="16166" y="18147"/>
                  </a:lnTo>
                  <a:lnTo>
                    <a:pt x="16869" y="18147"/>
                  </a:lnTo>
                  <a:lnTo>
                    <a:pt x="16869" y="17875"/>
                  </a:lnTo>
                  <a:lnTo>
                    <a:pt x="17061" y="17875"/>
                  </a:lnTo>
                  <a:lnTo>
                    <a:pt x="17252" y="17548"/>
                  </a:lnTo>
                  <a:lnTo>
                    <a:pt x="17444" y="17548"/>
                  </a:lnTo>
                  <a:lnTo>
                    <a:pt x="17636" y="17275"/>
                  </a:lnTo>
                  <a:lnTo>
                    <a:pt x="18019" y="17275"/>
                  </a:lnTo>
                  <a:lnTo>
                    <a:pt x="18211" y="16948"/>
                  </a:lnTo>
                  <a:lnTo>
                    <a:pt x="18403" y="16948"/>
                  </a:lnTo>
                  <a:lnTo>
                    <a:pt x="18403" y="16676"/>
                  </a:lnTo>
                  <a:lnTo>
                    <a:pt x="18594" y="16676"/>
                  </a:lnTo>
                  <a:lnTo>
                    <a:pt x="18594" y="16349"/>
                  </a:lnTo>
                  <a:lnTo>
                    <a:pt x="18722" y="16076"/>
                  </a:lnTo>
                  <a:lnTo>
                    <a:pt x="18978" y="16076"/>
                  </a:lnTo>
                  <a:lnTo>
                    <a:pt x="18978" y="15477"/>
                  </a:lnTo>
                  <a:lnTo>
                    <a:pt x="19105" y="15477"/>
                  </a:lnTo>
                  <a:lnTo>
                    <a:pt x="19105" y="14877"/>
                  </a:lnTo>
                  <a:lnTo>
                    <a:pt x="19297" y="14877"/>
                  </a:lnTo>
                  <a:lnTo>
                    <a:pt x="19297" y="14550"/>
                  </a:lnTo>
                  <a:lnTo>
                    <a:pt x="19489" y="14550"/>
                  </a:lnTo>
                  <a:lnTo>
                    <a:pt x="19489" y="13951"/>
                  </a:lnTo>
                  <a:lnTo>
                    <a:pt x="19681" y="13951"/>
                  </a:lnTo>
                  <a:lnTo>
                    <a:pt x="19681" y="12752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1" name="Freeform 463"/>
            <p:cNvSpPr>
              <a:spLocks/>
            </p:cNvSpPr>
            <p:nvPr/>
          </p:nvSpPr>
          <p:spPr bwMode="auto">
            <a:xfrm>
              <a:off x="4185" y="2897"/>
              <a:ext cx="148" cy="95"/>
            </a:xfrm>
            <a:custGeom>
              <a:avLst/>
              <a:gdLst>
                <a:gd name="T0" fmla="*/ 5189 w 20000"/>
                <a:gd name="T1" fmla="*/ 2447 h 20000"/>
                <a:gd name="T2" fmla="*/ 5459 w 20000"/>
                <a:gd name="T3" fmla="*/ 2278 h 20000"/>
                <a:gd name="T4" fmla="*/ 5622 w 20000"/>
                <a:gd name="T5" fmla="*/ 1857 h 20000"/>
                <a:gd name="T6" fmla="*/ 6108 w 20000"/>
                <a:gd name="T7" fmla="*/ 1350 h 20000"/>
                <a:gd name="T8" fmla="*/ 6378 w 20000"/>
                <a:gd name="T9" fmla="*/ 928 h 20000"/>
                <a:gd name="T10" fmla="*/ 6919 w 20000"/>
                <a:gd name="T11" fmla="*/ 675 h 20000"/>
                <a:gd name="T12" fmla="*/ 7459 w 20000"/>
                <a:gd name="T13" fmla="*/ 253 h 20000"/>
                <a:gd name="T14" fmla="*/ 16973 w 20000"/>
                <a:gd name="T15" fmla="*/ 0 h 20000"/>
                <a:gd name="T16" fmla="*/ 17568 w 20000"/>
                <a:gd name="T17" fmla="*/ 928 h 20000"/>
                <a:gd name="T18" fmla="*/ 18216 w 20000"/>
                <a:gd name="T19" fmla="*/ 1097 h 20000"/>
                <a:gd name="T20" fmla="*/ 18541 w 20000"/>
                <a:gd name="T21" fmla="*/ 1857 h 20000"/>
                <a:gd name="T22" fmla="*/ 18811 w 20000"/>
                <a:gd name="T23" fmla="*/ 2278 h 20000"/>
                <a:gd name="T24" fmla="*/ 19027 w 20000"/>
                <a:gd name="T25" fmla="*/ 2785 h 20000"/>
                <a:gd name="T26" fmla="*/ 19189 w 20000"/>
                <a:gd name="T27" fmla="*/ 3629 h 20000"/>
                <a:gd name="T28" fmla="*/ 19405 w 20000"/>
                <a:gd name="T29" fmla="*/ 4051 h 20000"/>
                <a:gd name="T30" fmla="*/ 19568 w 20000"/>
                <a:gd name="T31" fmla="*/ 5148 h 20000"/>
                <a:gd name="T32" fmla="*/ 19676 w 20000"/>
                <a:gd name="T33" fmla="*/ 6076 h 20000"/>
                <a:gd name="T34" fmla="*/ 19892 w 20000"/>
                <a:gd name="T35" fmla="*/ 7426 h 20000"/>
                <a:gd name="T36" fmla="*/ 19892 w 20000"/>
                <a:gd name="T37" fmla="*/ 13080 h 20000"/>
                <a:gd name="T38" fmla="*/ 19730 w 20000"/>
                <a:gd name="T39" fmla="*/ 14008 h 20000"/>
                <a:gd name="T40" fmla="*/ 19514 w 20000"/>
                <a:gd name="T41" fmla="*/ 15443 h 20000"/>
                <a:gd name="T42" fmla="*/ 19297 w 20000"/>
                <a:gd name="T43" fmla="*/ 16118 h 20000"/>
                <a:gd name="T44" fmla="*/ 18811 w 20000"/>
                <a:gd name="T45" fmla="*/ 16793 h 20000"/>
                <a:gd name="T46" fmla="*/ 18324 w 20000"/>
                <a:gd name="T47" fmla="*/ 17468 h 20000"/>
                <a:gd name="T48" fmla="*/ 16595 w 20000"/>
                <a:gd name="T49" fmla="*/ 18143 h 20000"/>
                <a:gd name="T50" fmla="*/ 15622 w 20000"/>
                <a:gd name="T51" fmla="*/ 19072 h 20000"/>
                <a:gd name="T52" fmla="*/ 14054 w 20000"/>
                <a:gd name="T53" fmla="*/ 19494 h 20000"/>
                <a:gd name="T54" fmla="*/ 2270 w 20000"/>
                <a:gd name="T55" fmla="*/ 19916 h 20000"/>
                <a:gd name="T56" fmla="*/ 1459 w 20000"/>
                <a:gd name="T57" fmla="*/ 19494 h 20000"/>
                <a:gd name="T58" fmla="*/ 1081 w 20000"/>
                <a:gd name="T59" fmla="*/ 18819 h 20000"/>
                <a:gd name="T60" fmla="*/ 703 w 20000"/>
                <a:gd name="T61" fmla="*/ 18397 h 20000"/>
                <a:gd name="T62" fmla="*/ 324 w 20000"/>
                <a:gd name="T63" fmla="*/ 17046 h 20000"/>
                <a:gd name="T64" fmla="*/ 108 w 20000"/>
                <a:gd name="T65" fmla="*/ 15443 h 20000"/>
                <a:gd name="T66" fmla="*/ 0 w 20000"/>
                <a:gd name="T67" fmla="*/ 8692 h 20000"/>
                <a:gd name="T68" fmla="*/ 216 w 20000"/>
                <a:gd name="T69" fmla="*/ 7764 h 20000"/>
                <a:gd name="T70" fmla="*/ 324 w 20000"/>
                <a:gd name="T71" fmla="*/ 7004 h 20000"/>
                <a:gd name="T72" fmla="*/ 595 w 20000"/>
                <a:gd name="T73" fmla="*/ 6076 h 20000"/>
                <a:gd name="T74" fmla="*/ 811 w 20000"/>
                <a:gd name="T75" fmla="*/ 5654 h 20000"/>
                <a:gd name="T76" fmla="*/ 1135 w 20000"/>
                <a:gd name="T77" fmla="*/ 4979 h 20000"/>
                <a:gd name="T78" fmla="*/ 1676 w 20000"/>
                <a:gd name="T79" fmla="*/ 3797 h 20000"/>
                <a:gd name="T80" fmla="*/ 1946 w 20000"/>
                <a:gd name="T81" fmla="*/ 3629 h 20000"/>
                <a:gd name="T82" fmla="*/ 2703 w 20000"/>
                <a:gd name="T83" fmla="*/ 3207 h 20000"/>
                <a:gd name="T84" fmla="*/ 3243 w 20000"/>
                <a:gd name="T85" fmla="*/ 2954 h 20000"/>
                <a:gd name="T86" fmla="*/ 3676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2785"/>
                  </a:moveTo>
                  <a:lnTo>
                    <a:pt x="5189" y="2785"/>
                  </a:lnTo>
                  <a:lnTo>
                    <a:pt x="5189" y="2447"/>
                  </a:lnTo>
                  <a:lnTo>
                    <a:pt x="5243" y="2447"/>
                  </a:lnTo>
                  <a:lnTo>
                    <a:pt x="5351" y="2278"/>
                  </a:lnTo>
                  <a:lnTo>
                    <a:pt x="5459" y="2278"/>
                  </a:lnTo>
                  <a:lnTo>
                    <a:pt x="5459" y="2025"/>
                  </a:lnTo>
                  <a:lnTo>
                    <a:pt x="5622" y="2025"/>
                  </a:lnTo>
                  <a:lnTo>
                    <a:pt x="5622" y="1857"/>
                  </a:lnTo>
                  <a:lnTo>
                    <a:pt x="5838" y="1857"/>
                  </a:lnTo>
                  <a:lnTo>
                    <a:pt x="6054" y="1350"/>
                  </a:lnTo>
                  <a:lnTo>
                    <a:pt x="6108" y="1350"/>
                  </a:lnTo>
                  <a:lnTo>
                    <a:pt x="6216" y="1097"/>
                  </a:lnTo>
                  <a:lnTo>
                    <a:pt x="6378" y="1097"/>
                  </a:lnTo>
                  <a:lnTo>
                    <a:pt x="6378" y="928"/>
                  </a:lnTo>
                  <a:lnTo>
                    <a:pt x="6595" y="928"/>
                  </a:lnTo>
                  <a:lnTo>
                    <a:pt x="6703" y="675"/>
                  </a:lnTo>
                  <a:lnTo>
                    <a:pt x="6919" y="675"/>
                  </a:lnTo>
                  <a:lnTo>
                    <a:pt x="6973" y="422"/>
                  </a:lnTo>
                  <a:lnTo>
                    <a:pt x="7405" y="422"/>
                  </a:lnTo>
                  <a:lnTo>
                    <a:pt x="7459" y="253"/>
                  </a:lnTo>
                  <a:lnTo>
                    <a:pt x="8162" y="253"/>
                  </a:lnTo>
                  <a:lnTo>
                    <a:pt x="8270" y="0"/>
                  </a:lnTo>
                  <a:lnTo>
                    <a:pt x="16973" y="0"/>
                  </a:lnTo>
                  <a:lnTo>
                    <a:pt x="17135" y="253"/>
                  </a:lnTo>
                  <a:lnTo>
                    <a:pt x="17351" y="675"/>
                  </a:lnTo>
                  <a:lnTo>
                    <a:pt x="17568" y="928"/>
                  </a:lnTo>
                  <a:lnTo>
                    <a:pt x="18054" y="928"/>
                  </a:lnTo>
                  <a:lnTo>
                    <a:pt x="18162" y="1097"/>
                  </a:lnTo>
                  <a:lnTo>
                    <a:pt x="18216" y="1097"/>
                  </a:lnTo>
                  <a:lnTo>
                    <a:pt x="18324" y="1519"/>
                  </a:lnTo>
                  <a:lnTo>
                    <a:pt x="18432" y="1519"/>
                  </a:lnTo>
                  <a:lnTo>
                    <a:pt x="18541" y="1857"/>
                  </a:lnTo>
                  <a:lnTo>
                    <a:pt x="18649" y="1857"/>
                  </a:lnTo>
                  <a:lnTo>
                    <a:pt x="18703" y="2025"/>
                  </a:lnTo>
                  <a:lnTo>
                    <a:pt x="18811" y="2278"/>
                  </a:lnTo>
                  <a:lnTo>
                    <a:pt x="18811" y="2447"/>
                  </a:lnTo>
                  <a:lnTo>
                    <a:pt x="18919" y="2785"/>
                  </a:lnTo>
                  <a:lnTo>
                    <a:pt x="19027" y="2785"/>
                  </a:lnTo>
                  <a:lnTo>
                    <a:pt x="19081" y="2954"/>
                  </a:lnTo>
                  <a:lnTo>
                    <a:pt x="19081" y="3207"/>
                  </a:lnTo>
                  <a:lnTo>
                    <a:pt x="19189" y="3629"/>
                  </a:lnTo>
                  <a:lnTo>
                    <a:pt x="19297" y="3629"/>
                  </a:lnTo>
                  <a:lnTo>
                    <a:pt x="19297" y="3797"/>
                  </a:lnTo>
                  <a:lnTo>
                    <a:pt x="19405" y="4051"/>
                  </a:lnTo>
                  <a:lnTo>
                    <a:pt x="19514" y="4219"/>
                  </a:lnTo>
                  <a:lnTo>
                    <a:pt x="19514" y="4726"/>
                  </a:lnTo>
                  <a:lnTo>
                    <a:pt x="19568" y="5148"/>
                  </a:lnTo>
                  <a:lnTo>
                    <a:pt x="19568" y="5485"/>
                  </a:lnTo>
                  <a:lnTo>
                    <a:pt x="19676" y="5654"/>
                  </a:lnTo>
                  <a:lnTo>
                    <a:pt x="19676" y="6076"/>
                  </a:lnTo>
                  <a:lnTo>
                    <a:pt x="19730" y="6414"/>
                  </a:lnTo>
                  <a:lnTo>
                    <a:pt x="19892" y="6414"/>
                  </a:lnTo>
                  <a:lnTo>
                    <a:pt x="19892" y="7426"/>
                  </a:lnTo>
                  <a:lnTo>
                    <a:pt x="19946" y="7764"/>
                  </a:lnTo>
                  <a:lnTo>
                    <a:pt x="19946" y="12911"/>
                  </a:lnTo>
                  <a:lnTo>
                    <a:pt x="19892" y="13080"/>
                  </a:lnTo>
                  <a:lnTo>
                    <a:pt x="19892" y="13586"/>
                  </a:lnTo>
                  <a:lnTo>
                    <a:pt x="19730" y="13840"/>
                  </a:lnTo>
                  <a:lnTo>
                    <a:pt x="19730" y="14008"/>
                  </a:lnTo>
                  <a:lnTo>
                    <a:pt x="19676" y="14515"/>
                  </a:lnTo>
                  <a:lnTo>
                    <a:pt x="19568" y="14937"/>
                  </a:lnTo>
                  <a:lnTo>
                    <a:pt x="19514" y="15443"/>
                  </a:lnTo>
                  <a:lnTo>
                    <a:pt x="19514" y="15696"/>
                  </a:lnTo>
                  <a:lnTo>
                    <a:pt x="19297" y="15865"/>
                  </a:lnTo>
                  <a:lnTo>
                    <a:pt x="19297" y="16118"/>
                  </a:lnTo>
                  <a:lnTo>
                    <a:pt x="19081" y="16371"/>
                  </a:lnTo>
                  <a:lnTo>
                    <a:pt x="18919" y="16624"/>
                  </a:lnTo>
                  <a:lnTo>
                    <a:pt x="18811" y="16793"/>
                  </a:lnTo>
                  <a:lnTo>
                    <a:pt x="18649" y="17046"/>
                  </a:lnTo>
                  <a:lnTo>
                    <a:pt x="18432" y="17215"/>
                  </a:lnTo>
                  <a:lnTo>
                    <a:pt x="18324" y="17468"/>
                  </a:lnTo>
                  <a:lnTo>
                    <a:pt x="17730" y="17975"/>
                  </a:lnTo>
                  <a:lnTo>
                    <a:pt x="17135" y="18143"/>
                  </a:lnTo>
                  <a:lnTo>
                    <a:pt x="16595" y="18143"/>
                  </a:lnTo>
                  <a:lnTo>
                    <a:pt x="16054" y="18565"/>
                  </a:lnTo>
                  <a:lnTo>
                    <a:pt x="15838" y="18819"/>
                  </a:lnTo>
                  <a:lnTo>
                    <a:pt x="15622" y="19072"/>
                  </a:lnTo>
                  <a:lnTo>
                    <a:pt x="14811" y="19072"/>
                  </a:lnTo>
                  <a:lnTo>
                    <a:pt x="14270" y="19241"/>
                  </a:lnTo>
                  <a:lnTo>
                    <a:pt x="14054" y="19494"/>
                  </a:lnTo>
                  <a:lnTo>
                    <a:pt x="13514" y="19747"/>
                  </a:lnTo>
                  <a:lnTo>
                    <a:pt x="12919" y="19916"/>
                  </a:lnTo>
                  <a:lnTo>
                    <a:pt x="2270" y="19916"/>
                  </a:lnTo>
                  <a:lnTo>
                    <a:pt x="2162" y="19747"/>
                  </a:lnTo>
                  <a:lnTo>
                    <a:pt x="1568" y="19747"/>
                  </a:lnTo>
                  <a:lnTo>
                    <a:pt x="1459" y="19494"/>
                  </a:lnTo>
                  <a:lnTo>
                    <a:pt x="1297" y="19494"/>
                  </a:lnTo>
                  <a:lnTo>
                    <a:pt x="1135" y="19072"/>
                  </a:lnTo>
                  <a:lnTo>
                    <a:pt x="1081" y="18819"/>
                  </a:lnTo>
                  <a:lnTo>
                    <a:pt x="865" y="18819"/>
                  </a:lnTo>
                  <a:lnTo>
                    <a:pt x="811" y="18565"/>
                  </a:lnTo>
                  <a:lnTo>
                    <a:pt x="703" y="18397"/>
                  </a:lnTo>
                  <a:lnTo>
                    <a:pt x="595" y="17975"/>
                  </a:lnTo>
                  <a:lnTo>
                    <a:pt x="432" y="17468"/>
                  </a:lnTo>
                  <a:lnTo>
                    <a:pt x="324" y="17046"/>
                  </a:lnTo>
                  <a:lnTo>
                    <a:pt x="324" y="16793"/>
                  </a:lnTo>
                  <a:lnTo>
                    <a:pt x="216" y="15443"/>
                  </a:lnTo>
                  <a:lnTo>
                    <a:pt x="108" y="15443"/>
                  </a:lnTo>
                  <a:lnTo>
                    <a:pt x="108" y="14008"/>
                  </a:lnTo>
                  <a:lnTo>
                    <a:pt x="0" y="13840"/>
                  </a:lnTo>
                  <a:lnTo>
                    <a:pt x="0" y="8692"/>
                  </a:lnTo>
                  <a:lnTo>
                    <a:pt x="108" y="8354"/>
                  </a:lnTo>
                  <a:lnTo>
                    <a:pt x="108" y="7932"/>
                  </a:lnTo>
                  <a:lnTo>
                    <a:pt x="216" y="7764"/>
                  </a:lnTo>
                  <a:lnTo>
                    <a:pt x="216" y="7426"/>
                  </a:lnTo>
                  <a:lnTo>
                    <a:pt x="324" y="7257"/>
                  </a:lnTo>
                  <a:lnTo>
                    <a:pt x="324" y="7004"/>
                  </a:lnTo>
                  <a:lnTo>
                    <a:pt x="486" y="6498"/>
                  </a:lnTo>
                  <a:lnTo>
                    <a:pt x="486" y="6414"/>
                  </a:lnTo>
                  <a:lnTo>
                    <a:pt x="595" y="6076"/>
                  </a:lnTo>
                  <a:lnTo>
                    <a:pt x="703" y="6076"/>
                  </a:lnTo>
                  <a:lnTo>
                    <a:pt x="703" y="5907"/>
                  </a:lnTo>
                  <a:lnTo>
                    <a:pt x="811" y="5654"/>
                  </a:lnTo>
                  <a:lnTo>
                    <a:pt x="865" y="5485"/>
                  </a:lnTo>
                  <a:lnTo>
                    <a:pt x="973" y="5148"/>
                  </a:lnTo>
                  <a:lnTo>
                    <a:pt x="1135" y="4979"/>
                  </a:lnTo>
                  <a:lnTo>
                    <a:pt x="1459" y="4219"/>
                  </a:lnTo>
                  <a:lnTo>
                    <a:pt x="1676" y="4051"/>
                  </a:lnTo>
                  <a:lnTo>
                    <a:pt x="1676" y="3797"/>
                  </a:lnTo>
                  <a:lnTo>
                    <a:pt x="1784" y="3797"/>
                  </a:lnTo>
                  <a:lnTo>
                    <a:pt x="1838" y="3629"/>
                  </a:lnTo>
                  <a:lnTo>
                    <a:pt x="1946" y="3629"/>
                  </a:lnTo>
                  <a:lnTo>
                    <a:pt x="2054" y="3376"/>
                  </a:lnTo>
                  <a:lnTo>
                    <a:pt x="2649" y="3376"/>
                  </a:lnTo>
                  <a:lnTo>
                    <a:pt x="2703" y="3207"/>
                  </a:lnTo>
                  <a:lnTo>
                    <a:pt x="3027" y="3207"/>
                  </a:lnTo>
                  <a:lnTo>
                    <a:pt x="3027" y="2954"/>
                  </a:lnTo>
                  <a:lnTo>
                    <a:pt x="3243" y="2954"/>
                  </a:lnTo>
                  <a:lnTo>
                    <a:pt x="3243" y="2785"/>
                  </a:lnTo>
                  <a:lnTo>
                    <a:pt x="3676" y="2785"/>
                  </a:lnTo>
                  <a:lnTo>
                    <a:pt x="3676" y="2447"/>
                  </a:lnTo>
                  <a:lnTo>
                    <a:pt x="4865" y="2447"/>
                  </a:lnTo>
                  <a:lnTo>
                    <a:pt x="4811" y="2785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2" name="Freeform 464" descr="40%"/>
            <p:cNvSpPr>
              <a:spLocks/>
            </p:cNvSpPr>
            <p:nvPr/>
          </p:nvSpPr>
          <p:spPr bwMode="auto">
            <a:xfrm>
              <a:off x="4466" y="2860"/>
              <a:ext cx="84" cy="126"/>
            </a:xfrm>
            <a:custGeom>
              <a:avLst/>
              <a:gdLst>
                <a:gd name="T0" fmla="*/ 3507 w 20000"/>
                <a:gd name="T1" fmla="*/ 17580 h 20000"/>
                <a:gd name="T2" fmla="*/ 2749 w 20000"/>
                <a:gd name="T3" fmla="*/ 19936 h 20000"/>
                <a:gd name="T4" fmla="*/ 16493 w 20000"/>
                <a:gd name="T5" fmla="*/ 19936 h 20000"/>
                <a:gd name="T6" fmla="*/ 17441 w 20000"/>
                <a:gd name="T7" fmla="*/ 18790 h 20000"/>
                <a:gd name="T8" fmla="*/ 17630 w 20000"/>
                <a:gd name="T9" fmla="*/ 19108 h 20000"/>
                <a:gd name="T10" fmla="*/ 17915 w 20000"/>
                <a:gd name="T11" fmla="*/ 19108 h 20000"/>
                <a:gd name="T12" fmla="*/ 17915 w 20000"/>
                <a:gd name="T13" fmla="*/ 18790 h 20000"/>
                <a:gd name="T14" fmla="*/ 18294 w 20000"/>
                <a:gd name="T15" fmla="*/ 18471 h 20000"/>
                <a:gd name="T16" fmla="*/ 18294 w 20000"/>
                <a:gd name="T17" fmla="*/ 18217 h 20000"/>
                <a:gd name="T18" fmla="*/ 18578 w 20000"/>
                <a:gd name="T19" fmla="*/ 17898 h 20000"/>
                <a:gd name="T20" fmla="*/ 18578 w 20000"/>
                <a:gd name="T21" fmla="*/ 15287 h 20000"/>
                <a:gd name="T22" fmla="*/ 18863 w 20000"/>
                <a:gd name="T23" fmla="*/ 15032 h 20000"/>
                <a:gd name="T24" fmla="*/ 18863 w 20000"/>
                <a:gd name="T25" fmla="*/ 10127 h 20000"/>
                <a:gd name="T26" fmla="*/ 19242 w 20000"/>
                <a:gd name="T27" fmla="*/ 9809 h 20000"/>
                <a:gd name="T28" fmla="*/ 19242 w 20000"/>
                <a:gd name="T29" fmla="*/ 9236 h 20000"/>
                <a:gd name="T30" fmla="*/ 19526 w 20000"/>
                <a:gd name="T31" fmla="*/ 8917 h 20000"/>
                <a:gd name="T32" fmla="*/ 19526 w 20000"/>
                <a:gd name="T33" fmla="*/ 8726 h 20000"/>
                <a:gd name="T34" fmla="*/ 19716 w 20000"/>
                <a:gd name="T35" fmla="*/ 8344 h 20000"/>
                <a:gd name="T36" fmla="*/ 19716 w 20000"/>
                <a:gd name="T37" fmla="*/ 6369 h 20000"/>
                <a:gd name="T38" fmla="*/ 19905 w 20000"/>
                <a:gd name="T39" fmla="*/ 5796 h 20000"/>
                <a:gd name="T40" fmla="*/ 19905 w 20000"/>
                <a:gd name="T41" fmla="*/ 3439 h 20000"/>
                <a:gd name="T42" fmla="*/ 19716 w 20000"/>
                <a:gd name="T43" fmla="*/ 3185 h 20000"/>
                <a:gd name="T44" fmla="*/ 19526 w 20000"/>
                <a:gd name="T45" fmla="*/ 2866 h 20000"/>
                <a:gd name="T46" fmla="*/ 18294 w 20000"/>
                <a:gd name="T47" fmla="*/ 2866 h 20000"/>
                <a:gd name="T48" fmla="*/ 17915 w 20000"/>
                <a:gd name="T49" fmla="*/ 1146 h 20000"/>
                <a:gd name="T50" fmla="*/ 17441 w 20000"/>
                <a:gd name="T51" fmla="*/ 1146 h 20000"/>
                <a:gd name="T52" fmla="*/ 16967 w 20000"/>
                <a:gd name="T53" fmla="*/ 828 h 20000"/>
                <a:gd name="T54" fmla="*/ 16019 w 20000"/>
                <a:gd name="T55" fmla="*/ 828 h 20000"/>
                <a:gd name="T56" fmla="*/ 15545 w 20000"/>
                <a:gd name="T57" fmla="*/ 573 h 20000"/>
                <a:gd name="T58" fmla="*/ 15071 w 20000"/>
                <a:gd name="T59" fmla="*/ 255 h 20000"/>
                <a:gd name="T60" fmla="*/ 14597 w 20000"/>
                <a:gd name="T61" fmla="*/ 255 h 20000"/>
                <a:gd name="T62" fmla="*/ 14123 w 20000"/>
                <a:gd name="T63" fmla="*/ 0 h 20000"/>
                <a:gd name="T64" fmla="*/ 3223 w 20000"/>
                <a:gd name="T65" fmla="*/ 0 h 20000"/>
                <a:gd name="T66" fmla="*/ 3223 w 20000"/>
                <a:gd name="T67" fmla="*/ 255 h 20000"/>
                <a:gd name="T68" fmla="*/ 1896 w 20000"/>
                <a:gd name="T69" fmla="*/ 255 h 20000"/>
                <a:gd name="T70" fmla="*/ 1896 w 20000"/>
                <a:gd name="T71" fmla="*/ 1975 h 20000"/>
                <a:gd name="T72" fmla="*/ 0 w 20000"/>
                <a:gd name="T73" fmla="*/ 1975 h 20000"/>
                <a:gd name="T74" fmla="*/ 0 w 20000"/>
                <a:gd name="T75" fmla="*/ 8344 h 20000"/>
                <a:gd name="T76" fmla="*/ 190 w 20000"/>
                <a:gd name="T77" fmla="*/ 10701 h 20000"/>
                <a:gd name="T78" fmla="*/ 190 w 20000"/>
                <a:gd name="T79" fmla="*/ 11210 h 20000"/>
                <a:gd name="T80" fmla="*/ 474 w 20000"/>
                <a:gd name="T81" fmla="*/ 11847 h 20000"/>
                <a:gd name="T82" fmla="*/ 474 w 20000"/>
                <a:gd name="T83" fmla="*/ 12930 h 20000"/>
                <a:gd name="T84" fmla="*/ 664 w 20000"/>
                <a:gd name="T85" fmla="*/ 13312 h 20000"/>
                <a:gd name="T86" fmla="*/ 948 w 20000"/>
                <a:gd name="T87" fmla="*/ 13885 h 20000"/>
                <a:gd name="T88" fmla="*/ 948 w 20000"/>
                <a:gd name="T89" fmla="*/ 14459 h 20000"/>
                <a:gd name="T90" fmla="*/ 1422 w 20000"/>
                <a:gd name="T91" fmla="*/ 14777 h 20000"/>
                <a:gd name="T92" fmla="*/ 1422 w 20000"/>
                <a:gd name="T93" fmla="*/ 15860 h 20000"/>
                <a:gd name="T94" fmla="*/ 1706 w 20000"/>
                <a:gd name="T95" fmla="*/ 16178 h 20000"/>
                <a:gd name="T96" fmla="*/ 1706 w 20000"/>
                <a:gd name="T97" fmla="*/ 16433 h 20000"/>
                <a:gd name="T98" fmla="*/ 2085 w 20000"/>
                <a:gd name="T99" fmla="*/ 16433 h 20000"/>
                <a:gd name="T100" fmla="*/ 2275 w 20000"/>
                <a:gd name="T101" fmla="*/ 16815 h 20000"/>
                <a:gd name="T102" fmla="*/ 2275 w 20000"/>
                <a:gd name="T103" fmla="*/ 17898 h 20000"/>
                <a:gd name="T104" fmla="*/ 2559 w 20000"/>
                <a:gd name="T105" fmla="*/ 17898 h 20000"/>
                <a:gd name="T106" fmla="*/ 2559 w 20000"/>
                <a:gd name="T107" fmla="*/ 18217 h 20000"/>
                <a:gd name="T108" fmla="*/ 2749 w 20000"/>
                <a:gd name="T109" fmla="*/ 18217 h 20000"/>
                <a:gd name="T110" fmla="*/ 2749 w 20000"/>
                <a:gd name="T111" fmla="*/ 19108 h 20000"/>
                <a:gd name="T112" fmla="*/ 3507 w 20000"/>
                <a:gd name="T113" fmla="*/ 175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07" y="17580"/>
                  </a:moveTo>
                  <a:lnTo>
                    <a:pt x="2749" y="19936"/>
                  </a:lnTo>
                  <a:lnTo>
                    <a:pt x="16493" y="19936"/>
                  </a:lnTo>
                  <a:lnTo>
                    <a:pt x="17441" y="18790"/>
                  </a:lnTo>
                  <a:lnTo>
                    <a:pt x="17630" y="19108"/>
                  </a:lnTo>
                  <a:lnTo>
                    <a:pt x="17915" y="19108"/>
                  </a:lnTo>
                  <a:lnTo>
                    <a:pt x="17915" y="18790"/>
                  </a:lnTo>
                  <a:lnTo>
                    <a:pt x="18294" y="18471"/>
                  </a:lnTo>
                  <a:lnTo>
                    <a:pt x="18294" y="18217"/>
                  </a:lnTo>
                  <a:lnTo>
                    <a:pt x="18578" y="17898"/>
                  </a:lnTo>
                  <a:lnTo>
                    <a:pt x="18578" y="15287"/>
                  </a:lnTo>
                  <a:lnTo>
                    <a:pt x="18863" y="15032"/>
                  </a:lnTo>
                  <a:lnTo>
                    <a:pt x="18863" y="10127"/>
                  </a:lnTo>
                  <a:lnTo>
                    <a:pt x="19242" y="9809"/>
                  </a:lnTo>
                  <a:lnTo>
                    <a:pt x="19242" y="9236"/>
                  </a:lnTo>
                  <a:lnTo>
                    <a:pt x="19526" y="8917"/>
                  </a:lnTo>
                  <a:lnTo>
                    <a:pt x="19526" y="8726"/>
                  </a:lnTo>
                  <a:lnTo>
                    <a:pt x="19716" y="8344"/>
                  </a:lnTo>
                  <a:lnTo>
                    <a:pt x="19716" y="6369"/>
                  </a:lnTo>
                  <a:lnTo>
                    <a:pt x="19905" y="5796"/>
                  </a:lnTo>
                  <a:lnTo>
                    <a:pt x="19905" y="3439"/>
                  </a:lnTo>
                  <a:lnTo>
                    <a:pt x="19716" y="3185"/>
                  </a:lnTo>
                  <a:lnTo>
                    <a:pt x="19526" y="2866"/>
                  </a:lnTo>
                  <a:lnTo>
                    <a:pt x="18294" y="2866"/>
                  </a:lnTo>
                  <a:lnTo>
                    <a:pt x="17915" y="1146"/>
                  </a:lnTo>
                  <a:lnTo>
                    <a:pt x="17441" y="1146"/>
                  </a:lnTo>
                  <a:lnTo>
                    <a:pt x="16967" y="828"/>
                  </a:lnTo>
                  <a:lnTo>
                    <a:pt x="16019" y="828"/>
                  </a:lnTo>
                  <a:lnTo>
                    <a:pt x="15545" y="573"/>
                  </a:lnTo>
                  <a:lnTo>
                    <a:pt x="15071" y="255"/>
                  </a:lnTo>
                  <a:lnTo>
                    <a:pt x="14597" y="255"/>
                  </a:lnTo>
                  <a:lnTo>
                    <a:pt x="14123" y="0"/>
                  </a:lnTo>
                  <a:lnTo>
                    <a:pt x="3223" y="0"/>
                  </a:lnTo>
                  <a:lnTo>
                    <a:pt x="3223" y="255"/>
                  </a:lnTo>
                  <a:lnTo>
                    <a:pt x="1896" y="255"/>
                  </a:lnTo>
                  <a:lnTo>
                    <a:pt x="1896" y="1975"/>
                  </a:lnTo>
                  <a:lnTo>
                    <a:pt x="0" y="1975"/>
                  </a:lnTo>
                  <a:lnTo>
                    <a:pt x="0" y="8344"/>
                  </a:lnTo>
                  <a:lnTo>
                    <a:pt x="190" y="10701"/>
                  </a:lnTo>
                  <a:lnTo>
                    <a:pt x="190" y="11210"/>
                  </a:lnTo>
                  <a:lnTo>
                    <a:pt x="474" y="11847"/>
                  </a:lnTo>
                  <a:lnTo>
                    <a:pt x="474" y="12930"/>
                  </a:lnTo>
                  <a:lnTo>
                    <a:pt x="664" y="13312"/>
                  </a:lnTo>
                  <a:lnTo>
                    <a:pt x="948" y="13885"/>
                  </a:lnTo>
                  <a:lnTo>
                    <a:pt x="948" y="14459"/>
                  </a:lnTo>
                  <a:lnTo>
                    <a:pt x="1422" y="14777"/>
                  </a:lnTo>
                  <a:lnTo>
                    <a:pt x="1422" y="15860"/>
                  </a:lnTo>
                  <a:lnTo>
                    <a:pt x="1706" y="16178"/>
                  </a:lnTo>
                  <a:lnTo>
                    <a:pt x="1706" y="16433"/>
                  </a:lnTo>
                  <a:lnTo>
                    <a:pt x="2085" y="16433"/>
                  </a:lnTo>
                  <a:lnTo>
                    <a:pt x="2275" y="16815"/>
                  </a:lnTo>
                  <a:lnTo>
                    <a:pt x="2275" y="17898"/>
                  </a:lnTo>
                  <a:lnTo>
                    <a:pt x="2559" y="17898"/>
                  </a:lnTo>
                  <a:lnTo>
                    <a:pt x="2559" y="18217"/>
                  </a:lnTo>
                  <a:lnTo>
                    <a:pt x="2749" y="18217"/>
                  </a:lnTo>
                  <a:lnTo>
                    <a:pt x="2749" y="19108"/>
                  </a:lnTo>
                  <a:lnTo>
                    <a:pt x="3507" y="17580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3" name="Freeform 465" descr="40%"/>
            <p:cNvSpPr>
              <a:spLocks/>
            </p:cNvSpPr>
            <p:nvPr/>
          </p:nvSpPr>
          <p:spPr bwMode="auto">
            <a:xfrm>
              <a:off x="4310" y="2750"/>
              <a:ext cx="148" cy="95"/>
            </a:xfrm>
            <a:custGeom>
              <a:avLst/>
              <a:gdLst>
                <a:gd name="T0" fmla="*/ 14811 w 20000"/>
                <a:gd name="T1" fmla="*/ 2447 h 20000"/>
                <a:gd name="T2" fmla="*/ 14486 w 20000"/>
                <a:gd name="T3" fmla="*/ 2278 h 20000"/>
                <a:gd name="T4" fmla="*/ 14324 w 20000"/>
                <a:gd name="T5" fmla="*/ 1857 h 20000"/>
                <a:gd name="T6" fmla="*/ 13838 w 20000"/>
                <a:gd name="T7" fmla="*/ 1350 h 20000"/>
                <a:gd name="T8" fmla="*/ 13568 w 20000"/>
                <a:gd name="T9" fmla="*/ 928 h 20000"/>
                <a:gd name="T10" fmla="*/ 13081 w 20000"/>
                <a:gd name="T11" fmla="*/ 675 h 20000"/>
                <a:gd name="T12" fmla="*/ 12541 w 20000"/>
                <a:gd name="T13" fmla="*/ 253 h 20000"/>
                <a:gd name="T14" fmla="*/ 2973 w 20000"/>
                <a:gd name="T15" fmla="*/ 0 h 20000"/>
                <a:gd name="T16" fmla="*/ 2378 w 20000"/>
                <a:gd name="T17" fmla="*/ 928 h 20000"/>
                <a:gd name="T18" fmla="*/ 1784 w 20000"/>
                <a:gd name="T19" fmla="*/ 1097 h 20000"/>
                <a:gd name="T20" fmla="*/ 1459 w 20000"/>
                <a:gd name="T21" fmla="*/ 1857 h 20000"/>
                <a:gd name="T22" fmla="*/ 1135 w 20000"/>
                <a:gd name="T23" fmla="*/ 2278 h 20000"/>
                <a:gd name="T24" fmla="*/ 973 w 20000"/>
                <a:gd name="T25" fmla="*/ 2785 h 20000"/>
                <a:gd name="T26" fmla="*/ 757 w 20000"/>
                <a:gd name="T27" fmla="*/ 3629 h 20000"/>
                <a:gd name="T28" fmla="*/ 595 w 20000"/>
                <a:gd name="T29" fmla="*/ 4051 h 20000"/>
                <a:gd name="T30" fmla="*/ 378 w 20000"/>
                <a:gd name="T31" fmla="*/ 5148 h 20000"/>
                <a:gd name="T32" fmla="*/ 270 w 20000"/>
                <a:gd name="T33" fmla="*/ 6076 h 20000"/>
                <a:gd name="T34" fmla="*/ 108 w 20000"/>
                <a:gd name="T35" fmla="*/ 7426 h 20000"/>
                <a:gd name="T36" fmla="*/ 108 w 20000"/>
                <a:gd name="T37" fmla="*/ 13080 h 20000"/>
                <a:gd name="T38" fmla="*/ 216 w 20000"/>
                <a:gd name="T39" fmla="*/ 14008 h 20000"/>
                <a:gd name="T40" fmla="*/ 432 w 20000"/>
                <a:gd name="T41" fmla="*/ 15443 h 20000"/>
                <a:gd name="T42" fmla="*/ 649 w 20000"/>
                <a:gd name="T43" fmla="*/ 16118 h 20000"/>
                <a:gd name="T44" fmla="*/ 1135 w 20000"/>
                <a:gd name="T45" fmla="*/ 16793 h 20000"/>
                <a:gd name="T46" fmla="*/ 1676 w 20000"/>
                <a:gd name="T47" fmla="*/ 17468 h 20000"/>
                <a:gd name="T48" fmla="*/ 3405 w 20000"/>
                <a:gd name="T49" fmla="*/ 18143 h 20000"/>
                <a:gd name="T50" fmla="*/ 4378 w 20000"/>
                <a:gd name="T51" fmla="*/ 19072 h 20000"/>
                <a:gd name="T52" fmla="*/ 5892 w 20000"/>
                <a:gd name="T53" fmla="*/ 19494 h 20000"/>
                <a:gd name="T54" fmla="*/ 17730 w 20000"/>
                <a:gd name="T55" fmla="*/ 19916 h 20000"/>
                <a:gd name="T56" fmla="*/ 18486 w 20000"/>
                <a:gd name="T57" fmla="*/ 19494 h 20000"/>
                <a:gd name="T58" fmla="*/ 18865 w 20000"/>
                <a:gd name="T59" fmla="*/ 18819 h 20000"/>
                <a:gd name="T60" fmla="*/ 19243 w 20000"/>
                <a:gd name="T61" fmla="*/ 18397 h 20000"/>
                <a:gd name="T62" fmla="*/ 19622 w 20000"/>
                <a:gd name="T63" fmla="*/ 17046 h 20000"/>
                <a:gd name="T64" fmla="*/ 19838 w 20000"/>
                <a:gd name="T65" fmla="*/ 15443 h 20000"/>
                <a:gd name="T66" fmla="*/ 19946 w 20000"/>
                <a:gd name="T67" fmla="*/ 8692 h 20000"/>
                <a:gd name="T68" fmla="*/ 19730 w 20000"/>
                <a:gd name="T69" fmla="*/ 7764 h 20000"/>
                <a:gd name="T70" fmla="*/ 19622 w 20000"/>
                <a:gd name="T71" fmla="*/ 7004 h 20000"/>
                <a:gd name="T72" fmla="*/ 19405 w 20000"/>
                <a:gd name="T73" fmla="*/ 6076 h 20000"/>
                <a:gd name="T74" fmla="*/ 19189 w 20000"/>
                <a:gd name="T75" fmla="*/ 5654 h 20000"/>
                <a:gd name="T76" fmla="*/ 18811 w 20000"/>
                <a:gd name="T77" fmla="*/ 4979 h 20000"/>
                <a:gd name="T78" fmla="*/ 18324 w 20000"/>
                <a:gd name="T79" fmla="*/ 3797 h 20000"/>
                <a:gd name="T80" fmla="*/ 18000 w 20000"/>
                <a:gd name="T81" fmla="*/ 3629 h 20000"/>
                <a:gd name="T82" fmla="*/ 17243 w 20000"/>
                <a:gd name="T83" fmla="*/ 3207 h 20000"/>
                <a:gd name="T84" fmla="*/ 16757 w 20000"/>
                <a:gd name="T85" fmla="*/ 2954 h 20000"/>
                <a:gd name="T86" fmla="*/ 16270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5189" y="2785"/>
                  </a:moveTo>
                  <a:lnTo>
                    <a:pt x="14811" y="2785"/>
                  </a:lnTo>
                  <a:lnTo>
                    <a:pt x="14811" y="2447"/>
                  </a:lnTo>
                  <a:lnTo>
                    <a:pt x="14703" y="2447"/>
                  </a:lnTo>
                  <a:lnTo>
                    <a:pt x="14649" y="2278"/>
                  </a:lnTo>
                  <a:lnTo>
                    <a:pt x="14486" y="2278"/>
                  </a:lnTo>
                  <a:lnTo>
                    <a:pt x="14486" y="2025"/>
                  </a:lnTo>
                  <a:lnTo>
                    <a:pt x="14324" y="2025"/>
                  </a:lnTo>
                  <a:lnTo>
                    <a:pt x="14324" y="1857"/>
                  </a:lnTo>
                  <a:lnTo>
                    <a:pt x="14108" y="1857"/>
                  </a:lnTo>
                  <a:lnTo>
                    <a:pt x="13946" y="1350"/>
                  </a:lnTo>
                  <a:lnTo>
                    <a:pt x="13838" y="1350"/>
                  </a:lnTo>
                  <a:lnTo>
                    <a:pt x="13784" y="1097"/>
                  </a:lnTo>
                  <a:lnTo>
                    <a:pt x="13568" y="1097"/>
                  </a:lnTo>
                  <a:lnTo>
                    <a:pt x="13568" y="928"/>
                  </a:lnTo>
                  <a:lnTo>
                    <a:pt x="13405" y="928"/>
                  </a:lnTo>
                  <a:lnTo>
                    <a:pt x="13243" y="675"/>
                  </a:lnTo>
                  <a:lnTo>
                    <a:pt x="13081" y="675"/>
                  </a:lnTo>
                  <a:lnTo>
                    <a:pt x="12973" y="422"/>
                  </a:lnTo>
                  <a:lnTo>
                    <a:pt x="12595" y="422"/>
                  </a:lnTo>
                  <a:lnTo>
                    <a:pt x="12541" y="253"/>
                  </a:lnTo>
                  <a:lnTo>
                    <a:pt x="11838" y="253"/>
                  </a:lnTo>
                  <a:lnTo>
                    <a:pt x="11676" y="0"/>
                  </a:lnTo>
                  <a:lnTo>
                    <a:pt x="2973" y="0"/>
                  </a:lnTo>
                  <a:lnTo>
                    <a:pt x="2811" y="253"/>
                  </a:lnTo>
                  <a:lnTo>
                    <a:pt x="2595" y="675"/>
                  </a:lnTo>
                  <a:lnTo>
                    <a:pt x="2378" y="928"/>
                  </a:lnTo>
                  <a:lnTo>
                    <a:pt x="1946" y="928"/>
                  </a:lnTo>
                  <a:lnTo>
                    <a:pt x="1838" y="1097"/>
                  </a:lnTo>
                  <a:lnTo>
                    <a:pt x="1784" y="1097"/>
                  </a:lnTo>
                  <a:lnTo>
                    <a:pt x="1676" y="1519"/>
                  </a:lnTo>
                  <a:lnTo>
                    <a:pt x="1568" y="1519"/>
                  </a:lnTo>
                  <a:lnTo>
                    <a:pt x="1459" y="1857"/>
                  </a:lnTo>
                  <a:lnTo>
                    <a:pt x="1351" y="1857"/>
                  </a:lnTo>
                  <a:lnTo>
                    <a:pt x="1243" y="2025"/>
                  </a:lnTo>
                  <a:lnTo>
                    <a:pt x="1135" y="2278"/>
                  </a:lnTo>
                  <a:lnTo>
                    <a:pt x="1135" y="2447"/>
                  </a:lnTo>
                  <a:lnTo>
                    <a:pt x="1081" y="2785"/>
                  </a:lnTo>
                  <a:lnTo>
                    <a:pt x="973" y="2785"/>
                  </a:lnTo>
                  <a:lnTo>
                    <a:pt x="865" y="2954"/>
                  </a:lnTo>
                  <a:lnTo>
                    <a:pt x="865" y="3207"/>
                  </a:lnTo>
                  <a:lnTo>
                    <a:pt x="757" y="3629"/>
                  </a:lnTo>
                  <a:lnTo>
                    <a:pt x="649" y="3629"/>
                  </a:lnTo>
                  <a:lnTo>
                    <a:pt x="649" y="3797"/>
                  </a:lnTo>
                  <a:lnTo>
                    <a:pt x="595" y="4051"/>
                  </a:lnTo>
                  <a:lnTo>
                    <a:pt x="432" y="4219"/>
                  </a:lnTo>
                  <a:lnTo>
                    <a:pt x="432" y="4726"/>
                  </a:lnTo>
                  <a:lnTo>
                    <a:pt x="378" y="5148"/>
                  </a:lnTo>
                  <a:lnTo>
                    <a:pt x="378" y="5485"/>
                  </a:lnTo>
                  <a:lnTo>
                    <a:pt x="270" y="5654"/>
                  </a:lnTo>
                  <a:lnTo>
                    <a:pt x="270" y="6076"/>
                  </a:lnTo>
                  <a:lnTo>
                    <a:pt x="216" y="6414"/>
                  </a:lnTo>
                  <a:lnTo>
                    <a:pt x="108" y="6414"/>
                  </a:lnTo>
                  <a:lnTo>
                    <a:pt x="108" y="7426"/>
                  </a:lnTo>
                  <a:lnTo>
                    <a:pt x="0" y="7764"/>
                  </a:lnTo>
                  <a:lnTo>
                    <a:pt x="0" y="12911"/>
                  </a:lnTo>
                  <a:lnTo>
                    <a:pt x="108" y="13080"/>
                  </a:lnTo>
                  <a:lnTo>
                    <a:pt x="108" y="13586"/>
                  </a:lnTo>
                  <a:lnTo>
                    <a:pt x="216" y="13840"/>
                  </a:lnTo>
                  <a:lnTo>
                    <a:pt x="216" y="14008"/>
                  </a:lnTo>
                  <a:lnTo>
                    <a:pt x="270" y="14515"/>
                  </a:lnTo>
                  <a:lnTo>
                    <a:pt x="378" y="14937"/>
                  </a:lnTo>
                  <a:lnTo>
                    <a:pt x="432" y="15443"/>
                  </a:lnTo>
                  <a:lnTo>
                    <a:pt x="432" y="15696"/>
                  </a:lnTo>
                  <a:lnTo>
                    <a:pt x="649" y="15865"/>
                  </a:lnTo>
                  <a:lnTo>
                    <a:pt x="649" y="16118"/>
                  </a:lnTo>
                  <a:lnTo>
                    <a:pt x="865" y="16371"/>
                  </a:lnTo>
                  <a:lnTo>
                    <a:pt x="1081" y="16624"/>
                  </a:lnTo>
                  <a:lnTo>
                    <a:pt x="1135" y="16793"/>
                  </a:lnTo>
                  <a:lnTo>
                    <a:pt x="1351" y="17046"/>
                  </a:lnTo>
                  <a:lnTo>
                    <a:pt x="1568" y="17215"/>
                  </a:lnTo>
                  <a:lnTo>
                    <a:pt x="1676" y="17468"/>
                  </a:lnTo>
                  <a:lnTo>
                    <a:pt x="2216" y="17975"/>
                  </a:lnTo>
                  <a:lnTo>
                    <a:pt x="2811" y="18143"/>
                  </a:lnTo>
                  <a:lnTo>
                    <a:pt x="3405" y="18143"/>
                  </a:lnTo>
                  <a:lnTo>
                    <a:pt x="3946" y="18565"/>
                  </a:lnTo>
                  <a:lnTo>
                    <a:pt x="4162" y="18819"/>
                  </a:lnTo>
                  <a:lnTo>
                    <a:pt x="4378" y="19072"/>
                  </a:lnTo>
                  <a:lnTo>
                    <a:pt x="5135" y="19072"/>
                  </a:lnTo>
                  <a:lnTo>
                    <a:pt x="5676" y="19241"/>
                  </a:lnTo>
                  <a:lnTo>
                    <a:pt x="5892" y="19494"/>
                  </a:lnTo>
                  <a:lnTo>
                    <a:pt x="6486" y="19747"/>
                  </a:lnTo>
                  <a:lnTo>
                    <a:pt x="7081" y="19916"/>
                  </a:lnTo>
                  <a:lnTo>
                    <a:pt x="17730" y="19916"/>
                  </a:lnTo>
                  <a:lnTo>
                    <a:pt x="17838" y="19747"/>
                  </a:lnTo>
                  <a:lnTo>
                    <a:pt x="18432" y="19747"/>
                  </a:lnTo>
                  <a:lnTo>
                    <a:pt x="18486" y="19494"/>
                  </a:lnTo>
                  <a:lnTo>
                    <a:pt x="18703" y="19494"/>
                  </a:lnTo>
                  <a:lnTo>
                    <a:pt x="18811" y="19072"/>
                  </a:lnTo>
                  <a:lnTo>
                    <a:pt x="18865" y="18819"/>
                  </a:lnTo>
                  <a:lnTo>
                    <a:pt x="19081" y="18819"/>
                  </a:lnTo>
                  <a:lnTo>
                    <a:pt x="19189" y="18565"/>
                  </a:lnTo>
                  <a:lnTo>
                    <a:pt x="19243" y="18397"/>
                  </a:lnTo>
                  <a:lnTo>
                    <a:pt x="19405" y="17975"/>
                  </a:lnTo>
                  <a:lnTo>
                    <a:pt x="19568" y="17468"/>
                  </a:lnTo>
                  <a:lnTo>
                    <a:pt x="19622" y="17046"/>
                  </a:lnTo>
                  <a:lnTo>
                    <a:pt x="19622" y="16793"/>
                  </a:lnTo>
                  <a:lnTo>
                    <a:pt x="19730" y="15443"/>
                  </a:lnTo>
                  <a:lnTo>
                    <a:pt x="19838" y="15443"/>
                  </a:lnTo>
                  <a:lnTo>
                    <a:pt x="19838" y="14008"/>
                  </a:lnTo>
                  <a:lnTo>
                    <a:pt x="19946" y="13840"/>
                  </a:lnTo>
                  <a:lnTo>
                    <a:pt x="19946" y="8692"/>
                  </a:lnTo>
                  <a:lnTo>
                    <a:pt x="19838" y="8354"/>
                  </a:lnTo>
                  <a:lnTo>
                    <a:pt x="19838" y="7932"/>
                  </a:lnTo>
                  <a:lnTo>
                    <a:pt x="19730" y="7764"/>
                  </a:lnTo>
                  <a:lnTo>
                    <a:pt x="19730" y="7426"/>
                  </a:lnTo>
                  <a:lnTo>
                    <a:pt x="19622" y="7257"/>
                  </a:lnTo>
                  <a:lnTo>
                    <a:pt x="19622" y="7004"/>
                  </a:lnTo>
                  <a:lnTo>
                    <a:pt x="19459" y="6498"/>
                  </a:lnTo>
                  <a:lnTo>
                    <a:pt x="19459" y="6414"/>
                  </a:lnTo>
                  <a:lnTo>
                    <a:pt x="19405" y="6076"/>
                  </a:lnTo>
                  <a:lnTo>
                    <a:pt x="19243" y="6076"/>
                  </a:lnTo>
                  <a:lnTo>
                    <a:pt x="19243" y="5907"/>
                  </a:lnTo>
                  <a:lnTo>
                    <a:pt x="19189" y="5654"/>
                  </a:lnTo>
                  <a:lnTo>
                    <a:pt x="19081" y="5485"/>
                  </a:lnTo>
                  <a:lnTo>
                    <a:pt x="18973" y="5148"/>
                  </a:lnTo>
                  <a:lnTo>
                    <a:pt x="18811" y="4979"/>
                  </a:lnTo>
                  <a:lnTo>
                    <a:pt x="18486" y="4219"/>
                  </a:lnTo>
                  <a:lnTo>
                    <a:pt x="18324" y="4051"/>
                  </a:lnTo>
                  <a:lnTo>
                    <a:pt x="18324" y="3797"/>
                  </a:lnTo>
                  <a:lnTo>
                    <a:pt x="18216" y="3797"/>
                  </a:lnTo>
                  <a:lnTo>
                    <a:pt x="18108" y="3629"/>
                  </a:lnTo>
                  <a:lnTo>
                    <a:pt x="18000" y="3629"/>
                  </a:lnTo>
                  <a:lnTo>
                    <a:pt x="17946" y="3376"/>
                  </a:lnTo>
                  <a:lnTo>
                    <a:pt x="17351" y="3376"/>
                  </a:lnTo>
                  <a:lnTo>
                    <a:pt x="17243" y="3207"/>
                  </a:lnTo>
                  <a:lnTo>
                    <a:pt x="16919" y="3207"/>
                  </a:lnTo>
                  <a:lnTo>
                    <a:pt x="16919" y="2954"/>
                  </a:lnTo>
                  <a:lnTo>
                    <a:pt x="16757" y="2954"/>
                  </a:lnTo>
                  <a:lnTo>
                    <a:pt x="16757" y="2785"/>
                  </a:lnTo>
                  <a:lnTo>
                    <a:pt x="16270" y="2785"/>
                  </a:lnTo>
                  <a:lnTo>
                    <a:pt x="16270" y="2447"/>
                  </a:lnTo>
                  <a:lnTo>
                    <a:pt x="15135" y="2447"/>
                  </a:lnTo>
                  <a:lnTo>
                    <a:pt x="15189" y="2785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4" name="Freeform 466"/>
            <p:cNvSpPr>
              <a:spLocks/>
            </p:cNvSpPr>
            <p:nvPr/>
          </p:nvSpPr>
          <p:spPr bwMode="auto">
            <a:xfrm>
              <a:off x="4333" y="2840"/>
              <a:ext cx="133" cy="143"/>
            </a:xfrm>
            <a:custGeom>
              <a:avLst/>
              <a:gdLst>
                <a:gd name="T0" fmla="*/ 767 w 20000"/>
                <a:gd name="T1" fmla="*/ 2318 h 20000"/>
                <a:gd name="T2" fmla="*/ 511 w 20000"/>
                <a:gd name="T3" fmla="*/ 2642 h 20000"/>
                <a:gd name="T4" fmla="*/ 0 w 20000"/>
                <a:gd name="T5" fmla="*/ 8625 h 20000"/>
                <a:gd name="T6" fmla="*/ 0 w 20000"/>
                <a:gd name="T7" fmla="*/ 14232 h 20000"/>
                <a:gd name="T8" fmla="*/ 767 w 20000"/>
                <a:gd name="T9" fmla="*/ 17197 h 20000"/>
                <a:gd name="T10" fmla="*/ 1342 w 20000"/>
                <a:gd name="T11" fmla="*/ 18113 h 20000"/>
                <a:gd name="T12" fmla="*/ 1853 w 20000"/>
                <a:gd name="T13" fmla="*/ 18652 h 20000"/>
                <a:gd name="T14" fmla="*/ 2875 w 20000"/>
                <a:gd name="T15" fmla="*/ 18976 h 20000"/>
                <a:gd name="T16" fmla="*/ 3131 w 20000"/>
                <a:gd name="T17" fmla="*/ 19245 h 20000"/>
                <a:gd name="T18" fmla="*/ 3642 w 20000"/>
                <a:gd name="T19" fmla="*/ 19569 h 20000"/>
                <a:gd name="T20" fmla="*/ 6901 w 20000"/>
                <a:gd name="T21" fmla="*/ 19946 h 20000"/>
                <a:gd name="T22" fmla="*/ 10160 w 20000"/>
                <a:gd name="T23" fmla="*/ 19838 h 20000"/>
                <a:gd name="T24" fmla="*/ 13035 w 20000"/>
                <a:gd name="T25" fmla="*/ 19245 h 20000"/>
                <a:gd name="T26" fmla="*/ 14313 w 20000"/>
                <a:gd name="T27" fmla="*/ 18113 h 20000"/>
                <a:gd name="T28" fmla="*/ 15911 w 20000"/>
                <a:gd name="T29" fmla="*/ 17197 h 20000"/>
                <a:gd name="T30" fmla="*/ 17700 w 20000"/>
                <a:gd name="T31" fmla="*/ 17197 h 20000"/>
                <a:gd name="T32" fmla="*/ 17955 w 20000"/>
                <a:gd name="T33" fmla="*/ 16927 h 20000"/>
                <a:gd name="T34" fmla="*/ 18211 w 20000"/>
                <a:gd name="T35" fmla="*/ 16334 h 20000"/>
                <a:gd name="T36" fmla="*/ 18466 w 20000"/>
                <a:gd name="T37" fmla="*/ 15741 h 20000"/>
                <a:gd name="T38" fmla="*/ 18978 w 20000"/>
                <a:gd name="T39" fmla="*/ 14825 h 20000"/>
                <a:gd name="T40" fmla="*/ 19936 w 20000"/>
                <a:gd name="T41" fmla="*/ 11429 h 20000"/>
                <a:gd name="T42" fmla="*/ 19936 w 20000"/>
                <a:gd name="T43" fmla="*/ 8625 h 20000"/>
                <a:gd name="T44" fmla="*/ 18722 w 20000"/>
                <a:gd name="T45" fmla="*/ 4906 h 20000"/>
                <a:gd name="T46" fmla="*/ 18466 w 20000"/>
                <a:gd name="T47" fmla="*/ 4367 h 20000"/>
                <a:gd name="T48" fmla="*/ 18211 w 20000"/>
                <a:gd name="T49" fmla="*/ 3774 h 20000"/>
                <a:gd name="T50" fmla="*/ 17955 w 20000"/>
                <a:gd name="T51" fmla="*/ 3504 h 20000"/>
                <a:gd name="T52" fmla="*/ 16933 w 20000"/>
                <a:gd name="T53" fmla="*/ 3181 h 20000"/>
                <a:gd name="T54" fmla="*/ 15911 w 20000"/>
                <a:gd name="T55" fmla="*/ 2911 h 20000"/>
                <a:gd name="T56" fmla="*/ 12460 w 20000"/>
                <a:gd name="T57" fmla="*/ 3019 h 20000"/>
                <a:gd name="T58" fmla="*/ 11182 w 20000"/>
                <a:gd name="T59" fmla="*/ 2642 h 20000"/>
                <a:gd name="T60" fmla="*/ 10415 w 20000"/>
                <a:gd name="T61" fmla="*/ 2049 h 20000"/>
                <a:gd name="T62" fmla="*/ 9649 w 20000"/>
                <a:gd name="T63" fmla="*/ 1456 h 20000"/>
                <a:gd name="T64" fmla="*/ 9073 w 20000"/>
                <a:gd name="T65" fmla="*/ 863 h 20000"/>
                <a:gd name="T66" fmla="*/ 8882 w 20000"/>
                <a:gd name="T67" fmla="*/ 593 h 20000"/>
                <a:gd name="T68" fmla="*/ 7284 w 20000"/>
                <a:gd name="T69" fmla="*/ 270 h 20000"/>
                <a:gd name="T70" fmla="*/ 3898 w 20000"/>
                <a:gd name="T71" fmla="*/ 593 h 20000"/>
                <a:gd name="T72" fmla="*/ 1534 w 20000"/>
                <a:gd name="T73" fmla="*/ 11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022" y="2049"/>
                  </a:moveTo>
                  <a:lnTo>
                    <a:pt x="767" y="2318"/>
                  </a:lnTo>
                  <a:lnTo>
                    <a:pt x="767" y="2911"/>
                  </a:lnTo>
                  <a:lnTo>
                    <a:pt x="511" y="2642"/>
                  </a:lnTo>
                  <a:lnTo>
                    <a:pt x="319" y="5660"/>
                  </a:lnTo>
                  <a:lnTo>
                    <a:pt x="0" y="8625"/>
                  </a:lnTo>
                  <a:lnTo>
                    <a:pt x="0" y="11429"/>
                  </a:lnTo>
                  <a:lnTo>
                    <a:pt x="0" y="14232"/>
                  </a:lnTo>
                  <a:lnTo>
                    <a:pt x="767" y="17197"/>
                  </a:lnTo>
                  <a:lnTo>
                    <a:pt x="1022" y="17790"/>
                  </a:lnTo>
                  <a:lnTo>
                    <a:pt x="1342" y="18113"/>
                  </a:lnTo>
                  <a:lnTo>
                    <a:pt x="1342" y="18652"/>
                  </a:lnTo>
                  <a:lnTo>
                    <a:pt x="1853" y="18652"/>
                  </a:lnTo>
                  <a:lnTo>
                    <a:pt x="2109" y="18976"/>
                  </a:lnTo>
                  <a:lnTo>
                    <a:pt x="2875" y="18976"/>
                  </a:lnTo>
                  <a:lnTo>
                    <a:pt x="2875" y="19245"/>
                  </a:lnTo>
                  <a:lnTo>
                    <a:pt x="3131" y="19245"/>
                  </a:lnTo>
                  <a:lnTo>
                    <a:pt x="3387" y="19569"/>
                  </a:lnTo>
                  <a:lnTo>
                    <a:pt x="3642" y="19569"/>
                  </a:lnTo>
                  <a:lnTo>
                    <a:pt x="4984" y="19838"/>
                  </a:lnTo>
                  <a:lnTo>
                    <a:pt x="6901" y="19946"/>
                  </a:lnTo>
                  <a:lnTo>
                    <a:pt x="7476" y="19838"/>
                  </a:lnTo>
                  <a:lnTo>
                    <a:pt x="10160" y="19838"/>
                  </a:lnTo>
                  <a:lnTo>
                    <a:pt x="11438" y="19838"/>
                  </a:lnTo>
                  <a:lnTo>
                    <a:pt x="13035" y="19245"/>
                  </a:lnTo>
                  <a:lnTo>
                    <a:pt x="13482" y="18976"/>
                  </a:lnTo>
                  <a:lnTo>
                    <a:pt x="14313" y="18113"/>
                  </a:lnTo>
                  <a:lnTo>
                    <a:pt x="15911" y="17520"/>
                  </a:lnTo>
                  <a:lnTo>
                    <a:pt x="15911" y="17197"/>
                  </a:lnTo>
                  <a:lnTo>
                    <a:pt x="16166" y="16927"/>
                  </a:lnTo>
                  <a:lnTo>
                    <a:pt x="17700" y="17197"/>
                  </a:lnTo>
                  <a:lnTo>
                    <a:pt x="17955" y="17197"/>
                  </a:lnTo>
                  <a:lnTo>
                    <a:pt x="17955" y="16927"/>
                  </a:lnTo>
                  <a:lnTo>
                    <a:pt x="18211" y="16604"/>
                  </a:lnTo>
                  <a:lnTo>
                    <a:pt x="18211" y="16334"/>
                  </a:lnTo>
                  <a:lnTo>
                    <a:pt x="18466" y="16334"/>
                  </a:lnTo>
                  <a:lnTo>
                    <a:pt x="18466" y="15741"/>
                  </a:lnTo>
                  <a:lnTo>
                    <a:pt x="18978" y="15741"/>
                  </a:lnTo>
                  <a:lnTo>
                    <a:pt x="18978" y="14825"/>
                  </a:lnTo>
                  <a:lnTo>
                    <a:pt x="19233" y="14286"/>
                  </a:lnTo>
                  <a:lnTo>
                    <a:pt x="19936" y="11429"/>
                  </a:lnTo>
                  <a:lnTo>
                    <a:pt x="19936" y="8625"/>
                  </a:lnTo>
                  <a:lnTo>
                    <a:pt x="18978" y="5499"/>
                  </a:lnTo>
                  <a:lnTo>
                    <a:pt x="18722" y="4906"/>
                  </a:lnTo>
                  <a:lnTo>
                    <a:pt x="18722" y="4636"/>
                  </a:lnTo>
                  <a:lnTo>
                    <a:pt x="18466" y="4367"/>
                  </a:lnTo>
                  <a:lnTo>
                    <a:pt x="18211" y="4367"/>
                  </a:lnTo>
                  <a:lnTo>
                    <a:pt x="18211" y="3774"/>
                  </a:lnTo>
                  <a:lnTo>
                    <a:pt x="17955" y="3774"/>
                  </a:lnTo>
                  <a:lnTo>
                    <a:pt x="17955" y="3504"/>
                  </a:lnTo>
                  <a:lnTo>
                    <a:pt x="17444" y="3504"/>
                  </a:lnTo>
                  <a:lnTo>
                    <a:pt x="16933" y="3181"/>
                  </a:lnTo>
                  <a:lnTo>
                    <a:pt x="16166" y="3181"/>
                  </a:lnTo>
                  <a:lnTo>
                    <a:pt x="15911" y="2911"/>
                  </a:lnTo>
                  <a:lnTo>
                    <a:pt x="14952" y="3019"/>
                  </a:lnTo>
                  <a:lnTo>
                    <a:pt x="12460" y="3019"/>
                  </a:lnTo>
                  <a:lnTo>
                    <a:pt x="11949" y="2642"/>
                  </a:lnTo>
                  <a:lnTo>
                    <a:pt x="11182" y="2642"/>
                  </a:lnTo>
                  <a:lnTo>
                    <a:pt x="10927" y="2318"/>
                  </a:lnTo>
                  <a:lnTo>
                    <a:pt x="10415" y="2049"/>
                  </a:lnTo>
                  <a:lnTo>
                    <a:pt x="10160" y="1456"/>
                  </a:lnTo>
                  <a:lnTo>
                    <a:pt x="9649" y="1456"/>
                  </a:lnTo>
                  <a:lnTo>
                    <a:pt x="9329" y="863"/>
                  </a:lnTo>
                  <a:lnTo>
                    <a:pt x="9073" y="863"/>
                  </a:lnTo>
                  <a:lnTo>
                    <a:pt x="9073" y="593"/>
                  </a:lnTo>
                  <a:lnTo>
                    <a:pt x="8882" y="593"/>
                  </a:lnTo>
                  <a:lnTo>
                    <a:pt x="8307" y="270"/>
                  </a:lnTo>
                  <a:lnTo>
                    <a:pt x="7284" y="270"/>
                  </a:lnTo>
                  <a:lnTo>
                    <a:pt x="7029" y="0"/>
                  </a:lnTo>
                  <a:lnTo>
                    <a:pt x="3898" y="593"/>
                  </a:lnTo>
                  <a:lnTo>
                    <a:pt x="1534" y="1186"/>
                  </a:lnTo>
                  <a:lnTo>
                    <a:pt x="1022" y="2049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5" name="Freeform 467"/>
            <p:cNvSpPr>
              <a:spLocks/>
            </p:cNvSpPr>
            <p:nvPr/>
          </p:nvSpPr>
          <p:spPr bwMode="auto">
            <a:xfrm>
              <a:off x="4310" y="2641"/>
              <a:ext cx="125" cy="148"/>
            </a:xfrm>
            <a:custGeom>
              <a:avLst/>
              <a:gdLst>
                <a:gd name="T0" fmla="*/ 19169 w 20000"/>
                <a:gd name="T1" fmla="*/ 17628 h 20000"/>
                <a:gd name="T2" fmla="*/ 19489 w 20000"/>
                <a:gd name="T3" fmla="*/ 17358 h 20000"/>
                <a:gd name="T4" fmla="*/ 19936 w 20000"/>
                <a:gd name="T5" fmla="*/ 11375 h 20000"/>
                <a:gd name="T6" fmla="*/ 19936 w 20000"/>
                <a:gd name="T7" fmla="*/ 5768 h 20000"/>
                <a:gd name="T8" fmla="*/ 19169 w 20000"/>
                <a:gd name="T9" fmla="*/ 2749 h 20000"/>
                <a:gd name="T10" fmla="*/ 18658 w 20000"/>
                <a:gd name="T11" fmla="*/ 1887 h 20000"/>
                <a:gd name="T12" fmla="*/ 18147 w 20000"/>
                <a:gd name="T13" fmla="*/ 1294 h 20000"/>
                <a:gd name="T14" fmla="*/ 17061 w 20000"/>
                <a:gd name="T15" fmla="*/ 1024 h 20000"/>
                <a:gd name="T16" fmla="*/ 16805 w 20000"/>
                <a:gd name="T17" fmla="*/ 701 h 20000"/>
                <a:gd name="T18" fmla="*/ 16358 w 20000"/>
                <a:gd name="T19" fmla="*/ 431 h 20000"/>
                <a:gd name="T20" fmla="*/ 13035 w 20000"/>
                <a:gd name="T21" fmla="*/ 0 h 20000"/>
                <a:gd name="T22" fmla="*/ 9840 w 20000"/>
                <a:gd name="T23" fmla="*/ 162 h 20000"/>
                <a:gd name="T24" fmla="*/ 6965 w 20000"/>
                <a:gd name="T25" fmla="*/ 701 h 20000"/>
                <a:gd name="T26" fmla="*/ 5687 w 20000"/>
                <a:gd name="T27" fmla="*/ 1887 h 20000"/>
                <a:gd name="T28" fmla="*/ 4089 w 20000"/>
                <a:gd name="T29" fmla="*/ 2749 h 20000"/>
                <a:gd name="T30" fmla="*/ 2300 w 20000"/>
                <a:gd name="T31" fmla="*/ 2749 h 20000"/>
                <a:gd name="T32" fmla="*/ 1981 w 20000"/>
                <a:gd name="T33" fmla="*/ 3019 h 20000"/>
                <a:gd name="T34" fmla="*/ 1789 w 20000"/>
                <a:gd name="T35" fmla="*/ 3612 h 20000"/>
                <a:gd name="T36" fmla="*/ 1470 w 20000"/>
                <a:gd name="T37" fmla="*/ 4205 h 20000"/>
                <a:gd name="T38" fmla="*/ 958 w 20000"/>
                <a:gd name="T39" fmla="*/ 5121 h 20000"/>
                <a:gd name="T40" fmla="*/ 0 w 20000"/>
                <a:gd name="T41" fmla="*/ 8518 h 20000"/>
                <a:gd name="T42" fmla="*/ 0 w 20000"/>
                <a:gd name="T43" fmla="*/ 11375 h 20000"/>
                <a:gd name="T44" fmla="*/ 1278 w 20000"/>
                <a:gd name="T45" fmla="*/ 15040 h 20000"/>
                <a:gd name="T46" fmla="*/ 1470 w 20000"/>
                <a:gd name="T47" fmla="*/ 15633 h 20000"/>
                <a:gd name="T48" fmla="*/ 1789 w 20000"/>
                <a:gd name="T49" fmla="*/ 16173 h 20000"/>
                <a:gd name="T50" fmla="*/ 1981 w 20000"/>
                <a:gd name="T51" fmla="*/ 16496 h 20000"/>
                <a:gd name="T52" fmla="*/ 3003 w 20000"/>
                <a:gd name="T53" fmla="*/ 16765 h 20000"/>
                <a:gd name="T54" fmla="*/ 4089 w 20000"/>
                <a:gd name="T55" fmla="*/ 17035 h 20000"/>
                <a:gd name="T56" fmla="*/ 7476 w 20000"/>
                <a:gd name="T57" fmla="*/ 16981 h 20000"/>
                <a:gd name="T58" fmla="*/ 8754 w 20000"/>
                <a:gd name="T59" fmla="*/ 17358 h 20000"/>
                <a:gd name="T60" fmla="*/ 9585 w 20000"/>
                <a:gd name="T61" fmla="*/ 17951 h 20000"/>
                <a:gd name="T62" fmla="*/ 10288 w 20000"/>
                <a:gd name="T63" fmla="*/ 18491 h 20000"/>
                <a:gd name="T64" fmla="*/ 10863 w 20000"/>
                <a:gd name="T65" fmla="*/ 19084 h 20000"/>
                <a:gd name="T66" fmla="*/ 11118 w 20000"/>
                <a:gd name="T67" fmla="*/ 19353 h 20000"/>
                <a:gd name="T68" fmla="*/ 12652 w 20000"/>
                <a:gd name="T69" fmla="*/ 19677 h 20000"/>
                <a:gd name="T70" fmla="*/ 16038 w 20000"/>
                <a:gd name="T71" fmla="*/ 19353 h 20000"/>
                <a:gd name="T72" fmla="*/ 18403 w 20000"/>
                <a:gd name="T73" fmla="*/ 188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8914" y="17951"/>
                  </a:moveTo>
                  <a:lnTo>
                    <a:pt x="19169" y="17628"/>
                  </a:lnTo>
                  <a:lnTo>
                    <a:pt x="19169" y="17035"/>
                  </a:lnTo>
                  <a:lnTo>
                    <a:pt x="19489" y="17358"/>
                  </a:lnTo>
                  <a:lnTo>
                    <a:pt x="19681" y="14286"/>
                  </a:lnTo>
                  <a:lnTo>
                    <a:pt x="19936" y="11375"/>
                  </a:lnTo>
                  <a:lnTo>
                    <a:pt x="19936" y="8518"/>
                  </a:lnTo>
                  <a:lnTo>
                    <a:pt x="19936" y="5768"/>
                  </a:lnTo>
                  <a:lnTo>
                    <a:pt x="19169" y="2749"/>
                  </a:lnTo>
                  <a:lnTo>
                    <a:pt x="18914" y="2156"/>
                  </a:lnTo>
                  <a:lnTo>
                    <a:pt x="18658" y="1887"/>
                  </a:lnTo>
                  <a:lnTo>
                    <a:pt x="18658" y="1294"/>
                  </a:lnTo>
                  <a:lnTo>
                    <a:pt x="18147" y="1294"/>
                  </a:lnTo>
                  <a:lnTo>
                    <a:pt x="17891" y="1024"/>
                  </a:lnTo>
                  <a:lnTo>
                    <a:pt x="17061" y="1024"/>
                  </a:lnTo>
                  <a:lnTo>
                    <a:pt x="17061" y="701"/>
                  </a:lnTo>
                  <a:lnTo>
                    <a:pt x="16805" y="701"/>
                  </a:lnTo>
                  <a:lnTo>
                    <a:pt x="16550" y="431"/>
                  </a:lnTo>
                  <a:lnTo>
                    <a:pt x="16358" y="431"/>
                  </a:lnTo>
                  <a:lnTo>
                    <a:pt x="14952" y="162"/>
                  </a:lnTo>
                  <a:lnTo>
                    <a:pt x="13035" y="0"/>
                  </a:lnTo>
                  <a:lnTo>
                    <a:pt x="12460" y="162"/>
                  </a:lnTo>
                  <a:lnTo>
                    <a:pt x="9840" y="162"/>
                  </a:lnTo>
                  <a:lnTo>
                    <a:pt x="8498" y="162"/>
                  </a:lnTo>
                  <a:lnTo>
                    <a:pt x="6965" y="701"/>
                  </a:lnTo>
                  <a:lnTo>
                    <a:pt x="6454" y="1024"/>
                  </a:lnTo>
                  <a:lnTo>
                    <a:pt x="5687" y="1887"/>
                  </a:lnTo>
                  <a:lnTo>
                    <a:pt x="4089" y="2426"/>
                  </a:lnTo>
                  <a:lnTo>
                    <a:pt x="4089" y="2749"/>
                  </a:lnTo>
                  <a:lnTo>
                    <a:pt x="3834" y="3019"/>
                  </a:lnTo>
                  <a:lnTo>
                    <a:pt x="2300" y="2749"/>
                  </a:lnTo>
                  <a:lnTo>
                    <a:pt x="1981" y="2749"/>
                  </a:lnTo>
                  <a:lnTo>
                    <a:pt x="1981" y="3019"/>
                  </a:lnTo>
                  <a:lnTo>
                    <a:pt x="1789" y="3342"/>
                  </a:lnTo>
                  <a:lnTo>
                    <a:pt x="1789" y="3612"/>
                  </a:lnTo>
                  <a:lnTo>
                    <a:pt x="1470" y="3612"/>
                  </a:lnTo>
                  <a:lnTo>
                    <a:pt x="1470" y="4205"/>
                  </a:lnTo>
                  <a:lnTo>
                    <a:pt x="958" y="4205"/>
                  </a:lnTo>
                  <a:lnTo>
                    <a:pt x="958" y="5121"/>
                  </a:lnTo>
                  <a:lnTo>
                    <a:pt x="703" y="5714"/>
                  </a:lnTo>
                  <a:lnTo>
                    <a:pt x="0" y="8518"/>
                  </a:lnTo>
                  <a:lnTo>
                    <a:pt x="0" y="11375"/>
                  </a:lnTo>
                  <a:lnTo>
                    <a:pt x="958" y="14447"/>
                  </a:lnTo>
                  <a:lnTo>
                    <a:pt x="1278" y="15040"/>
                  </a:lnTo>
                  <a:lnTo>
                    <a:pt x="1278" y="15310"/>
                  </a:lnTo>
                  <a:lnTo>
                    <a:pt x="1470" y="15633"/>
                  </a:lnTo>
                  <a:lnTo>
                    <a:pt x="1789" y="15633"/>
                  </a:lnTo>
                  <a:lnTo>
                    <a:pt x="1789" y="16173"/>
                  </a:lnTo>
                  <a:lnTo>
                    <a:pt x="1981" y="16173"/>
                  </a:lnTo>
                  <a:lnTo>
                    <a:pt x="1981" y="16496"/>
                  </a:lnTo>
                  <a:lnTo>
                    <a:pt x="2556" y="16496"/>
                  </a:lnTo>
                  <a:lnTo>
                    <a:pt x="3003" y="16765"/>
                  </a:lnTo>
                  <a:lnTo>
                    <a:pt x="3834" y="16765"/>
                  </a:lnTo>
                  <a:lnTo>
                    <a:pt x="4089" y="17035"/>
                  </a:lnTo>
                  <a:lnTo>
                    <a:pt x="4984" y="16981"/>
                  </a:lnTo>
                  <a:lnTo>
                    <a:pt x="7476" y="16981"/>
                  </a:lnTo>
                  <a:lnTo>
                    <a:pt x="8051" y="17358"/>
                  </a:lnTo>
                  <a:lnTo>
                    <a:pt x="8754" y="17358"/>
                  </a:lnTo>
                  <a:lnTo>
                    <a:pt x="9073" y="17628"/>
                  </a:lnTo>
                  <a:lnTo>
                    <a:pt x="9585" y="17951"/>
                  </a:lnTo>
                  <a:lnTo>
                    <a:pt x="9840" y="18491"/>
                  </a:lnTo>
                  <a:lnTo>
                    <a:pt x="10288" y="18491"/>
                  </a:lnTo>
                  <a:lnTo>
                    <a:pt x="10607" y="19084"/>
                  </a:lnTo>
                  <a:lnTo>
                    <a:pt x="10863" y="19084"/>
                  </a:lnTo>
                  <a:lnTo>
                    <a:pt x="10863" y="19353"/>
                  </a:lnTo>
                  <a:lnTo>
                    <a:pt x="11118" y="19353"/>
                  </a:lnTo>
                  <a:lnTo>
                    <a:pt x="11629" y="19677"/>
                  </a:lnTo>
                  <a:lnTo>
                    <a:pt x="12652" y="19677"/>
                  </a:lnTo>
                  <a:lnTo>
                    <a:pt x="12907" y="19946"/>
                  </a:lnTo>
                  <a:lnTo>
                    <a:pt x="16038" y="19353"/>
                  </a:lnTo>
                  <a:lnTo>
                    <a:pt x="18403" y="18814"/>
                  </a:lnTo>
                  <a:lnTo>
                    <a:pt x="18914" y="17951"/>
                  </a:lnTo>
                  <a:close/>
                </a:path>
              </a:pathLst>
            </a:custGeom>
            <a:solidFill>
              <a:srgbClr val="FF4B13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6" name="Freeform 468" descr="Large checker board"/>
            <p:cNvSpPr>
              <a:spLocks/>
            </p:cNvSpPr>
            <p:nvPr/>
          </p:nvSpPr>
          <p:spPr bwMode="auto">
            <a:xfrm>
              <a:off x="4279" y="2750"/>
              <a:ext cx="76" cy="99"/>
            </a:xfrm>
            <a:custGeom>
              <a:avLst/>
              <a:gdLst>
                <a:gd name="T0" fmla="*/ 17579 w 20000"/>
                <a:gd name="T1" fmla="*/ 3482 h 20000"/>
                <a:gd name="T2" fmla="*/ 19895 w 20000"/>
                <a:gd name="T3" fmla="*/ 2753 h 20000"/>
                <a:gd name="T4" fmla="*/ 19895 w 20000"/>
                <a:gd name="T5" fmla="*/ 16518 h 20000"/>
                <a:gd name="T6" fmla="*/ 18842 w 20000"/>
                <a:gd name="T7" fmla="*/ 17409 h 20000"/>
                <a:gd name="T8" fmla="*/ 19158 w 20000"/>
                <a:gd name="T9" fmla="*/ 17652 h 20000"/>
                <a:gd name="T10" fmla="*/ 19158 w 20000"/>
                <a:gd name="T11" fmla="*/ 17895 h 20000"/>
                <a:gd name="T12" fmla="*/ 18842 w 20000"/>
                <a:gd name="T13" fmla="*/ 17895 h 20000"/>
                <a:gd name="T14" fmla="*/ 18526 w 20000"/>
                <a:gd name="T15" fmla="*/ 18381 h 20000"/>
                <a:gd name="T16" fmla="*/ 18211 w 20000"/>
                <a:gd name="T17" fmla="*/ 18381 h 20000"/>
                <a:gd name="T18" fmla="*/ 17895 w 20000"/>
                <a:gd name="T19" fmla="*/ 18543 h 20000"/>
                <a:gd name="T20" fmla="*/ 15368 w 20000"/>
                <a:gd name="T21" fmla="*/ 18543 h 20000"/>
                <a:gd name="T22" fmla="*/ 15053 w 20000"/>
                <a:gd name="T23" fmla="*/ 18866 h 20000"/>
                <a:gd name="T24" fmla="*/ 10105 w 20000"/>
                <a:gd name="T25" fmla="*/ 18866 h 20000"/>
                <a:gd name="T26" fmla="*/ 9789 w 20000"/>
                <a:gd name="T27" fmla="*/ 19271 h 20000"/>
                <a:gd name="T28" fmla="*/ 9263 w 20000"/>
                <a:gd name="T29" fmla="*/ 19271 h 20000"/>
                <a:gd name="T30" fmla="*/ 8947 w 20000"/>
                <a:gd name="T31" fmla="*/ 19433 h 20000"/>
                <a:gd name="T32" fmla="*/ 8737 w 20000"/>
                <a:gd name="T33" fmla="*/ 19433 h 20000"/>
                <a:gd name="T34" fmla="*/ 8316 w 20000"/>
                <a:gd name="T35" fmla="*/ 19757 h 20000"/>
                <a:gd name="T36" fmla="*/ 6421 w 20000"/>
                <a:gd name="T37" fmla="*/ 19757 h 20000"/>
                <a:gd name="T38" fmla="*/ 5789 w 20000"/>
                <a:gd name="T39" fmla="*/ 19919 h 20000"/>
                <a:gd name="T40" fmla="*/ 3474 w 20000"/>
                <a:gd name="T41" fmla="*/ 19919 h 20000"/>
                <a:gd name="T42" fmla="*/ 3158 w 20000"/>
                <a:gd name="T43" fmla="*/ 19757 h 20000"/>
                <a:gd name="T44" fmla="*/ 2842 w 20000"/>
                <a:gd name="T45" fmla="*/ 19433 h 20000"/>
                <a:gd name="T46" fmla="*/ 2842 w 20000"/>
                <a:gd name="T47" fmla="*/ 18381 h 20000"/>
                <a:gd name="T48" fmla="*/ 1158 w 20000"/>
                <a:gd name="T49" fmla="*/ 17895 h 20000"/>
                <a:gd name="T50" fmla="*/ 1158 w 20000"/>
                <a:gd name="T51" fmla="*/ 17409 h 20000"/>
                <a:gd name="T52" fmla="*/ 842 w 20000"/>
                <a:gd name="T53" fmla="*/ 16923 h 20000"/>
                <a:gd name="T54" fmla="*/ 842 w 20000"/>
                <a:gd name="T55" fmla="*/ 16032 h 20000"/>
                <a:gd name="T56" fmla="*/ 526 w 20000"/>
                <a:gd name="T57" fmla="*/ 15547 h 20000"/>
                <a:gd name="T58" fmla="*/ 211 w 20000"/>
                <a:gd name="T59" fmla="*/ 15061 h 20000"/>
                <a:gd name="T60" fmla="*/ 211 w 20000"/>
                <a:gd name="T61" fmla="*/ 14656 h 20000"/>
                <a:gd name="T62" fmla="*/ 0 w 20000"/>
                <a:gd name="T63" fmla="*/ 14170 h 20000"/>
                <a:gd name="T64" fmla="*/ 0 w 20000"/>
                <a:gd name="T65" fmla="*/ 3239 h 20000"/>
                <a:gd name="T66" fmla="*/ 211 w 20000"/>
                <a:gd name="T67" fmla="*/ 3239 h 20000"/>
                <a:gd name="T68" fmla="*/ 211 w 20000"/>
                <a:gd name="T69" fmla="*/ 1862 h 20000"/>
                <a:gd name="T70" fmla="*/ 2000 w 20000"/>
                <a:gd name="T71" fmla="*/ 1862 h 20000"/>
                <a:gd name="T72" fmla="*/ 2000 w 20000"/>
                <a:gd name="T73" fmla="*/ 0 h 20000"/>
                <a:gd name="T74" fmla="*/ 8316 w 20000"/>
                <a:gd name="T75" fmla="*/ 0 h 20000"/>
                <a:gd name="T76" fmla="*/ 10737 w 20000"/>
                <a:gd name="T77" fmla="*/ 243 h 20000"/>
                <a:gd name="T78" fmla="*/ 11263 w 20000"/>
                <a:gd name="T79" fmla="*/ 243 h 20000"/>
                <a:gd name="T80" fmla="*/ 11895 w 20000"/>
                <a:gd name="T81" fmla="*/ 486 h 20000"/>
                <a:gd name="T82" fmla="*/ 12947 w 20000"/>
                <a:gd name="T83" fmla="*/ 486 h 20000"/>
                <a:gd name="T84" fmla="*/ 13263 w 20000"/>
                <a:gd name="T85" fmla="*/ 648 h 20000"/>
                <a:gd name="T86" fmla="*/ 13895 w 20000"/>
                <a:gd name="T87" fmla="*/ 972 h 20000"/>
                <a:gd name="T88" fmla="*/ 14421 w 20000"/>
                <a:gd name="T89" fmla="*/ 972 h 20000"/>
                <a:gd name="T90" fmla="*/ 14737 w 20000"/>
                <a:gd name="T91" fmla="*/ 1377 h 20000"/>
                <a:gd name="T92" fmla="*/ 15895 w 20000"/>
                <a:gd name="T93" fmla="*/ 1377 h 20000"/>
                <a:gd name="T94" fmla="*/ 16211 w 20000"/>
                <a:gd name="T95" fmla="*/ 1619 h 20000"/>
                <a:gd name="T96" fmla="*/ 16421 w 20000"/>
                <a:gd name="T97" fmla="*/ 1619 h 20000"/>
                <a:gd name="T98" fmla="*/ 16421 w 20000"/>
                <a:gd name="T99" fmla="*/ 2105 h 20000"/>
                <a:gd name="T100" fmla="*/ 16737 w 20000"/>
                <a:gd name="T101" fmla="*/ 2348 h 20000"/>
                <a:gd name="T102" fmla="*/ 17895 w 20000"/>
                <a:gd name="T103" fmla="*/ 2348 h 20000"/>
                <a:gd name="T104" fmla="*/ 17895 w 20000"/>
                <a:gd name="T105" fmla="*/ 2591 h 20000"/>
                <a:gd name="T106" fmla="*/ 18211 w 20000"/>
                <a:gd name="T107" fmla="*/ 2591 h 20000"/>
                <a:gd name="T108" fmla="*/ 18211 w 20000"/>
                <a:gd name="T109" fmla="*/ 2753 h 20000"/>
                <a:gd name="T110" fmla="*/ 19158 w 20000"/>
                <a:gd name="T111" fmla="*/ 2753 h 20000"/>
                <a:gd name="T112" fmla="*/ 17579 w 20000"/>
                <a:gd name="T113" fmla="*/ 34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3482"/>
                  </a:moveTo>
                  <a:lnTo>
                    <a:pt x="19895" y="2753"/>
                  </a:lnTo>
                  <a:lnTo>
                    <a:pt x="19895" y="16518"/>
                  </a:lnTo>
                  <a:lnTo>
                    <a:pt x="18842" y="17409"/>
                  </a:lnTo>
                  <a:lnTo>
                    <a:pt x="19158" y="17652"/>
                  </a:lnTo>
                  <a:lnTo>
                    <a:pt x="19158" y="17895"/>
                  </a:lnTo>
                  <a:lnTo>
                    <a:pt x="18842" y="17895"/>
                  </a:lnTo>
                  <a:lnTo>
                    <a:pt x="18526" y="18381"/>
                  </a:lnTo>
                  <a:lnTo>
                    <a:pt x="18211" y="18381"/>
                  </a:lnTo>
                  <a:lnTo>
                    <a:pt x="17895" y="18543"/>
                  </a:lnTo>
                  <a:lnTo>
                    <a:pt x="15368" y="18543"/>
                  </a:lnTo>
                  <a:lnTo>
                    <a:pt x="15053" y="18866"/>
                  </a:lnTo>
                  <a:lnTo>
                    <a:pt x="10105" y="18866"/>
                  </a:lnTo>
                  <a:lnTo>
                    <a:pt x="9789" y="19271"/>
                  </a:lnTo>
                  <a:lnTo>
                    <a:pt x="9263" y="19271"/>
                  </a:lnTo>
                  <a:lnTo>
                    <a:pt x="8947" y="19433"/>
                  </a:lnTo>
                  <a:lnTo>
                    <a:pt x="8737" y="19433"/>
                  </a:lnTo>
                  <a:lnTo>
                    <a:pt x="8316" y="19757"/>
                  </a:lnTo>
                  <a:lnTo>
                    <a:pt x="6421" y="19757"/>
                  </a:lnTo>
                  <a:lnTo>
                    <a:pt x="5789" y="19919"/>
                  </a:lnTo>
                  <a:lnTo>
                    <a:pt x="3474" y="19919"/>
                  </a:lnTo>
                  <a:lnTo>
                    <a:pt x="3158" y="19757"/>
                  </a:lnTo>
                  <a:lnTo>
                    <a:pt x="2842" y="19433"/>
                  </a:lnTo>
                  <a:lnTo>
                    <a:pt x="2842" y="18381"/>
                  </a:lnTo>
                  <a:lnTo>
                    <a:pt x="1158" y="17895"/>
                  </a:lnTo>
                  <a:lnTo>
                    <a:pt x="1158" y="17409"/>
                  </a:lnTo>
                  <a:lnTo>
                    <a:pt x="842" y="16923"/>
                  </a:lnTo>
                  <a:lnTo>
                    <a:pt x="842" y="16032"/>
                  </a:lnTo>
                  <a:lnTo>
                    <a:pt x="526" y="15547"/>
                  </a:lnTo>
                  <a:lnTo>
                    <a:pt x="211" y="15061"/>
                  </a:lnTo>
                  <a:lnTo>
                    <a:pt x="211" y="14656"/>
                  </a:lnTo>
                  <a:lnTo>
                    <a:pt x="0" y="14170"/>
                  </a:lnTo>
                  <a:lnTo>
                    <a:pt x="0" y="3239"/>
                  </a:lnTo>
                  <a:lnTo>
                    <a:pt x="211" y="3239"/>
                  </a:lnTo>
                  <a:lnTo>
                    <a:pt x="211" y="1862"/>
                  </a:lnTo>
                  <a:lnTo>
                    <a:pt x="2000" y="1862"/>
                  </a:lnTo>
                  <a:lnTo>
                    <a:pt x="2000" y="0"/>
                  </a:lnTo>
                  <a:lnTo>
                    <a:pt x="8316" y="0"/>
                  </a:lnTo>
                  <a:lnTo>
                    <a:pt x="10737" y="243"/>
                  </a:lnTo>
                  <a:lnTo>
                    <a:pt x="11263" y="243"/>
                  </a:lnTo>
                  <a:lnTo>
                    <a:pt x="11895" y="486"/>
                  </a:lnTo>
                  <a:lnTo>
                    <a:pt x="12947" y="486"/>
                  </a:lnTo>
                  <a:lnTo>
                    <a:pt x="13263" y="648"/>
                  </a:lnTo>
                  <a:lnTo>
                    <a:pt x="13895" y="972"/>
                  </a:lnTo>
                  <a:lnTo>
                    <a:pt x="14421" y="972"/>
                  </a:lnTo>
                  <a:lnTo>
                    <a:pt x="14737" y="1377"/>
                  </a:lnTo>
                  <a:lnTo>
                    <a:pt x="15895" y="1377"/>
                  </a:lnTo>
                  <a:lnTo>
                    <a:pt x="16211" y="1619"/>
                  </a:lnTo>
                  <a:lnTo>
                    <a:pt x="16421" y="1619"/>
                  </a:lnTo>
                  <a:lnTo>
                    <a:pt x="16421" y="2105"/>
                  </a:lnTo>
                  <a:lnTo>
                    <a:pt x="16737" y="2348"/>
                  </a:lnTo>
                  <a:lnTo>
                    <a:pt x="17895" y="2348"/>
                  </a:lnTo>
                  <a:lnTo>
                    <a:pt x="17895" y="2591"/>
                  </a:lnTo>
                  <a:lnTo>
                    <a:pt x="18211" y="2591"/>
                  </a:lnTo>
                  <a:lnTo>
                    <a:pt x="18211" y="2753"/>
                  </a:lnTo>
                  <a:lnTo>
                    <a:pt x="19158" y="2753"/>
                  </a:lnTo>
                  <a:lnTo>
                    <a:pt x="17579" y="3482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7" name="Freeform 469" descr="Large checker board"/>
            <p:cNvSpPr>
              <a:spLocks/>
            </p:cNvSpPr>
            <p:nvPr/>
          </p:nvSpPr>
          <p:spPr bwMode="auto">
            <a:xfrm>
              <a:off x="4185" y="2823"/>
              <a:ext cx="152" cy="100"/>
            </a:xfrm>
            <a:custGeom>
              <a:avLst/>
              <a:gdLst>
                <a:gd name="T0" fmla="*/ 13509 w 20000"/>
                <a:gd name="T1" fmla="*/ 14320 h 20000"/>
                <a:gd name="T2" fmla="*/ 13087 w 20000"/>
                <a:gd name="T3" fmla="*/ 15600 h 20000"/>
                <a:gd name="T4" fmla="*/ 12929 w 20000"/>
                <a:gd name="T5" fmla="*/ 16080 h 20000"/>
                <a:gd name="T6" fmla="*/ 12559 w 20000"/>
                <a:gd name="T7" fmla="*/ 16320 h 20000"/>
                <a:gd name="T8" fmla="*/ 12454 w 20000"/>
                <a:gd name="T9" fmla="*/ 16800 h 20000"/>
                <a:gd name="T10" fmla="*/ 12032 w 20000"/>
                <a:gd name="T11" fmla="*/ 16960 h 20000"/>
                <a:gd name="T12" fmla="*/ 11821 w 20000"/>
                <a:gd name="T13" fmla="*/ 17520 h 20000"/>
                <a:gd name="T14" fmla="*/ 11557 w 20000"/>
                <a:gd name="T15" fmla="*/ 17760 h 20000"/>
                <a:gd name="T16" fmla="*/ 11398 w 20000"/>
                <a:gd name="T17" fmla="*/ 18480 h 20000"/>
                <a:gd name="T18" fmla="*/ 10818 w 20000"/>
                <a:gd name="T19" fmla="*/ 18720 h 20000"/>
                <a:gd name="T20" fmla="*/ 9710 w 20000"/>
                <a:gd name="T21" fmla="*/ 19200 h 20000"/>
                <a:gd name="T22" fmla="*/ 7916 w 20000"/>
                <a:gd name="T23" fmla="*/ 19920 h 20000"/>
                <a:gd name="T24" fmla="*/ 4538 w 20000"/>
                <a:gd name="T25" fmla="*/ 19680 h 20000"/>
                <a:gd name="T26" fmla="*/ 3008 w 20000"/>
                <a:gd name="T27" fmla="*/ 19680 h 20000"/>
                <a:gd name="T28" fmla="*/ 2744 w 20000"/>
                <a:gd name="T29" fmla="*/ 19200 h 20000"/>
                <a:gd name="T30" fmla="*/ 2111 w 20000"/>
                <a:gd name="T31" fmla="*/ 18720 h 20000"/>
                <a:gd name="T32" fmla="*/ 1794 w 20000"/>
                <a:gd name="T33" fmla="*/ 17760 h 20000"/>
                <a:gd name="T34" fmla="*/ 1530 w 20000"/>
                <a:gd name="T35" fmla="*/ 17280 h 20000"/>
                <a:gd name="T36" fmla="*/ 1372 w 20000"/>
                <a:gd name="T37" fmla="*/ 16800 h 20000"/>
                <a:gd name="T38" fmla="*/ 1108 w 20000"/>
                <a:gd name="T39" fmla="*/ 16320 h 20000"/>
                <a:gd name="T40" fmla="*/ 792 w 20000"/>
                <a:gd name="T41" fmla="*/ 15760 h 20000"/>
                <a:gd name="T42" fmla="*/ 422 w 20000"/>
                <a:gd name="T43" fmla="*/ 14800 h 20000"/>
                <a:gd name="T44" fmla="*/ 317 w 20000"/>
                <a:gd name="T45" fmla="*/ 12880 h 20000"/>
                <a:gd name="T46" fmla="*/ 158 w 20000"/>
                <a:gd name="T47" fmla="*/ 4400 h 20000"/>
                <a:gd name="T48" fmla="*/ 317 w 20000"/>
                <a:gd name="T49" fmla="*/ 3840 h 20000"/>
                <a:gd name="T50" fmla="*/ 1214 w 20000"/>
                <a:gd name="T51" fmla="*/ 3600 h 20000"/>
                <a:gd name="T52" fmla="*/ 2427 w 20000"/>
                <a:gd name="T53" fmla="*/ 3440 h 20000"/>
                <a:gd name="T54" fmla="*/ 3008 w 20000"/>
                <a:gd name="T55" fmla="*/ 2880 h 20000"/>
                <a:gd name="T56" fmla="*/ 3483 w 20000"/>
                <a:gd name="T57" fmla="*/ 2400 h 20000"/>
                <a:gd name="T58" fmla="*/ 3799 w 20000"/>
                <a:gd name="T59" fmla="*/ 1920 h 20000"/>
                <a:gd name="T60" fmla="*/ 4274 w 20000"/>
                <a:gd name="T61" fmla="*/ 1120 h 20000"/>
                <a:gd name="T62" fmla="*/ 5066 w 20000"/>
                <a:gd name="T63" fmla="*/ 960 h 20000"/>
                <a:gd name="T64" fmla="*/ 5330 w 20000"/>
                <a:gd name="T65" fmla="*/ 480 h 20000"/>
                <a:gd name="T66" fmla="*/ 8496 w 20000"/>
                <a:gd name="T67" fmla="*/ 240 h 20000"/>
                <a:gd name="T68" fmla="*/ 16412 w 20000"/>
                <a:gd name="T69" fmla="*/ 480 h 20000"/>
                <a:gd name="T70" fmla="*/ 16728 w 20000"/>
                <a:gd name="T71" fmla="*/ 960 h 20000"/>
                <a:gd name="T72" fmla="*/ 16834 w 20000"/>
                <a:gd name="T73" fmla="*/ 1920 h 20000"/>
                <a:gd name="T74" fmla="*/ 17203 w 20000"/>
                <a:gd name="T75" fmla="*/ 2160 h 20000"/>
                <a:gd name="T76" fmla="*/ 17573 w 20000"/>
                <a:gd name="T77" fmla="*/ 2880 h 20000"/>
                <a:gd name="T78" fmla="*/ 18206 w 20000"/>
                <a:gd name="T79" fmla="*/ 3600 h 20000"/>
                <a:gd name="T80" fmla="*/ 18522 w 20000"/>
                <a:gd name="T81" fmla="*/ 3840 h 20000"/>
                <a:gd name="T82" fmla="*/ 19947 w 20000"/>
                <a:gd name="T83" fmla="*/ 7200 h 20000"/>
                <a:gd name="T84" fmla="*/ 18997 w 20000"/>
                <a:gd name="T85" fmla="*/ 8960 h 20000"/>
                <a:gd name="T86" fmla="*/ 18997 w 20000"/>
                <a:gd name="T87" fmla="*/ 11120 h 20000"/>
                <a:gd name="T88" fmla="*/ 19156 w 20000"/>
                <a:gd name="T89" fmla="*/ 12880 h 20000"/>
                <a:gd name="T90" fmla="*/ 18997 w 20000"/>
                <a:gd name="T91" fmla="*/ 14560 h 20000"/>
                <a:gd name="T92" fmla="*/ 15620 w 20000"/>
                <a:gd name="T93" fmla="*/ 14560 h 20000"/>
                <a:gd name="T94" fmla="*/ 13826 w 20000"/>
                <a:gd name="T95" fmla="*/ 143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3826" y="14320"/>
                  </a:moveTo>
                  <a:lnTo>
                    <a:pt x="13509" y="14080"/>
                  </a:lnTo>
                  <a:lnTo>
                    <a:pt x="13509" y="14320"/>
                  </a:lnTo>
                  <a:lnTo>
                    <a:pt x="13245" y="14320"/>
                  </a:lnTo>
                  <a:lnTo>
                    <a:pt x="13245" y="15600"/>
                  </a:lnTo>
                  <a:lnTo>
                    <a:pt x="13087" y="15600"/>
                  </a:lnTo>
                  <a:lnTo>
                    <a:pt x="13087" y="15760"/>
                  </a:lnTo>
                  <a:lnTo>
                    <a:pt x="12929" y="15760"/>
                  </a:lnTo>
                  <a:lnTo>
                    <a:pt x="12929" y="16080"/>
                  </a:lnTo>
                  <a:lnTo>
                    <a:pt x="12718" y="16080"/>
                  </a:lnTo>
                  <a:lnTo>
                    <a:pt x="12718" y="16320"/>
                  </a:lnTo>
                  <a:lnTo>
                    <a:pt x="12559" y="16320"/>
                  </a:lnTo>
                  <a:lnTo>
                    <a:pt x="12559" y="16560"/>
                  </a:lnTo>
                  <a:lnTo>
                    <a:pt x="12454" y="16560"/>
                  </a:lnTo>
                  <a:lnTo>
                    <a:pt x="12454" y="16800"/>
                  </a:lnTo>
                  <a:lnTo>
                    <a:pt x="12137" y="16800"/>
                  </a:lnTo>
                  <a:lnTo>
                    <a:pt x="12137" y="16960"/>
                  </a:lnTo>
                  <a:lnTo>
                    <a:pt x="12032" y="16960"/>
                  </a:lnTo>
                  <a:lnTo>
                    <a:pt x="12032" y="17280"/>
                  </a:lnTo>
                  <a:lnTo>
                    <a:pt x="11821" y="17280"/>
                  </a:lnTo>
                  <a:lnTo>
                    <a:pt x="11821" y="17520"/>
                  </a:lnTo>
                  <a:lnTo>
                    <a:pt x="11715" y="17520"/>
                  </a:lnTo>
                  <a:lnTo>
                    <a:pt x="11715" y="17760"/>
                  </a:lnTo>
                  <a:lnTo>
                    <a:pt x="11557" y="17760"/>
                  </a:lnTo>
                  <a:lnTo>
                    <a:pt x="11557" y="18080"/>
                  </a:lnTo>
                  <a:lnTo>
                    <a:pt x="11398" y="18080"/>
                  </a:lnTo>
                  <a:lnTo>
                    <a:pt x="11398" y="18480"/>
                  </a:lnTo>
                  <a:lnTo>
                    <a:pt x="11187" y="18480"/>
                  </a:lnTo>
                  <a:lnTo>
                    <a:pt x="11187" y="18720"/>
                  </a:lnTo>
                  <a:lnTo>
                    <a:pt x="10818" y="18720"/>
                  </a:lnTo>
                  <a:lnTo>
                    <a:pt x="10660" y="18960"/>
                  </a:lnTo>
                  <a:lnTo>
                    <a:pt x="10343" y="19200"/>
                  </a:lnTo>
                  <a:lnTo>
                    <a:pt x="9710" y="19200"/>
                  </a:lnTo>
                  <a:lnTo>
                    <a:pt x="9551" y="19680"/>
                  </a:lnTo>
                  <a:lnTo>
                    <a:pt x="8074" y="19680"/>
                  </a:lnTo>
                  <a:lnTo>
                    <a:pt x="7916" y="19920"/>
                  </a:lnTo>
                  <a:lnTo>
                    <a:pt x="7282" y="19920"/>
                  </a:lnTo>
                  <a:lnTo>
                    <a:pt x="7282" y="19680"/>
                  </a:lnTo>
                  <a:lnTo>
                    <a:pt x="4538" y="19680"/>
                  </a:lnTo>
                  <a:lnTo>
                    <a:pt x="4380" y="19920"/>
                  </a:lnTo>
                  <a:lnTo>
                    <a:pt x="3008" y="19920"/>
                  </a:lnTo>
                  <a:lnTo>
                    <a:pt x="3008" y="19680"/>
                  </a:lnTo>
                  <a:lnTo>
                    <a:pt x="2902" y="19440"/>
                  </a:lnTo>
                  <a:lnTo>
                    <a:pt x="2744" y="19440"/>
                  </a:lnTo>
                  <a:lnTo>
                    <a:pt x="2744" y="19200"/>
                  </a:lnTo>
                  <a:lnTo>
                    <a:pt x="2427" y="19200"/>
                  </a:lnTo>
                  <a:lnTo>
                    <a:pt x="2427" y="18720"/>
                  </a:lnTo>
                  <a:lnTo>
                    <a:pt x="2111" y="18720"/>
                  </a:lnTo>
                  <a:lnTo>
                    <a:pt x="2111" y="18240"/>
                  </a:lnTo>
                  <a:lnTo>
                    <a:pt x="1953" y="18240"/>
                  </a:lnTo>
                  <a:lnTo>
                    <a:pt x="1794" y="17760"/>
                  </a:lnTo>
                  <a:lnTo>
                    <a:pt x="1794" y="17520"/>
                  </a:lnTo>
                  <a:lnTo>
                    <a:pt x="1689" y="17280"/>
                  </a:lnTo>
                  <a:lnTo>
                    <a:pt x="1530" y="17280"/>
                  </a:lnTo>
                  <a:lnTo>
                    <a:pt x="1530" y="16960"/>
                  </a:lnTo>
                  <a:lnTo>
                    <a:pt x="1372" y="16960"/>
                  </a:lnTo>
                  <a:lnTo>
                    <a:pt x="1372" y="16800"/>
                  </a:lnTo>
                  <a:lnTo>
                    <a:pt x="1214" y="16800"/>
                  </a:lnTo>
                  <a:lnTo>
                    <a:pt x="1214" y="16560"/>
                  </a:lnTo>
                  <a:lnTo>
                    <a:pt x="1108" y="16320"/>
                  </a:lnTo>
                  <a:lnTo>
                    <a:pt x="950" y="16320"/>
                  </a:lnTo>
                  <a:lnTo>
                    <a:pt x="950" y="15760"/>
                  </a:lnTo>
                  <a:lnTo>
                    <a:pt x="792" y="15760"/>
                  </a:lnTo>
                  <a:lnTo>
                    <a:pt x="580" y="15280"/>
                  </a:lnTo>
                  <a:lnTo>
                    <a:pt x="580" y="15120"/>
                  </a:lnTo>
                  <a:lnTo>
                    <a:pt x="422" y="14800"/>
                  </a:lnTo>
                  <a:lnTo>
                    <a:pt x="422" y="14320"/>
                  </a:lnTo>
                  <a:lnTo>
                    <a:pt x="317" y="14320"/>
                  </a:lnTo>
                  <a:lnTo>
                    <a:pt x="317" y="12880"/>
                  </a:lnTo>
                  <a:lnTo>
                    <a:pt x="0" y="12880"/>
                  </a:lnTo>
                  <a:lnTo>
                    <a:pt x="0" y="4400"/>
                  </a:lnTo>
                  <a:lnTo>
                    <a:pt x="158" y="4400"/>
                  </a:lnTo>
                  <a:lnTo>
                    <a:pt x="158" y="4080"/>
                  </a:lnTo>
                  <a:lnTo>
                    <a:pt x="317" y="4080"/>
                  </a:lnTo>
                  <a:lnTo>
                    <a:pt x="317" y="3840"/>
                  </a:lnTo>
                  <a:lnTo>
                    <a:pt x="1108" y="3840"/>
                  </a:lnTo>
                  <a:lnTo>
                    <a:pt x="1108" y="3600"/>
                  </a:lnTo>
                  <a:lnTo>
                    <a:pt x="1214" y="3600"/>
                  </a:lnTo>
                  <a:lnTo>
                    <a:pt x="1214" y="3840"/>
                  </a:lnTo>
                  <a:lnTo>
                    <a:pt x="2427" y="3840"/>
                  </a:lnTo>
                  <a:lnTo>
                    <a:pt x="2427" y="3440"/>
                  </a:lnTo>
                  <a:lnTo>
                    <a:pt x="2744" y="3120"/>
                  </a:lnTo>
                  <a:lnTo>
                    <a:pt x="3008" y="3120"/>
                  </a:lnTo>
                  <a:lnTo>
                    <a:pt x="3008" y="2880"/>
                  </a:lnTo>
                  <a:lnTo>
                    <a:pt x="3166" y="2880"/>
                  </a:lnTo>
                  <a:lnTo>
                    <a:pt x="3325" y="2400"/>
                  </a:lnTo>
                  <a:lnTo>
                    <a:pt x="3483" y="2400"/>
                  </a:lnTo>
                  <a:lnTo>
                    <a:pt x="3694" y="2160"/>
                  </a:lnTo>
                  <a:lnTo>
                    <a:pt x="3799" y="2160"/>
                  </a:lnTo>
                  <a:lnTo>
                    <a:pt x="3799" y="1920"/>
                  </a:lnTo>
                  <a:lnTo>
                    <a:pt x="4116" y="1920"/>
                  </a:lnTo>
                  <a:lnTo>
                    <a:pt x="4274" y="1680"/>
                  </a:lnTo>
                  <a:lnTo>
                    <a:pt x="4274" y="1120"/>
                  </a:lnTo>
                  <a:lnTo>
                    <a:pt x="4697" y="1120"/>
                  </a:lnTo>
                  <a:lnTo>
                    <a:pt x="4855" y="960"/>
                  </a:lnTo>
                  <a:lnTo>
                    <a:pt x="5066" y="960"/>
                  </a:lnTo>
                  <a:lnTo>
                    <a:pt x="5172" y="720"/>
                  </a:lnTo>
                  <a:lnTo>
                    <a:pt x="5330" y="720"/>
                  </a:lnTo>
                  <a:lnTo>
                    <a:pt x="5330" y="480"/>
                  </a:lnTo>
                  <a:lnTo>
                    <a:pt x="8074" y="480"/>
                  </a:lnTo>
                  <a:lnTo>
                    <a:pt x="8179" y="240"/>
                  </a:lnTo>
                  <a:lnTo>
                    <a:pt x="8496" y="240"/>
                  </a:lnTo>
                  <a:lnTo>
                    <a:pt x="8654" y="0"/>
                  </a:lnTo>
                  <a:lnTo>
                    <a:pt x="16412" y="0"/>
                  </a:lnTo>
                  <a:lnTo>
                    <a:pt x="16412" y="480"/>
                  </a:lnTo>
                  <a:lnTo>
                    <a:pt x="16570" y="480"/>
                  </a:lnTo>
                  <a:lnTo>
                    <a:pt x="16570" y="960"/>
                  </a:lnTo>
                  <a:lnTo>
                    <a:pt x="16728" y="960"/>
                  </a:lnTo>
                  <a:lnTo>
                    <a:pt x="16728" y="1680"/>
                  </a:lnTo>
                  <a:lnTo>
                    <a:pt x="16834" y="1680"/>
                  </a:lnTo>
                  <a:lnTo>
                    <a:pt x="16834" y="1920"/>
                  </a:lnTo>
                  <a:lnTo>
                    <a:pt x="16992" y="1920"/>
                  </a:lnTo>
                  <a:lnTo>
                    <a:pt x="16992" y="2160"/>
                  </a:lnTo>
                  <a:lnTo>
                    <a:pt x="17203" y="2160"/>
                  </a:lnTo>
                  <a:lnTo>
                    <a:pt x="17203" y="2640"/>
                  </a:lnTo>
                  <a:lnTo>
                    <a:pt x="17467" y="2640"/>
                  </a:lnTo>
                  <a:lnTo>
                    <a:pt x="17573" y="2880"/>
                  </a:lnTo>
                  <a:lnTo>
                    <a:pt x="17889" y="2880"/>
                  </a:lnTo>
                  <a:lnTo>
                    <a:pt x="18100" y="3120"/>
                  </a:lnTo>
                  <a:lnTo>
                    <a:pt x="18206" y="3600"/>
                  </a:lnTo>
                  <a:lnTo>
                    <a:pt x="18364" y="3600"/>
                  </a:lnTo>
                  <a:lnTo>
                    <a:pt x="18364" y="3840"/>
                  </a:lnTo>
                  <a:lnTo>
                    <a:pt x="18522" y="3840"/>
                  </a:lnTo>
                  <a:lnTo>
                    <a:pt x="19947" y="7200"/>
                  </a:lnTo>
                  <a:lnTo>
                    <a:pt x="18839" y="8240"/>
                  </a:lnTo>
                  <a:lnTo>
                    <a:pt x="18839" y="8720"/>
                  </a:lnTo>
                  <a:lnTo>
                    <a:pt x="18997" y="8960"/>
                  </a:lnTo>
                  <a:lnTo>
                    <a:pt x="18997" y="11120"/>
                  </a:lnTo>
                  <a:lnTo>
                    <a:pt x="18997" y="10960"/>
                  </a:lnTo>
                  <a:lnTo>
                    <a:pt x="18997" y="11120"/>
                  </a:lnTo>
                  <a:lnTo>
                    <a:pt x="18997" y="10960"/>
                  </a:lnTo>
                  <a:lnTo>
                    <a:pt x="19156" y="10960"/>
                  </a:lnTo>
                  <a:lnTo>
                    <a:pt x="19156" y="12880"/>
                  </a:lnTo>
                  <a:lnTo>
                    <a:pt x="19156" y="12640"/>
                  </a:lnTo>
                  <a:lnTo>
                    <a:pt x="19156" y="14560"/>
                  </a:lnTo>
                  <a:lnTo>
                    <a:pt x="18997" y="14560"/>
                  </a:lnTo>
                  <a:lnTo>
                    <a:pt x="15831" y="15120"/>
                  </a:lnTo>
                  <a:lnTo>
                    <a:pt x="15831" y="14800"/>
                  </a:lnTo>
                  <a:lnTo>
                    <a:pt x="15620" y="14560"/>
                  </a:lnTo>
                  <a:lnTo>
                    <a:pt x="15462" y="14560"/>
                  </a:lnTo>
                  <a:lnTo>
                    <a:pt x="13668" y="14080"/>
                  </a:lnTo>
                  <a:lnTo>
                    <a:pt x="13826" y="14320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8" name="Freeform 470"/>
            <p:cNvSpPr>
              <a:spLocks/>
            </p:cNvSpPr>
            <p:nvPr/>
          </p:nvSpPr>
          <p:spPr bwMode="auto">
            <a:xfrm>
              <a:off x="4435" y="2531"/>
              <a:ext cx="94" cy="154"/>
            </a:xfrm>
            <a:custGeom>
              <a:avLst/>
              <a:gdLst>
                <a:gd name="T0" fmla="*/ 18979 w 20000"/>
                <a:gd name="T1" fmla="*/ 1295 h 20000"/>
                <a:gd name="T2" fmla="*/ 19915 w 20000"/>
                <a:gd name="T3" fmla="*/ 984 h 20000"/>
                <a:gd name="T4" fmla="*/ 19915 w 20000"/>
                <a:gd name="T5" fmla="*/ 12850 h 20000"/>
                <a:gd name="T6" fmla="*/ 19574 w 20000"/>
                <a:gd name="T7" fmla="*/ 13264 h 20000"/>
                <a:gd name="T8" fmla="*/ 19149 w 20000"/>
                <a:gd name="T9" fmla="*/ 14456 h 20000"/>
                <a:gd name="T10" fmla="*/ 18298 w 20000"/>
                <a:gd name="T11" fmla="*/ 15699 h 20000"/>
                <a:gd name="T12" fmla="*/ 17872 w 20000"/>
                <a:gd name="T13" fmla="*/ 16891 h 20000"/>
                <a:gd name="T14" fmla="*/ 17106 w 20000"/>
                <a:gd name="T15" fmla="*/ 17358 h 20000"/>
                <a:gd name="T16" fmla="*/ 16596 w 20000"/>
                <a:gd name="T17" fmla="*/ 17720 h 20000"/>
                <a:gd name="T18" fmla="*/ 15404 w 20000"/>
                <a:gd name="T19" fmla="*/ 18290 h 20000"/>
                <a:gd name="T20" fmla="*/ 14553 w 20000"/>
                <a:gd name="T21" fmla="*/ 18290 h 20000"/>
                <a:gd name="T22" fmla="*/ 14128 w 20000"/>
                <a:gd name="T23" fmla="*/ 18756 h 20000"/>
                <a:gd name="T24" fmla="*/ 14553 w 20000"/>
                <a:gd name="T25" fmla="*/ 18964 h 20000"/>
                <a:gd name="T26" fmla="*/ 14128 w 20000"/>
                <a:gd name="T27" fmla="*/ 19119 h 20000"/>
                <a:gd name="T28" fmla="*/ 12936 w 20000"/>
                <a:gd name="T29" fmla="*/ 19119 h 20000"/>
                <a:gd name="T30" fmla="*/ 12936 w 20000"/>
                <a:gd name="T31" fmla="*/ 19585 h 20000"/>
                <a:gd name="T32" fmla="*/ 12426 w 20000"/>
                <a:gd name="T33" fmla="*/ 19585 h 20000"/>
                <a:gd name="T34" fmla="*/ 12085 w 20000"/>
                <a:gd name="T35" fmla="*/ 19793 h 20000"/>
                <a:gd name="T36" fmla="*/ 11234 w 20000"/>
                <a:gd name="T37" fmla="*/ 19948 h 20000"/>
                <a:gd name="T38" fmla="*/ 1702 w 20000"/>
                <a:gd name="T39" fmla="*/ 19948 h 20000"/>
                <a:gd name="T40" fmla="*/ 1702 w 20000"/>
                <a:gd name="T41" fmla="*/ 19793 h 20000"/>
                <a:gd name="T42" fmla="*/ 1277 w 20000"/>
                <a:gd name="T43" fmla="*/ 19585 h 20000"/>
                <a:gd name="T44" fmla="*/ 1277 w 20000"/>
                <a:gd name="T45" fmla="*/ 18549 h 20000"/>
                <a:gd name="T46" fmla="*/ 851 w 20000"/>
                <a:gd name="T47" fmla="*/ 18135 h 20000"/>
                <a:gd name="T48" fmla="*/ 851 w 20000"/>
                <a:gd name="T49" fmla="*/ 17927 h 20000"/>
                <a:gd name="T50" fmla="*/ 426 w 20000"/>
                <a:gd name="T51" fmla="*/ 17513 h 20000"/>
                <a:gd name="T52" fmla="*/ 426 w 20000"/>
                <a:gd name="T53" fmla="*/ 17098 h 20000"/>
                <a:gd name="T54" fmla="*/ 0 w 20000"/>
                <a:gd name="T55" fmla="*/ 16891 h 20000"/>
                <a:gd name="T56" fmla="*/ 0 w 20000"/>
                <a:gd name="T57" fmla="*/ 2021 h 20000"/>
                <a:gd name="T58" fmla="*/ 426 w 20000"/>
                <a:gd name="T59" fmla="*/ 1813 h 20000"/>
                <a:gd name="T60" fmla="*/ 426 w 20000"/>
                <a:gd name="T61" fmla="*/ 1658 h 20000"/>
                <a:gd name="T62" fmla="*/ 851 w 20000"/>
                <a:gd name="T63" fmla="*/ 1451 h 20000"/>
                <a:gd name="T64" fmla="*/ 851 w 20000"/>
                <a:gd name="T65" fmla="*/ 1244 h 20000"/>
                <a:gd name="T66" fmla="*/ 1702 w 20000"/>
                <a:gd name="T67" fmla="*/ 1244 h 20000"/>
                <a:gd name="T68" fmla="*/ 1702 w 20000"/>
                <a:gd name="T69" fmla="*/ 829 h 20000"/>
                <a:gd name="T70" fmla="*/ 2043 w 20000"/>
                <a:gd name="T71" fmla="*/ 622 h 20000"/>
                <a:gd name="T72" fmla="*/ 2468 w 20000"/>
                <a:gd name="T73" fmla="*/ 622 h 20000"/>
                <a:gd name="T74" fmla="*/ 2468 w 20000"/>
                <a:gd name="T75" fmla="*/ 207 h 20000"/>
                <a:gd name="T76" fmla="*/ 2894 w 20000"/>
                <a:gd name="T77" fmla="*/ 0 h 20000"/>
                <a:gd name="T78" fmla="*/ 14553 w 20000"/>
                <a:gd name="T79" fmla="*/ 0 h 20000"/>
                <a:gd name="T80" fmla="*/ 14553 w 20000"/>
                <a:gd name="T81" fmla="*/ 207 h 20000"/>
                <a:gd name="T82" fmla="*/ 14979 w 20000"/>
                <a:gd name="T83" fmla="*/ 207 h 20000"/>
                <a:gd name="T84" fmla="*/ 14979 w 20000"/>
                <a:gd name="T85" fmla="*/ 415 h 20000"/>
                <a:gd name="T86" fmla="*/ 15404 w 20000"/>
                <a:gd name="T87" fmla="*/ 415 h 20000"/>
                <a:gd name="T88" fmla="*/ 15404 w 20000"/>
                <a:gd name="T89" fmla="*/ 622 h 20000"/>
                <a:gd name="T90" fmla="*/ 17106 w 20000"/>
                <a:gd name="T91" fmla="*/ 622 h 20000"/>
                <a:gd name="T92" fmla="*/ 17106 w 20000"/>
                <a:gd name="T93" fmla="*/ 829 h 20000"/>
                <a:gd name="T94" fmla="*/ 19149 w 20000"/>
                <a:gd name="T95" fmla="*/ 829 h 20000"/>
                <a:gd name="T96" fmla="*/ 19149 w 20000"/>
                <a:gd name="T97" fmla="*/ 984 h 20000"/>
                <a:gd name="T98" fmla="*/ 19574 w 20000"/>
                <a:gd name="T99" fmla="*/ 984 h 20000"/>
                <a:gd name="T100" fmla="*/ 18979 w 20000"/>
                <a:gd name="T101" fmla="*/ 129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979" y="1295"/>
                  </a:moveTo>
                  <a:lnTo>
                    <a:pt x="19915" y="984"/>
                  </a:lnTo>
                  <a:lnTo>
                    <a:pt x="19915" y="12850"/>
                  </a:lnTo>
                  <a:lnTo>
                    <a:pt x="19574" y="13264"/>
                  </a:lnTo>
                  <a:lnTo>
                    <a:pt x="19149" y="14456"/>
                  </a:lnTo>
                  <a:lnTo>
                    <a:pt x="18298" y="15699"/>
                  </a:lnTo>
                  <a:lnTo>
                    <a:pt x="17872" y="16891"/>
                  </a:lnTo>
                  <a:lnTo>
                    <a:pt x="17106" y="17358"/>
                  </a:lnTo>
                  <a:lnTo>
                    <a:pt x="16596" y="17720"/>
                  </a:lnTo>
                  <a:lnTo>
                    <a:pt x="15404" y="18290"/>
                  </a:lnTo>
                  <a:lnTo>
                    <a:pt x="14553" y="18290"/>
                  </a:lnTo>
                  <a:lnTo>
                    <a:pt x="14128" y="18756"/>
                  </a:lnTo>
                  <a:lnTo>
                    <a:pt x="14553" y="18964"/>
                  </a:lnTo>
                  <a:lnTo>
                    <a:pt x="14128" y="19119"/>
                  </a:lnTo>
                  <a:lnTo>
                    <a:pt x="12936" y="19119"/>
                  </a:lnTo>
                  <a:lnTo>
                    <a:pt x="12936" y="19585"/>
                  </a:lnTo>
                  <a:lnTo>
                    <a:pt x="12426" y="19585"/>
                  </a:lnTo>
                  <a:lnTo>
                    <a:pt x="12085" y="19793"/>
                  </a:lnTo>
                  <a:lnTo>
                    <a:pt x="11234" y="19948"/>
                  </a:lnTo>
                  <a:lnTo>
                    <a:pt x="1702" y="19948"/>
                  </a:lnTo>
                  <a:lnTo>
                    <a:pt x="1702" y="19793"/>
                  </a:lnTo>
                  <a:lnTo>
                    <a:pt x="1277" y="19585"/>
                  </a:lnTo>
                  <a:lnTo>
                    <a:pt x="1277" y="18549"/>
                  </a:lnTo>
                  <a:lnTo>
                    <a:pt x="851" y="18135"/>
                  </a:lnTo>
                  <a:lnTo>
                    <a:pt x="851" y="17927"/>
                  </a:lnTo>
                  <a:lnTo>
                    <a:pt x="426" y="17513"/>
                  </a:lnTo>
                  <a:lnTo>
                    <a:pt x="426" y="17098"/>
                  </a:lnTo>
                  <a:lnTo>
                    <a:pt x="0" y="16891"/>
                  </a:lnTo>
                  <a:lnTo>
                    <a:pt x="0" y="2021"/>
                  </a:lnTo>
                  <a:lnTo>
                    <a:pt x="426" y="1813"/>
                  </a:lnTo>
                  <a:lnTo>
                    <a:pt x="426" y="1658"/>
                  </a:lnTo>
                  <a:lnTo>
                    <a:pt x="851" y="1451"/>
                  </a:lnTo>
                  <a:lnTo>
                    <a:pt x="851" y="1244"/>
                  </a:lnTo>
                  <a:lnTo>
                    <a:pt x="1702" y="1244"/>
                  </a:lnTo>
                  <a:lnTo>
                    <a:pt x="1702" y="829"/>
                  </a:lnTo>
                  <a:lnTo>
                    <a:pt x="2043" y="622"/>
                  </a:lnTo>
                  <a:lnTo>
                    <a:pt x="2468" y="622"/>
                  </a:lnTo>
                  <a:lnTo>
                    <a:pt x="2468" y="207"/>
                  </a:lnTo>
                  <a:lnTo>
                    <a:pt x="2894" y="0"/>
                  </a:lnTo>
                  <a:lnTo>
                    <a:pt x="14553" y="0"/>
                  </a:lnTo>
                  <a:lnTo>
                    <a:pt x="14553" y="207"/>
                  </a:lnTo>
                  <a:lnTo>
                    <a:pt x="14979" y="207"/>
                  </a:lnTo>
                  <a:lnTo>
                    <a:pt x="14979" y="415"/>
                  </a:lnTo>
                  <a:lnTo>
                    <a:pt x="15404" y="415"/>
                  </a:lnTo>
                  <a:lnTo>
                    <a:pt x="15404" y="622"/>
                  </a:lnTo>
                  <a:lnTo>
                    <a:pt x="17106" y="622"/>
                  </a:lnTo>
                  <a:lnTo>
                    <a:pt x="17106" y="829"/>
                  </a:lnTo>
                  <a:lnTo>
                    <a:pt x="19149" y="829"/>
                  </a:lnTo>
                  <a:lnTo>
                    <a:pt x="19149" y="984"/>
                  </a:lnTo>
                  <a:lnTo>
                    <a:pt x="19574" y="984"/>
                  </a:lnTo>
                  <a:lnTo>
                    <a:pt x="18979" y="1295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19" name="Freeform 471"/>
            <p:cNvSpPr>
              <a:spLocks/>
            </p:cNvSpPr>
            <p:nvPr/>
          </p:nvSpPr>
          <p:spPr bwMode="auto">
            <a:xfrm>
              <a:off x="4341" y="2458"/>
              <a:ext cx="132" cy="110"/>
            </a:xfrm>
            <a:custGeom>
              <a:avLst/>
              <a:gdLst>
                <a:gd name="T0" fmla="*/ 1273 w 20000"/>
                <a:gd name="T1" fmla="*/ 18986 h 20000"/>
                <a:gd name="T2" fmla="*/ 1030 w 20000"/>
                <a:gd name="T3" fmla="*/ 19928 h 20000"/>
                <a:gd name="T4" fmla="*/ 12788 w 20000"/>
                <a:gd name="T5" fmla="*/ 19928 h 20000"/>
                <a:gd name="T6" fmla="*/ 13273 w 20000"/>
                <a:gd name="T7" fmla="*/ 19493 h 20000"/>
                <a:gd name="T8" fmla="*/ 14485 w 20000"/>
                <a:gd name="T9" fmla="*/ 19130 h 20000"/>
                <a:gd name="T10" fmla="*/ 15697 w 20000"/>
                <a:gd name="T11" fmla="*/ 18261 h 20000"/>
                <a:gd name="T12" fmla="*/ 16909 w 20000"/>
                <a:gd name="T13" fmla="*/ 17899 h 20000"/>
                <a:gd name="T14" fmla="*/ 17333 w 20000"/>
                <a:gd name="T15" fmla="*/ 17101 h 20000"/>
                <a:gd name="T16" fmla="*/ 17697 w 20000"/>
                <a:gd name="T17" fmla="*/ 16667 h 20000"/>
                <a:gd name="T18" fmla="*/ 18303 w 20000"/>
                <a:gd name="T19" fmla="*/ 15362 h 20000"/>
                <a:gd name="T20" fmla="*/ 18303 w 20000"/>
                <a:gd name="T21" fmla="*/ 14565 h 20000"/>
                <a:gd name="T22" fmla="*/ 18727 w 20000"/>
                <a:gd name="T23" fmla="*/ 14130 h 20000"/>
                <a:gd name="T24" fmla="*/ 18909 w 20000"/>
                <a:gd name="T25" fmla="*/ 14565 h 20000"/>
                <a:gd name="T26" fmla="*/ 19152 w 20000"/>
                <a:gd name="T27" fmla="*/ 14130 h 20000"/>
                <a:gd name="T28" fmla="*/ 19152 w 20000"/>
                <a:gd name="T29" fmla="*/ 12899 h 20000"/>
                <a:gd name="T30" fmla="*/ 19576 w 20000"/>
                <a:gd name="T31" fmla="*/ 12899 h 20000"/>
                <a:gd name="T32" fmla="*/ 19576 w 20000"/>
                <a:gd name="T33" fmla="*/ 12536 h 20000"/>
                <a:gd name="T34" fmla="*/ 19758 w 20000"/>
                <a:gd name="T35" fmla="*/ 12101 h 20000"/>
                <a:gd name="T36" fmla="*/ 19939 w 20000"/>
                <a:gd name="T37" fmla="*/ 11232 h 20000"/>
                <a:gd name="T38" fmla="*/ 19939 w 20000"/>
                <a:gd name="T39" fmla="*/ 1667 h 20000"/>
                <a:gd name="T40" fmla="*/ 19758 w 20000"/>
                <a:gd name="T41" fmla="*/ 1667 h 20000"/>
                <a:gd name="T42" fmla="*/ 19576 w 20000"/>
                <a:gd name="T43" fmla="*/ 1232 h 20000"/>
                <a:gd name="T44" fmla="*/ 18545 w 20000"/>
                <a:gd name="T45" fmla="*/ 1232 h 20000"/>
                <a:gd name="T46" fmla="*/ 18121 w 20000"/>
                <a:gd name="T47" fmla="*/ 870 h 20000"/>
                <a:gd name="T48" fmla="*/ 17939 w 20000"/>
                <a:gd name="T49" fmla="*/ 870 h 20000"/>
                <a:gd name="T50" fmla="*/ 17515 w 20000"/>
                <a:gd name="T51" fmla="*/ 435 h 20000"/>
                <a:gd name="T52" fmla="*/ 17152 w 20000"/>
                <a:gd name="T53" fmla="*/ 435 h 20000"/>
                <a:gd name="T54" fmla="*/ 16909 w 20000"/>
                <a:gd name="T55" fmla="*/ 0 h 20000"/>
                <a:gd name="T56" fmla="*/ 2061 w 20000"/>
                <a:gd name="T57" fmla="*/ 0 h 20000"/>
                <a:gd name="T58" fmla="*/ 1879 w 20000"/>
                <a:gd name="T59" fmla="*/ 435 h 20000"/>
                <a:gd name="T60" fmla="*/ 1636 w 20000"/>
                <a:gd name="T61" fmla="*/ 435 h 20000"/>
                <a:gd name="T62" fmla="*/ 1455 w 20000"/>
                <a:gd name="T63" fmla="*/ 870 h 20000"/>
                <a:gd name="T64" fmla="*/ 1273 w 20000"/>
                <a:gd name="T65" fmla="*/ 870 h 20000"/>
                <a:gd name="T66" fmla="*/ 1273 w 20000"/>
                <a:gd name="T67" fmla="*/ 1667 h 20000"/>
                <a:gd name="T68" fmla="*/ 848 w 20000"/>
                <a:gd name="T69" fmla="*/ 1667 h 20000"/>
                <a:gd name="T70" fmla="*/ 606 w 20000"/>
                <a:gd name="T71" fmla="*/ 2101 h 20000"/>
                <a:gd name="T72" fmla="*/ 606 w 20000"/>
                <a:gd name="T73" fmla="*/ 2536 h 20000"/>
                <a:gd name="T74" fmla="*/ 242 w 20000"/>
                <a:gd name="T75" fmla="*/ 2536 h 20000"/>
                <a:gd name="T76" fmla="*/ 0 w 20000"/>
                <a:gd name="T77" fmla="*/ 2899 h 20000"/>
                <a:gd name="T78" fmla="*/ 0 w 20000"/>
                <a:gd name="T79" fmla="*/ 14565 h 20000"/>
                <a:gd name="T80" fmla="*/ 242 w 20000"/>
                <a:gd name="T81" fmla="*/ 14565 h 20000"/>
                <a:gd name="T82" fmla="*/ 242 w 20000"/>
                <a:gd name="T83" fmla="*/ 14928 h 20000"/>
                <a:gd name="T84" fmla="*/ 424 w 20000"/>
                <a:gd name="T85" fmla="*/ 14928 h 20000"/>
                <a:gd name="T86" fmla="*/ 424 w 20000"/>
                <a:gd name="T87" fmla="*/ 15362 h 20000"/>
                <a:gd name="T88" fmla="*/ 606 w 20000"/>
                <a:gd name="T89" fmla="*/ 15362 h 20000"/>
                <a:gd name="T90" fmla="*/ 606 w 20000"/>
                <a:gd name="T91" fmla="*/ 17101 h 20000"/>
                <a:gd name="T92" fmla="*/ 848 w 20000"/>
                <a:gd name="T93" fmla="*/ 17101 h 20000"/>
                <a:gd name="T94" fmla="*/ 848 w 20000"/>
                <a:gd name="T95" fmla="*/ 19130 h 20000"/>
                <a:gd name="T96" fmla="*/ 1030 w 20000"/>
                <a:gd name="T97" fmla="*/ 19130 h 20000"/>
                <a:gd name="T98" fmla="*/ 1030 w 20000"/>
                <a:gd name="T99" fmla="*/ 19493 h 20000"/>
                <a:gd name="T100" fmla="*/ 1273 w 20000"/>
                <a:gd name="T101" fmla="*/ 18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273" y="18986"/>
                  </a:moveTo>
                  <a:lnTo>
                    <a:pt x="1030" y="19928"/>
                  </a:lnTo>
                  <a:lnTo>
                    <a:pt x="12788" y="19928"/>
                  </a:lnTo>
                  <a:lnTo>
                    <a:pt x="13273" y="19493"/>
                  </a:lnTo>
                  <a:lnTo>
                    <a:pt x="14485" y="19130"/>
                  </a:lnTo>
                  <a:lnTo>
                    <a:pt x="15697" y="18261"/>
                  </a:lnTo>
                  <a:lnTo>
                    <a:pt x="16909" y="17899"/>
                  </a:lnTo>
                  <a:lnTo>
                    <a:pt x="17333" y="17101"/>
                  </a:lnTo>
                  <a:lnTo>
                    <a:pt x="17697" y="16667"/>
                  </a:lnTo>
                  <a:lnTo>
                    <a:pt x="18303" y="15362"/>
                  </a:lnTo>
                  <a:lnTo>
                    <a:pt x="18303" y="14565"/>
                  </a:lnTo>
                  <a:lnTo>
                    <a:pt x="18727" y="14130"/>
                  </a:lnTo>
                  <a:lnTo>
                    <a:pt x="18909" y="14565"/>
                  </a:lnTo>
                  <a:lnTo>
                    <a:pt x="19152" y="14130"/>
                  </a:lnTo>
                  <a:lnTo>
                    <a:pt x="19152" y="12899"/>
                  </a:lnTo>
                  <a:lnTo>
                    <a:pt x="19576" y="12899"/>
                  </a:lnTo>
                  <a:lnTo>
                    <a:pt x="19576" y="12536"/>
                  </a:lnTo>
                  <a:lnTo>
                    <a:pt x="19758" y="12101"/>
                  </a:lnTo>
                  <a:lnTo>
                    <a:pt x="19939" y="11232"/>
                  </a:lnTo>
                  <a:lnTo>
                    <a:pt x="19939" y="1667"/>
                  </a:lnTo>
                  <a:lnTo>
                    <a:pt x="19758" y="1667"/>
                  </a:lnTo>
                  <a:lnTo>
                    <a:pt x="19576" y="1232"/>
                  </a:lnTo>
                  <a:lnTo>
                    <a:pt x="18545" y="1232"/>
                  </a:lnTo>
                  <a:lnTo>
                    <a:pt x="18121" y="870"/>
                  </a:lnTo>
                  <a:lnTo>
                    <a:pt x="17939" y="870"/>
                  </a:lnTo>
                  <a:lnTo>
                    <a:pt x="17515" y="435"/>
                  </a:lnTo>
                  <a:lnTo>
                    <a:pt x="17152" y="435"/>
                  </a:lnTo>
                  <a:lnTo>
                    <a:pt x="16909" y="0"/>
                  </a:lnTo>
                  <a:lnTo>
                    <a:pt x="2061" y="0"/>
                  </a:lnTo>
                  <a:lnTo>
                    <a:pt x="1879" y="435"/>
                  </a:lnTo>
                  <a:lnTo>
                    <a:pt x="1636" y="435"/>
                  </a:lnTo>
                  <a:lnTo>
                    <a:pt x="1455" y="870"/>
                  </a:lnTo>
                  <a:lnTo>
                    <a:pt x="1273" y="870"/>
                  </a:lnTo>
                  <a:lnTo>
                    <a:pt x="1273" y="1667"/>
                  </a:lnTo>
                  <a:lnTo>
                    <a:pt x="848" y="1667"/>
                  </a:lnTo>
                  <a:lnTo>
                    <a:pt x="606" y="2101"/>
                  </a:lnTo>
                  <a:lnTo>
                    <a:pt x="606" y="2536"/>
                  </a:lnTo>
                  <a:lnTo>
                    <a:pt x="242" y="2536"/>
                  </a:lnTo>
                  <a:lnTo>
                    <a:pt x="0" y="2899"/>
                  </a:lnTo>
                  <a:lnTo>
                    <a:pt x="0" y="14565"/>
                  </a:lnTo>
                  <a:lnTo>
                    <a:pt x="242" y="14565"/>
                  </a:lnTo>
                  <a:lnTo>
                    <a:pt x="242" y="14928"/>
                  </a:lnTo>
                  <a:lnTo>
                    <a:pt x="424" y="14928"/>
                  </a:lnTo>
                  <a:lnTo>
                    <a:pt x="424" y="15362"/>
                  </a:lnTo>
                  <a:lnTo>
                    <a:pt x="606" y="15362"/>
                  </a:lnTo>
                  <a:lnTo>
                    <a:pt x="606" y="17101"/>
                  </a:lnTo>
                  <a:lnTo>
                    <a:pt x="848" y="17101"/>
                  </a:lnTo>
                  <a:lnTo>
                    <a:pt x="848" y="19130"/>
                  </a:lnTo>
                  <a:lnTo>
                    <a:pt x="1030" y="19130"/>
                  </a:lnTo>
                  <a:lnTo>
                    <a:pt x="1030" y="19493"/>
                  </a:lnTo>
                  <a:lnTo>
                    <a:pt x="1273" y="18986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0" name="Freeform 472"/>
            <p:cNvSpPr>
              <a:spLocks/>
            </p:cNvSpPr>
            <p:nvPr/>
          </p:nvSpPr>
          <p:spPr bwMode="auto">
            <a:xfrm>
              <a:off x="4310" y="2567"/>
              <a:ext cx="148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1" name="Freeform 473"/>
            <p:cNvSpPr>
              <a:spLocks/>
            </p:cNvSpPr>
            <p:nvPr/>
          </p:nvSpPr>
          <p:spPr bwMode="auto">
            <a:xfrm>
              <a:off x="4061" y="2970"/>
              <a:ext cx="151" cy="100"/>
            </a:xfrm>
            <a:custGeom>
              <a:avLst/>
              <a:gdLst>
                <a:gd name="T0" fmla="*/ 6438 w 20000"/>
                <a:gd name="T1" fmla="*/ 5600 h 20000"/>
                <a:gd name="T2" fmla="*/ 6913 w 20000"/>
                <a:gd name="T3" fmla="*/ 4400 h 20000"/>
                <a:gd name="T4" fmla="*/ 7071 w 20000"/>
                <a:gd name="T5" fmla="*/ 3920 h 20000"/>
                <a:gd name="T6" fmla="*/ 7388 w 20000"/>
                <a:gd name="T7" fmla="*/ 3600 h 20000"/>
                <a:gd name="T8" fmla="*/ 7493 w 20000"/>
                <a:gd name="T9" fmla="*/ 3200 h 20000"/>
                <a:gd name="T10" fmla="*/ 7968 w 20000"/>
                <a:gd name="T11" fmla="*/ 2960 h 20000"/>
                <a:gd name="T12" fmla="*/ 8127 w 20000"/>
                <a:gd name="T13" fmla="*/ 2400 h 20000"/>
                <a:gd name="T14" fmla="*/ 8443 w 20000"/>
                <a:gd name="T15" fmla="*/ 2240 h 20000"/>
                <a:gd name="T16" fmla="*/ 8602 w 20000"/>
                <a:gd name="T17" fmla="*/ 1440 h 20000"/>
                <a:gd name="T18" fmla="*/ 9129 w 20000"/>
                <a:gd name="T19" fmla="*/ 1200 h 20000"/>
                <a:gd name="T20" fmla="*/ 10237 w 20000"/>
                <a:gd name="T21" fmla="*/ 720 h 20000"/>
                <a:gd name="T22" fmla="*/ 12084 w 20000"/>
                <a:gd name="T23" fmla="*/ 0 h 20000"/>
                <a:gd name="T24" fmla="*/ 15462 w 20000"/>
                <a:gd name="T25" fmla="*/ 240 h 20000"/>
                <a:gd name="T26" fmla="*/ 16939 w 20000"/>
                <a:gd name="T27" fmla="*/ 240 h 20000"/>
                <a:gd name="T28" fmla="*/ 17203 w 20000"/>
                <a:gd name="T29" fmla="*/ 720 h 20000"/>
                <a:gd name="T30" fmla="*/ 17889 w 20000"/>
                <a:gd name="T31" fmla="*/ 1200 h 20000"/>
                <a:gd name="T32" fmla="*/ 18153 w 20000"/>
                <a:gd name="T33" fmla="*/ 2240 h 20000"/>
                <a:gd name="T34" fmla="*/ 18470 w 20000"/>
                <a:gd name="T35" fmla="*/ 2720 h 20000"/>
                <a:gd name="T36" fmla="*/ 18575 w 20000"/>
                <a:gd name="T37" fmla="*/ 3200 h 20000"/>
                <a:gd name="T38" fmla="*/ 18892 w 20000"/>
                <a:gd name="T39" fmla="*/ 3600 h 20000"/>
                <a:gd name="T40" fmla="*/ 19208 w 20000"/>
                <a:gd name="T41" fmla="*/ 4160 h 20000"/>
                <a:gd name="T42" fmla="*/ 19525 w 20000"/>
                <a:gd name="T43" fmla="*/ 5120 h 20000"/>
                <a:gd name="T44" fmla="*/ 19631 w 20000"/>
                <a:gd name="T45" fmla="*/ 7040 h 20000"/>
                <a:gd name="T46" fmla="*/ 19789 w 20000"/>
                <a:gd name="T47" fmla="*/ 15600 h 20000"/>
                <a:gd name="T48" fmla="*/ 19631 w 20000"/>
                <a:gd name="T49" fmla="*/ 16080 h 20000"/>
                <a:gd name="T50" fmla="*/ 18734 w 20000"/>
                <a:gd name="T51" fmla="*/ 16400 h 20000"/>
                <a:gd name="T52" fmla="*/ 17520 w 20000"/>
                <a:gd name="T53" fmla="*/ 16560 h 20000"/>
                <a:gd name="T54" fmla="*/ 16939 w 20000"/>
                <a:gd name="T55" fmla="*/ 17040 h 20000"/>
                <a:gd name="T56" fmla="*/ 16464 w 20000"/>
                <a:gd name="T57" fmla="*/ 17520 h 20000"/>
                <a:gd name="T58" fmla="*/ 16148 w 20000"/>
                <a:gd name="T59" fmla="*/ 18080 h 20000"/>
                <a:gd name="T60" fmla="*/ 15726 w 20000"/>
                <a:gd name="T61" fmla="*/ 18800 h 20000"/>
                <a:gd name="T62" fmla="*/ 14934 w 20000"/>
                <a:gd name="T63" fmla="*/ 18960 h 20000"/>
                <a:gd name="T64" fmla="*/ 14617 w 20000"/>
                <a:gd name="T65" fmla="*/ 19440 h 20000"/>
                <a:gd name="T66" fmla="*/ 11451 w 20000"/>
                <a:gd name="T67" fmla="*/ 19760 h 20000"/>
                <a:gd name="T68" fmla="*/ 3588 w 20000"/>
                <a:gd name="T69" fmla="*/ 19440 h 20000"/>
                <a:gd name="T70" fmla="*/ 3272 w 20000"/>
                <a:gd name="T71" fmla="*/ 18960 h 20000"/>
                <a:gd name="T72" fmla="*/ 3113 w 20000"/>
                <a:gd name="T73" fmla="*/ 18080 h 20000"/>
                <a:gd name="T74" fmla="*/ 2797 w 20000"/>
                <a:gd name="T75" fmla="*/ 17760 h 20000"/>
                <a:gd name="T76" fmla="*/ 2375 w 20000"/>
                <a:gd name="T77" fmla="*/ 17040 h 20000"/>
                <a:gd name="T78" fmla="*/ 1741 w 20000"/>
                <a:gd name="T79" fmla="*/ 16400 h 20000"/>
                <a:gd name="T80" fmla="*/ 1478 w 20000"/>
                <a:gd name="T81" fmla="*/ 16080 h 20000"/>
                <a:gd name="T82" fmla="*/ 0 w 20000"/>
                <a:gd name="T83" fmla="*/ 12720 h 20000"/>
                <a:gd name="T84" fmla="*/ 950 w 20000"/>
                <a:gd name="T85" fmla="*/ 10960 h 20000"/>
                <a:gd name="T86" fmla="*/ 950 w 20000"/>
                <a:gd name="T87" fmla="*/ 8800 h 20000"/>
                <a:gd name="T88" fmla="*/ 844 w 20000"/>
                <a:gd name="T89" fmla="*/ 7040 h 20000"/>
                <a:gd name="T90" fmla="*/ 950 w 20000"/>
                <a:gd name="T91" fmla="*/ 5360 h 20000"/>
                <a:gd name="T92" fmla="*/ 4327 w 20000"/>
                <a:gd name="T93" fmla="*/ 5360 h 20000"/>
                <a:gd name="T94" fmla="*/ 6121 w 20000"/>
                <a:gd name="T95" fmla="*/ 56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6121" y="5600"/>
                  </a:moveTo>
                  <a:lnTo>
                    <a:pt x="6438" y="5840"/>
                  </a:lnTo>
                  <a:lnTo>
                    <a:pt x="6438" y="5600"/>
                  </a:lnTo>
                  <a:lnTo>
                    <a:pt x="6755" y="5600"/>
                  </a:lnTo>
                  <a:lnTo>
                    <a:pt x="6755" y="4400"/>
                  </a:lnTo>
                  <a:lnTo>
                    <a:pt x="6913" y="4400"/>
                  </a:lnTo>
                  <a:lnTo>
                    <a:pt x="6913" y="4160"/>
                  </a:lnTo>
                  <a:lnTo>
                    <a:pt x="7071" y="4160"/>
                  </a:lnTo>
                  <a:lnTo>
                    <a:pt x="7071" y="3920"/>
                  </a:lnTo>
                  <a:lnTo>
                    <a:pt x="7230" y="3920"/>
                  </a:lnTo>
                  <a:lnTo>
                    <a:pt x="7230" y="3600"/>
                  </a:lnTo>
                  <a:lnTo>
                    <a:pt x="7388" y="3600"/>
                  </a:lnTo>
                  <a:lnTo>
                    <a:pt x="7388" y="3440"/>
                  </a:lnTo>
                  <a:lnTo>
                    <a:pt x="7493" y="3440"/>
                  </a:lnTo>
                  <a:lnTo>
                    <a:pt x="7493" y="3200"/>
                  </a:lnTo>
                  <a:lnTo>
                    <a:pt x="7810" y="3200"/>
                  </a:lnTo>
                  <a:lnTo>
                    <a:pt x="7810" y="2960"/>
                  </a:lnTo>
                  <a:lnTo>
                    <a:pt x="7968" y="2960"/>
                  </a:lnTo>
                  <a:lnTo>
                    <a:pt x="7968" y="2720"/>
                  </a:lnTo>
                  <a:lnTo>
                    <a:pt x="8127" y="2720"/>
                  </a:lnTo>
                  <a:lnTo>
                    <a:pt x="8127" y="2400"/>
                  </a:lnTo>
                  <a:lnTo>
                    <a:pt x="8285" y="2400"/>
                  </a:lnTo>
                  <a:lnTo>
                    <a:pt x="8285" y="2240"/>
                  </a:lnTo>
                  <a:lnTo>
                    <a:pt x="8443" y="2240"/>
                  </a:lnTo>
                  <a:lnTo>
                    <a:pt x="8443" y="1920"/>
                  </a:lnTo>
                  <a:lnTo>
                    <a:pt x="8602" y="1920"/>
                  </a:lnTo>
                  <a:lnTo>
                    <a:pt x="8602" y="1440"/>
                  </a:lnTo>
                  <a:lnTo>
                    <a:pt x="8760" y="1440"/>
                  </a:lnTo>
                  <a:lnTo>
                    <a:pt x="8760" y="1200"/>
                  </a:lnTo>
                  <a:lnTo>
                    <a:pt x="9129" y="1200"/>
                  </a:lnTo>
                  <a:lnTo>
                    <a:pt x="9340" y="960"/>
                  </a:lnTo>
                  <a:lnTo>
                    <a:pt x="9657" y="720"/>
                  </a:lnTo>
                  <a:lnTo>
                    <a:pt x="10237" y="720"/>
                  </a:lnTo>
                  <a:lnTo>
                    <a:pt x="10396" y="240"/>
                  </a:lnTo>
                  <a:lnTo>
                    <a:pt x="11873" y="240"/>
                  </a:lnTo>
                  <a:lnTo>
                    <a:pt x="12084" y="0"/>
                  </a:lnTo>
                  <a:lnTo>
                    <a:pt x="12718" y="0"/>
                  </a:lnTo>
                  <a:lnTo>
                    <a:pt x="12718" y="240"/>
                  </a:lnTo>
                  <a:lnTo>
                    <a:pt x="15462" y="240"/>
                  </a:lnTo>
                  <a:lnTo>
                    <a:pt x="15567" y="0"/>
                  </a:lnTo>
                  <a:lnTo>
                    <a:pt x="16939" y="0"/>
                  </a:lnTo>
                  <a:lnTo>
                    <a:pt x="16939" y="240"/>
                  </a:lnTo>
                  <a:lnTo>
                    <a:pt x="17098" y="560"/>
                  </a:lnTo>
                  <a:lnTo>
                    <a:pt x="17203" y="560"/>
                  </a:lnTo>
                  <a:lnTo>
                    <a:pt x="17203" y="720"/>
                  </a:lnTo>
                  <a:lnTo>
                    <a:pt x="17520" y="720"/>
                  </a:lnTo>
                  <a:lnTo>
                    <a:pt x="17520" y="1200"/>
                  </a:lnTo>
                  <a:lnTo>
                    <a:pt x="17889" y="1200"/>
                  </a:lnTo>
                  <a:lnTo>
                    <a:pt x="17889" y="1760"/>
                  </a:lnTo>
                  <a:lnTo>
                    <a:pt x="17995" y="1760"/>
                  </a:lnTo>
                  <a:lnTo>
                    <a:pt x="18153" y="2240"/>
                  </a:lnTo>
                  <a:lnTo>
                    <a:pt x="18153" y="2400"/>
                  </a:lnTo>
                  <a:lnTo>
                    <a:pt x="18259" y="2720"/>
                  </a:lnTo>
                  <a:lnTo>
                    <a:pt x="18470" y="2720"/>
                  </a:lnTo>
                  <a:lnTo>
                    <a:pt x="18470" y="2960"/>
                  </a:lnTo>
                  <a:lnTo>
                    <a:pt x="18575" y="2960"/>
                  </a:lnTo>
                  <a:lnTo>
                    <a:pt x="18575" y="3200"/>
                  </a:lnTo>
                  <a:lnTo>
                    <a:pt x="18734" y="3200"/>
                  </a:lnTo>
                  <a:lnTo>
                    <a:pt x="18734" y="3440"/>
                  </a:lnTo>
                  <a:lnTo>
                    <a:pt x="18892" y="3600"/>
                  </a:lnTo>
                  <a:lnTo>
                    <a:pt x="19050" y="3600"/>
                  </a:lnTo>
                  <a:lnTo>
                    <a:pt x="19050" y="4160"/>
                  </a:lnTo>
                  <a:lnTo>
                    <a:pt x="19208" y="4160"/>
                  </a:lnTo>
                  <a:lnTo>
                    <a:pt x="19367" y="4640"/>
                  </a:lnTo>
                  <a:lnTo>
                    <a:pt x="19367" y="4880"/>
                  </a:lnTo>
                  <a:lnTo>
                    <a:pt x="19525" y="5120"/>
                  </a:lnTo>
                  <a:lnTo>
                    <a:pt x="19525" y="5600"/>
                  </a:lnTo>
                  <a:lnTo>
                    <a:pt x="19631" y="5600"/>
                  </a:lnTo>
                  <a:lnTo>
                    <a:pt x="19631" y="7040"/>
                  </a:lnTo>
                  <a:lnTo>
                    <a:pt x="19947" y="7040"/>
                  </a:lnTo>
                  <a:lnTo>
                    <a:pt x="19947" y="15600"/>
                  </a:lnTo>
                  <a:lnTo>
                    <a:pt x="19789" y="15600"/>
                  </a:lnTo>
                  <a:lnTo>
                    <a:pt x="19789" y="15840"/>
                  </a:lnTo>
                  <a:lnTo>
                    <a:pt x="19631" y="15840"/>
                  </a:lnTo>
                  <a:lnTo>
                    <a:pt x="19631" y="16080"/>
                  </a:lnTo>
                  <a:lnTo>
                    <a:pt x="18892" y="16080"/>
                  </a:lnTo>
                  <a:lnTo>
                    <a:pt x="18892" y="16400"/>
                  </a:lnTo>
                  <a:lnTo>
                    <a:pt x="18734" y="16400"/>
                  </a:lnTo>
                  <a:lnTo>
                    <a:pt x="18734" y="16080"/>
                  </a:lnTo>
                  <a:lnTo>
                    <a:pt x="17520" y="16080"/>
                  </a:lnTo>
                  <a:lnTo>
                    <a:pt x="17520" y="16560"/>
                  </a:lnTo>
                  <a:lnTo>
                    <a:pt x="17203" y="16800"/>
                  </a:lnTo>
                  <a:lnTo>
                    <a:pt x="16939" y="16800"/>
                  </a:lnTo>
                  <a:lnTo>
                    <a:pt x="16939" y="17040"/>
                  </a:lnTo>
                  <a:lnTo>
                    <a:pt x="16781" y="17040"/>
                  </a:lnTo>
                  <a:lnTo>
                    <a:pt x="16623" y="17520"/>
                  </a:lnTo>
                  <a:lnTo>
                    <a:pt x="16464" y="17520"/>
                  </a:lnTo>
                  <a:lnTo>
                    <a:pt x="16306" y="17760"/>
                  </a:lnTo>
                  <a:lnTo>
                    <a:pt x="16148" y="17760"/>
                  </a:lnTo>
                  <a:lnTo>
                    <a:pt x="16148" y="18080"/>
                  </a:lnTo>
                  <a:lnTo>
                    <a:pt x="15831" y="18080"/>
                  </a:lnTo>
                  <a:lnTo>
                    <a:pt x="15726" y="18240"/>
                  </a:lnTo>
                  <a:lnTo>
                    <a:pt x="15726" y="18800"/>
                  </a:lnTo>
                  <a:lnTo>
                    <a:pt x="15251" y="18800"/>
                  </a:lnTo>
                  <a:lnTo>
                    <a:pt x="15145" y="18960"/>
                  </a:lnTo>
                  <a:lnTo>
                    <a:pt x="14934" y="18960"/>
                  </a:lnTo>
                  <a:lnTo>
                    <a:pt x="14776" y="19280"/>
                  </a:lnTo>
                  <a:lnTo>
                    <a:pt x="14617" y="19280"/>
                  </a:lnTo>
                  <a:lnTo>
                    <a:pt x="14617" y="19440"/>
                  </a:lnTo>
                  <a:lnTo>
                    <a:pt x="11873" y="19440"/>
                  </a:lnTo>
                  <a:lnTo>
                    <a:pt x="11768" y="19760"/>
                  </a:lnTo>
                  <a:lnTo>
                    <a:pt x="11451" y="19760"/>
                  </a:lnTo>
                  <a:lnTo>
                    <a:pt x="11346" y="19920"/>
                  </a:lnTo>
                  <a:lnTo>
                    <a:pt x="3588" y="19920"/>
                  </a:lnTo>
                  <a:lnTo>
                    <a:pt x="3588" y="19440"/>
                  </a:lnTo>
                  <a:lnTo>
                    <a:pt x="3377" y="19440"/>
                  </a:lnTo>
                  <a:lnTo>
                    <a:pt x="3377" y="18960"/>
                  </a:lnTo>
                  <a:lnTo>
                    <a:pt x="3272" y="18960"/>
                  </a:lnTo>
                  <a:lnTo>
                    <a:pt x="3272" y="18240"/>
                  </a:lnTo>
                  <a:lnTo>
                    <a:pt x="3113" y="18240"/>
                  </a:lnTo>
                  <a:lnTo>
                    <a:pt x="3113" y="18080"/>
                  </a:lnTo>
                  <a:lnTo>
                    <a:pt x="3008" y="18080"/>
                  </a:lnTo>
                  <a:lnTo>
                    <a:pt x="3008" y="17760"/>
                  </a:lnTo>
                  <a:lnTo>
                    <a:pt x="2797" y="17760"/>
                  </a:lnTo>
                  <a:lnTo>
                    <a:pt x="2797" y="17280"/>
                  </a:lnTo>
                  <a:lnTo>
                    <a:pt x="2480" y="17280"/>
                  </a:lnTo>
                  <a:lnTo>
                    <a:pt x="2375" y="17040"/>
                  </a:lnTo>
                  <a:lnTo>
                    <a:pt x="2058" y="17040"/>
                  </a:lnTo>
                  <a:lnTo>
                    <a:pt x="1900" y="16800"/>
                  </a:lnTo>
                  <a:lnTo>
                    <a:pt x="1741" y="16400"/>
                  </a:lnTo>
                  <a:lnTo>
                    <a:pt x="1636" y="16400"/>
                  </a:lnTo>
                  <a:lnTo>
                    <a:pt x="1636" y="16080"/>
                  </a:lnTo>
                  <a:lnTo>
                    <a:pt x="1478" y="16080"/>
                  </a:lnTo>
                  <a:lnTo>
                    <a:pt x="0" y="12720"/>
                  </a:lnTo>
                  <a:lnTo>
                    <a:pt x="1108" y="11680"/>
                  </a:lnTo>
                  <a:lnTo>
                    <a:pt x="1108" y="11200"/>
                  </a:lnTo>
                  <a:lnTo>
                    <a:pt x="950" y="10960"/>
                  </a:lnTo>
                  <a:lnTo>
                    <a:pt x="950" y="8800"/>
                  </a:lnTo>
                  <a:lnTo>
                    <a:pt x="950" y="9040"/>
                  </a:lnTo>
                  <a:lnTo>
                    <a:pt x="950" y="8800"/>
                  </a:lnTo>
                  <a:lnTo>
                    <a:pt x="950" y="9040"/>
                  </a:lnTo>
                  <a:lnTo>
                    <a:pt x="844" y="9040"/>
                  </a:lnTo>
                  <a:lnTo>
                    <a:pt x="844" y="7040"/>
                  </a:lnTo>
                  <a:lnTo>
                    <a:pt x="844" y="7280"/>
                  </a:lnTo>
                  <a:lnTo>
                    <a:pt x="844" y="5360"/>
                  </a:lnTo>
                  <a:lnTo>
                    <a:pt x="950" y="5360"/>
                  </a:lnTo>
                  <a:lnTo>
                    <a:pt x="4169" y="4880"/>
                  </a:lnTo>
                  <a:lnTo>
                    <a:pt x="4169" y="5120"/>
                  </a:lnTo>
                  <a:lnTo>
                    <a:pt x="4327" y="5360"/>
                  </a:lnTo>
                  <a:lnTo>
                    <a:pt x="4485" y="5360"/>
                  </a:lnTo>
                  <a:lnTo>
                    <a:pt x="6332" y="5840"/>
                  </a:lnTo>
                  <a:lnTo>
                    <a:pt x="6121" y="560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2" name="Freeform 474"/>
            <p:cNvSpPr>
              <a:spLocks/>
            </p:cNvSpPr>
            <p:nvPr/>
          </p:nvSpPr>
          <p:spPr bwMode="auto">
            <a:xfrm>
              <a:off x="3811" y="2860"/>
              <a:ext cx="125" cy="147"/>
            </a:xfrm>
            <a:custGeom>
              <a:avLst/>
              <a:gdLst>
                <a:gd name="T0" fmla="*/ 8562 w 20000"/>
                <a:gd name="T1" fmla="*/ 19946 h 20000"/>
                <a:gd name="T2" fmla="*/ 14249 w 20000"/>
                <a:gd name="T3" fmla="*/ 19946 h 20000"/>
                <a:gd name="T4" fmla="*/ 19936 w 20000"/>
                <a:gd name="T5" fmla="*/ 18147 h 20000"/>
                <a:gd name="T6" fmla="*/ 18786 w 20000"/>
                <a:gd name="T7" fmla="*/ 14986 h 20000"/>
                <a:gd name="T8" fmla="*/ 18658 w 20000"/>
                <a:gd name="T9" fmla="*/ 10954 h 20000"/>
                <a:gd name="T10" fmla="*/ 18658 w 20000"/>
                <a:gd name="T11" fmla="*/ 9155 h 20000"/>
                <a:gd name="T12" fmla="*/ 18658 w 20000"/>
                <a:gd name="T13" fmla="*/ 8065 h 20000"/>
                <a:gd name="T14" fmla="*/ 18658 w 20000"/>
                <a:gd name="T15" fmla="*/ 5559 h 20000"/>
                <a:gd name="T16" fmla="*/ 19936 w 20000"/>
                <a:gd name="T17" fmla="*/ 708 h 20000"/>
                <a:gd name="T18" fmla="*/ 19042 w 20000"/>
                <a:gd name="T19" fmla="*/ 545 h 20000"/>
                <a:gd name="T20" fmla="*/ 14313 w 20000"/>
                <a:gd name="T21" fmla="*/ 381 h 20000"/>
                <a:gd name="T22" fmla="*/ 9265 w 20000"/>
                <a:gd name="T23" fmla="*/ 0 h 20000"/>
                <a:gd name="T24" fmla="*/ 8051 w 20000"/>
                <a:gd name="T25" fmla="*/ 163 h 20000"/>
                <a:gd name="T26" fmla="*/ 7157 w 20000"/>
                <a:gd name="T27" fmla="*/ 926 h 20000"/>
                <a:gd name="T28" fmla="*/ 6262 w 20000"/>
                <a:gd name="T29" fmla="*/ 1853 h 20000"/>
                <a:gd name="T30" fmla="*/ 6006 w 20000"/>
                <a:gd name="T31" fmla="*/ 2071 h 20000"/>
                <a:gd name="T32" fmla="*/ 5431 w 20000"/>
                <a:gd name="T33" fmla="*/ 3542 h 20000"/>
                <a:gd name="T34" fmla="*/ 4856 w 20000"/>
                <a:gd name="T35" fmla="*/ 5777 h 20000"/>
                <a:gd name="T36" fmla="*/ 4473 w 20000"/>
                <a:gd name="T37" fmla="*/ 6921 h 20000"/>
                <a:gd name="T38" fmla="*/ 4217 w 20000"/>
                <a:gd name="T39" fmla="*/ 7684 h 20000"/>
                <a:gd name="T40" fmla="*/ 3898 w 20000"/>
                <a:gd name="T41" fmla="*/ 9210 h 20000"/>
                <a:gd name="T42" fmla="*/ 3642 w 20000"/>
                <a:gd name="T43" fmla="*/ 9591 h 20000"/>
                <a:gd name="T44" fmla="*/ 3003 w 20000"/>
                <a:gd name="T45" fmla="*/ 9755 h 20000"/>
                <a:gd name="T46" fmla="*/ 2684 w 20000"/>
                <a:gd name="T47" fmla="*/ 10463 h 20000"/>
                <a:gd name="T48" fmla="*/ 2428 w 20000"/>
                <a:gd name="T49" fmla="*/ 10899 h 20000"/>
                <a:gd name="T50" fmla="*/ 1278 w 20000"/>
                <a:gd name="T51" fmla="*/ 12044 h 20000"/>
                <a:gd name="T52" fmla="*/ 958 w 20000"/>
                <a:gd name="T53" fmla="*/ 13134 h 20000"/>
                <a:gd name="T54" fmla="*/ 0 w 20000"/>
                <a:gd name="T55" fmla="*/ 14550 h 20000"/>
                <a:gd name="T56" fmla="*/ 1853 w 20000"/>
                <a:gd name="T57" fmla="*/ 16131 h 20000"/>
                <a:gd name="T58" fmla="*/ 2109 w 20000"/>
                <a:gd name="T59" fmla="*/ 16894 h 20000"/>
                <a:gd name="T60" fmla="*/ 2428 w 20000"/>
                <a:gd name="T61" fmla="*/ 17275 h 20000"/>
                <a:gd name="T62" fmla="*/ 2684 w 20000"/>
                <a:gd name="T63" fmla="*/ 17602 h 20000"/>
                <a:gd name="T64" fmla="*/ 3003 w 20000"/>
                <a:gd name="T65" fmla="*/ 18202 h 20000"/>
                <a:gd name="T66" fmla="*/ 3323 w 20000"/>
                <a:gd name="T67" fmla="*/ 18420 h 20000"/>
                <a:gd name="T68" fmla="*/ 3642 w 20000"/>
                <a:gd name="T69" fmla="*/ 18583 h 20000"/>
                <a:gd name="T70" fmla="*/ 3898 w 20000"/>
                <a:gd name="T71" fmla="*/ 18965 h 20000"/>
                <a:gd name="T72" fmla="*/ 4473 w 20000"/>
                <a:gd name="T73" fmla="*/ 19128 h 20000"/>
                <a:gd name="T74" fmla="*/ 5112 w 20000"/>
                <a:gd name="T75" fmla="*/ 19292 h 20000"/>
                <a:gd name="T76" fmla="*/ 5431 w 20000"/>
                <a:gd name="T77" fmla="*/ 19510 h 20000"/>
                <a:gd name="T78" fmla="*/ 6006 w 20000"/>
                <a:gd name="T79" fmla="*/ 19728 h 20000"/>
                <a:gd name="T80" fmla="*/ 7157 w 20000"/>
                <a:gd name="T81" fmla="*/ 1972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7157" y="19728"/>
                  </a:moveTo>
                  <a:lnTo>
                    <a:pt x="8562" y="19946"/>
                  </a:lnTo>
                  <a:lnTo>
                    <a:pt x="10415" y="19837"/>
                  </a:lnTo>
                  <a:lnTo>
                    <a:pt x="14249" y="19946"/>
                  </a:lnTo>
                  <a:lnTo>
                    <a:pt x="17125" y="19946"/>
                  </a:lnTo>
                  <a:lnTo>
                    <a:pt x="19936" y="18147"/>
                  </a:lnTo>
                  <a:lnTo>
                    <a:pt x="19936" y="16349"/>
                  </a:lnTo>
                  <a:lnTo>
                    <a:pt x="18786" y="14986"/>
                  </a:lnTo>
                  <a:lnTo>
                    <a:pt x="18658" y="12752"/>
                  </a:lnTo>
                  <a:lnTo>
                    <a:pt x="18658" y="10954"/>
                  </a:lnTo>
                  <a:lnTo>
                    <a:pt x="18658" y="9155"/>
                  </a:lnTo>
                  <a:lnTo>
                    <a:pt x="18658" y="8065"/>
                  </a:lnTo>
                  <a:lnTo>
                    <a:pt x="18530" y="6921"/>
                  </a:lnTo>
                  <a:lnTo>
                    <a:pt x="18658" y="5559"/>
                  </a:lnTo>
                  <a:lnTo>
                    <a:pt x="19681" y="2616"/>
                  </a:lnTo>
                  <a:lnTo>
                    <a:pt x="19936" y="708"/>
                  </a:lnTo>
                  <a:lnTo>
                    <a:pt x="19681" y="545"/>
                  </a:lnTo>
                  <a:lnTo>
                    <a:pt x="19042" y="545"/>
                  </a:lnTo>
                  <a:lnTo>
                    <a:pt x="16741" y="381"/>
                  </a:lnTo>
                  <a:lnTo>
                    <a:pt x="14313" y="381"/>
                  </a:lnTo>
                  <a:lnTo>
                    <a:pt x="12588" y="0"/>
                  </a:lnTo>
                  <a:lnTo>
                    <a:pt x="9265" y="0"/>
                  </a:lnTo>
                  <a:lnTo>
                    <a:pt x="9010" y="163"/>
                  </a:lnTo>
                  <a:lnTo>
                    <a:pt x="8051" y="163"/>
                  </a:lnTo>
                  <a:lnTo>
                    <a:pt x="7796" y="545"/>
                  </a:lnTo>
                  <a:lnTo>
                    <a:pt x="7157" y="926"/>
                  </a:lnTo>
                  <a:lnTo>
                    <a:pt x="6581" y="1635"/>
                  </a:lnTo>
                  <a:lnTo>
                    <a:pt x="6262" y="1853"/>
                  </a:lnTo>
                  <a:lnTo>
                    <a:pt x="6006" y="1853"/>
                  </a:lnTo>
                  <a:lnTo>
                    <a:pt x="6006" y="2071"/>
                  </a:lnTo>
                  <a:lnTo>
                    <a:pt x="5687" y="2452"/>
                  </a:lnTo>
                  <a:lnTo>
                    <a:pt x="5431" y="3542"/>
                  </a:lnTo>
                  <a:lnTo>
                    <a:pt x="5431" y="4687"/>
                  </a:lnTo>
                  <a:lnTo>
                    <a:pt x="4856" y="5777"/>
                  </a:lnTo>
                  <a:lnTo>
                    <a:pt x="4856" y="6921"/>
                  </a:lnTo>
                  <a:lnTo>
                    <a:pt x="4473" y="6921"/>
                  </a:lnTo>
                  <a:lnTo>
                    <a:pt x="4473" y="7302"/>
                  </a:lnTo>
                  <a:lnTo>
                    <a:pt x="4217" y="7684"/>
                  </a:lnTo>
                  <a:lnTo>
                    <a:pt x="4217" y="8774"/>
                  </a:lnTo>
                  <a:lnTo>
                    <a:pt x="3898" y="9210"/>
                  </a:lnTo>
                  <a:lnTo>
                    <a:pt x="3642" y="9319"/>
                  </a:lnTo>
                  <a:lnTo>
                    <a:pt x="3642" y="9591"/>
                  </a:lnTo>
                  <a:lnTo>
                    <a:pt x="3323" y="9591"/>
                  </a:lnTo>
                  <a:lnTo>
                    <a:pt x="3003" y="9755"/>
                  </a:lnTo>
                  <a:lnTo>
                    <a:pt x="3003" y="10136"/>
                  </a:lnTo>
                  <a:lnTo>
                    <a:pt x="2684" y="10463"/>
                  </a:lnTo>
                  <a:lnTo>
                    <a:pt x="2428" y="10736"/>
                  </a:lnTo>
                  <a:lnTo>
                    <a:pt x="2428" y="10899"/>
                  </a:lnTo>
                  <a:lnTo>
                    <a:pt x="1853" y="11281"/>
                  </a:lnTo>
                  <a:lnTo>
                    <a:pt x="1278" y="12044"/>
                  </a:lnTo>
                  <a:lnTo>
                    <a:pt x="767" y="13842"/>
                  </a:lnTo>
                  <a:lnTo>
                    <a:pt x="958" y="13134"/>
                  </a:lnTo>
                  <a:lnTo>
                    <a:pt x="0" y="14550"/>
                  </a:lnTo>
                  <a:lnTo>
                    <a:pt x="1278" y="15913"/>
                  </a:lnTo>
                  <a:lnTo>
                    <a:pt x="1853" y="16131"/>
                  </a:lnTo>
                  <a:lnTo>
                    <a:pt x="1853" y="16894"/>
                  </a:lnTo>
                  <a:lnTo>
                    <a:pt x="2109" y="16894"/>
                  </a:lnTo>
                  <a:lnTo>
                    <a:pt x="2109" y="17057"/>
                  </a:lnTo>
                  <a:lnTo>
                    <a:pt x="2428" y="17275"/>
                  </a:lnTo>
                  <a:lnTo>
                    <a:pt x="2428" y="17439"/>
                  </a:lnTo>
                  <a:lnTo>
                    <a:pt x="2684" y="17602"/>
                  </a:lnTo>
                  <a:lnTo>
                    <a:pt x="2684" y="18038"/>
                  </a:lnTo>
                  <a:lnTo>
                    <a:pt x="3003" y="18202"/>
                  </a:lnTo>
                  <a:lnTo>
                    <a:pt x="3003" y="18420"/>
                  </a:lnTo>
                  <a:lnTo>
                    <a:pt x="3323" y="18420"/>
                  </a:lnTo>
                  <a:lnTo>
                    <a:pt x="3323" y="18583"/>
                  </a:lnTo>
                  <a:lnTo>
                    <a:pt x="3642" y="18583"/>
                  </a:lnTo>
                  <a:lnTo>
                    <a:pt x="3898" y="18747"/>
                  </a:lnTo>
                  <a:lnTo>
                    <a:pt x="3898" y="18965"/>
                  </a:lnTo>
                  <a:lnTo>
                    <a:pt x="4473" y="18965"/>
                  </a:lnTo>
                  <a:lnTo>
                    <a:pt x="4473" y="19128"/>
                  </a:lnTo>
                  <a:lnTo>
                    <a:pt x="5112" y="19128"/>
                  </a:lnTo>
                  <a:lnTo>
                    <a:pt x="5112" y="19292"/>
                  </a:lnTo>
                  <a:lnTo>
                    <a:pt x="5431" y="19292"/>
                  </a:lnTo>
                  <a:lnTo>
                    <a:pt x="5431" y="19510"/>
                  </a:lnTo>
                  <a:lnTo>
                    <a:pt x="6006" y="19510"/>
                  </a:lnTo>
                  <a:lnTo>
                    <a:pt x="6006" y="19728"/>
                  </a:lnTo>
                  <a:lnTo>
                    <a:pt x="7157" y="19728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3" name="Freeform 475"/>
            <p:cNvSpPr>
              <a:spLocks/>
            </p:cNvSpPr>
            <p:nvPr/>
          </p:nvSpPr>
          <p:spPr bwMode="auto">
            <a:xfrm>
              <a:off x="3967" y="2933"/>
              <a:ext cx="81" cy="174"/>
            </a:xfrm>
            <a:custGeom>
              <a:avLst/>
              <a:gdLst>
                <a:gd name="T0" fmla="*/ 17525 w 20000"/>
                <a:gd name="T1" fmla="*/ 14839 h 20000"/>
                <a:gd name="T2" fmla="*/ 17723 w 20000"/>
                <a:gd name="T3" fmla="*/ 14516 h 20000"/>
                <a:gd name="T4" fmla="*/ 18119 w 20000"/>
                <a:gd name="T5" fmla="*/ 14332 h 20000"/>
                <a:gd name="T6" fmla="*/ 18614 w 20000"/>
                <a:gd name="T7" fmla="*/ 13871 h 20000"/>
                <a:gd name="T8" fmla="*/ 19010 w 20000"/>
                <a:gd name="T9" fmla="*/ 13548 h 20000"/>
                <a:gd name="T10" fmla="*/ 19307 w 20000"/>
                <a:gd name="T11" fmla="*/ 13088 h 20000"/>
                <a:gd name="T12" fmla="*/ 19703 w 20000"/>
                <a:gd name="T13" fmla="*/ 12488 h 20000"/>
                <a:gd name="T14" fmla="*/ 19901 w 20000"/>
                <a:gd name="T15" fmla="*/ 2995 h 20000"/>
                <a:gd name="T16" fmla="*/ 19010 w 20000"/>
                <a:gd name="T17" fmla="*/ 2396 h 20000"/>
                <a:gd name="T18" fmla="*/ 18812 w 20000"/>
                <a:gd name="T19" fmla="*/ 1751 h 20000"/>
                <a:gd name="T20" fmla="*/ 18119 w 20000"/>
                <a:gd name="T21" fmla="*/ 1429 h 20000"/>
                <a:gd name="T22" fmla="*/ 17723 w 20000"/>
                <a:gd name="T23" fmla="*/ 1152 h 20000"/>
                <a:gd name="T24" fmla="*/ 17228 w 20000"/>
                <a:gd name="T25" fmla="*/ 968 h 20000"/>
                <a:gd name="T26" fmla="*/ 16337 w 20000"/>
                <a:gd name="T27" fmla="*/ 783 h 20000"/>
                <a:gd name="T28" fmla="*/ 15941 w 20000"/>
                <a:gd name="T29" fmla="*/ 599 h 20000"/>
                <a:gd name="T30" fmla="*/ 14752 w 20000"/>
                <a:gd name="T31" fmla="*/ 369 h 20000"/>
                <a:gd name="T32" fmla="*/ 13861 w 20000"/>
                <a:gd name="T33" fmla="*/ 323 h 20000"/>
                <a:gd name="T34" fmla="*/ 12475 w 20000"/>
                <a:gd name="T35" fmla="*/ 92 h 20000"/>
                <a:gd name="T36" fmla="*/ 6832 w 20000"/>
                <a:gd name="T37" fmla="*/ 92 h 20000"/>
                <a:gd name="T38" fmla="*/ 5941 w 20000"/>
                <a:gd name="T39" fmla="*/ 184 h 20000"/>
                <a:gd name="T40" fmla="*/ 4455 w 20000"/>
                <a:gd name="T41" fmla="*/ 461 h 20000"/>
                <a:gd name="T42" fmla="*/ 3861 w 20000"/>
                <a:gd name="T43" fmla="*/ 645 h 20000"/>
                <a:gd name="T44" fmla="*/ 3168 w 20000"/>
                <a:gd name="T45" fmla="*/ 1152 h 20000"/>
                <a:gd name="T46" fmla="*/ 2475 w 20000"/>
                <a:gd name="T47" fmla="*/ 1613 h 20000"/>
                <a:gd name="T48" fmla="*/ 1782 w 20000"/>
                <a:gd name="T49" fmla="*/ 3410 h 20000"/>
                <a:gd name="T50" fmla="*/ 792 w 20000"/>
                <a:gd name="T51" fmla="*/ 4378 h 20000"/>
                <a:gd name="T52" fmla="*/ 495 w 20000"/>
                <a:gd name="T53" fmla="*/ 5899 h 20000"/>
                <a:gd name="T54" fmla="*/ 0 w 20000"/>
                <a:gd name="T55" fmla="*/ 17696 h 20000"/>
                <a:gd name="T56" fmla="*/ 495 w 20000"/>
                <a:gd name="T57" fmla="*/ 18479 h 20000"/>
                <a:gd name="T58" fmla="*/ 1089 w 20000"/>
                <a:gd name="T59" fmla="*/ 18894 h 20000"/>
                <a:gd name="T60" fmla="*/ 1584 w 20000"/>
                <a:gd name="T61" fmla="*/ 19263 h 20000"/>
                <a:gd name="T62" fmla="*/ 2970 w 20000"/>
                <a:gd name="T63" fmla="*/ 19631 h 20000"/>
                <a:gd name="T64" fmla="*/ 4455 w 20000"/>
                <a:gd name="T65" fmla="*/ 19862 h 20000"/>
                <a:gd name="T66" fmla="*/ 11287 w 20000"/>
                <a:gd name="T67" fmla="*/ 19954 h 20000"/>
                <a:gd name="T68" fmla="*/ 12178 w 20000"/>
                <a:gd name="T69" fmla="*/ 19770 h 20000"/>
                <a:gd name="T70" fmla="*/ 12970 w 20000"/>
                <a:gd name="T71" fmla="*/ 19631 h 20000"/>
                <a:gd name="T72" fmla="*/ 13861 w 20000"/>
                <a:gd name="T73" fmla="*/ 19401 h 20000"/>
                <a:gd name="T74" fmla="*/ 14257 w 20000"/>
                <a:gd name="T75" fmla="*/ 19171 h 20000"/>
                <a:gd name="T76" fmla="*/ 14950 w 20000"/>
                <a:gd name="T77" fmla="*/ 18802 h 20000"/>
                <a:gd name="T78" fmla="*/ 16040 w 20000"/>
                <a:gd name="T79" fmla="*/ 18295 h 20000"/>
                <a:gd name="T80" fmla="*/ 16337 w 20000"/>
                <a:gd name="T81" fmla="*/ 18018 h 20000"/>
                <a:gd name="T82" fmla="*/ 16832 w 20000"/>
                <a:gd name="T83" fmla="*/ 17235 h 20000"/>
                <a:gd name="T84" fmla="*/ 16931 w 20000"/>
                <a:gd name="T85" fmla="*/ 16728 h 20000"/>
                <a:gd name="T86" fmla="*/ 17525 w 20000"/>
                <a:gd name="T87" fmla="*/ 162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7228" y="15207"/>
                  </a:moveTo>
                  <a:lnTo>
                    <a:pt x="17228" y="14839"/>
                  </a:lnTo>
                  <a:lnTo>
                    <a:pt x="17525" y="14839"/>
                  </a:lnTo>
                  <a:lnTo>
                    <a:pt x="17525" y="14747"/>
                  </a:lnTo>
                  <a:lnTo>
                    <a:pt x="17723" y="14608"/>
                  </a:lnTo>
                  <a:lnTo>
                    <a:pt x="17723" y="14516"/>
                  </a:lnTo>
                  <a:lnTo>
                    <a:pt x="17921" y="14516"/>
                  </a:lnTo>
                  <a:lnTo>
                    <a:pt x="17921" y="14332"/>
                  </a:lnTo>
                  <a:lnTo>
                    <a:pt x="18119" y="14332"/>
                  </a:lnTo>
                  <a:lnTo>
                    <a:pt x="18119" y="14147"/>
                  </a:lnTo>
                  <a:lnTo>
                    <a:pt x="18614" y="13917"/>
                  </a:lnTo>
                  <a:lnTo>
                    <a:pt x="18614" y="13871"/>
                  </a:lnTo>
                  <a:lnTo>
                    <a:pt x="18812" y="13779"/>
                  </a:lnTo>
                  <a:lnTo>
                    <a:pt x="18812" y="13548"/>
                  </a:lnTo>
                  <a:lnTo>
                    <a:pt x="19010" y="13548"/>
                  </a:lnTo>
                  <a:lnTo>
                    <a:pt x="19010" y="13364"/>
                  </a:lnTo>
                  <a:lnTo>
                    <a:pt x="19307" y="13272"/>
                  </a:lnTo>
                  <a:lnTo>
                    <a:pt x="19307" y="13088"/>
                  </a:lnTo>
                  <a:lnTo>
                    <a:pt x="19505" y="12949"/>
                  </a:lnTo>
                  <a:lnTo>
                    <a:pt x="19505" y="12581"/>
                  </a:lnTo>
                  <a:lnTo>
                    <a:pt x="19703" y="12488"/>
                  </a:lnTo>
                  <a:lnTo>
                    <a:pt x="19703" y="11843"/>
                  </a:lnTo>
                  <a:lnTo>
                    <a:pt x="19901" y="11705"/>
                  </a:lnTo>
                  <a:lnTo>
                    <a:pt x="19901" y="2995"/>
                  </a:lnTo>
                  <a:lnTo>
                    <a:pt x="19703" y="2811"/>
                  </a:lnTo>
                  <a:lnTo>
                    <a:pt x="19307" y="2581"/>
                  </a:lnTo>
                  <a:lnTo>
                    <a:pt x="19010" y="2396"/>
                  </a:lnTo>
                  <a:lnTo>
                    <a:pt x="19010" y="1935"/>
                  </a:lnTo>
                  <a:lnTo>
                    <a:pt x="18812" y="1843"/>
                  </a:lnTo>
                  <a:lnTo>
                    <a:pt x="18812" y="1751"/>
                  </a:lnTo>
                  <a:lnTo>
                    <a:pt x="18416" y="1613"/>
                  </a:lnTo>
                  <a:lnTo>
                    <a:pt x="18416" y="1567"/>
                  </a:lnTo>
                  <a:lnTo>
                    <a:pt x="18119" y="1429"/>
                  </a:lnTo>
                  <a:lnTo>
                    <a:pt x="18119" y="1336"/>
                  </a:lnTo>
                  <a:lnTo>
                    <a:pt x="17921" y="1290"/>
                  </a:lnTo>
                  <a:lnTo>
                    <a:pt x="17723" y="1152"/>
                  </a:lnTo>
                  <a:lnTo>
                    <a:pt x="17525" y="1152"/>
                  </a:lnTo>
                  <a:lnTo>
                    <a:pt x="17228" y="1060"/>
                  </a:lnTo>
                  <a:lnTo>
                    <a:pt x="17228" y="968"/>
                  </a:lnTo>
                  <a:lnTo>
                    <a:pt x="16931" y="876"/>
                  </a:lnTo>
                  <a:lnTo>
                    <a:pt x="16832" y="876"/>
                  </a:lnTo>
                  <a:lnTo>
                    <a:pt x="16337" y="783"/>
                  </a:lnTo>
                  <a:lnTo>
                    <a:pt x="16337" y="645"/>
                  </a:lnTo>
                  <a:lnTo>
                    <a:pt x="16040" y="645"/>
                  </a:lnTo>
                  <a:lnTo>
                    <a:pt x="15941" y="599"/>
                  </a:lnTo>
                  <a:lnTo>
                    <a:pt x="15644" y="461"/>
                  </a:lnTo>
                  <a:lnTo>
                    <a:pt x="15149" y="461"/>
                  </a:lnTo>
                  <a:lnTo>
                    <a:pt x="14752" y="369"/>
                  </a:lnTo>
                  <a:lnTo>
                    <a:pt x="14455" y="369"/>
                  </a:lnTo>
                  <a:lnTo>
                    <a:pt x="14257" y="323"/>
                  </a:lnTo>
                  <a:lnTo>
                    <a:pt x="13861" y="323"/>
                  </a:lnTo>
                  <a:lnTo>
                    <a:pt x="13564" y="184"/>
                  </a:lnTo>
                  <a:lnTo>
                    <a:pt x="13564" y="92"/>
                  </a:lnTo>
                  <a:lnTo>
                    <a:pt x="12475" y="92"/>
                  </a:lnTo>
                  <a:lnTo>
                    <a:pt x="12178" y="0"/>
                  </a:lnTo>
                  <a:lnTo>
                    <a:pt x="7030" y="0"/>
                  </a:lnTo>
                  <a:lnTo>
                    <a:pt x="6832" y="92"/>
                  </a:lnTo>
                  <a:lnTo>
                    <a:pt x="6337" y="92"/>
                  </a:lnTo>
                  <a:lnTo>
                    <a:pt x="6139" y="184"/>
                  </a:lnTo>
                  <a:lnTo>
                    <a:pt x="5941" y="184"/>
                  </a:lnTo>
                  <a:lnTo>
                    <a:pt x="5347" y="323"/>
                  </a:lnTo>
                  <a:lnTo>
                    <a:pt x="5050" y="369"/>
                  </a:lnTo>
                  <a:lnTo>
                    <a:pt x="4455" y="461"/>
                  </a:lnTo>
                  <a:lnTo>
                    <a:pt x="4356" y="461"/>
                  </a:lnTo>
                  <a:lnTo>
                    <a:pt x="4059" y="645"/>
                  </a:lnTo>
                  <a:lnTo>
                    <a:pt x="3861" y="645"/>
                  </a:lnTo>
                  <a:lnTo>
                    <a:pt x="3564" y="876"/>
                  </a:lnTo>
                  <a:lnTo>
                    <a:pt x="3366" y="1060"/>
                  </a:lnTo>
                  <a:lnTo>
                    <a:pt x="3168" y="1152"/>
                  </a:lnTo>
                  <a:lnTo>
                    <a:pt x="2970" y="1336"/>
                  </a:lnTo>
                  <a:lnTo>
                    <a:pt x="2673" y="1567"/>
                  </a:lnTo>
                  <a:lnTo>
                    <a:pt x="2475" y="1613"/>
                  </a:lnTo>
                  <a:lnTo>
                    <a:pt x="2079" y="2258"/>
                  </a:lnTo>
                  <a:lnTo>
                    <a:pt x="1782" y="2811"/>
                  </a:lnTo>
                  <a:lnTo>
                    <a:pt x="1782" y="3410"/>
                  </a:lnTo>
                  <a:lnTo>
                    <a:pt x="1386" y="3963"/>
                  </a:lnTo>
                  <a:lnTo>
                    <a:pt x="1089" y="4147"/>
                  </a:lnTo>
                  <a:lnTo>
                    <a:pt x="792" y="4378"/>
                  </a:lnTo>
                  <a:lnTo>
                    <a:pt x="792" y="5115"/>
                  </a:lnTo>
                  <a:lnTo>
                    <a:pt x="693" y="5714"/>
                  </a:lnTo>
                  <a:lnTo>
                    <a:pt x="495" y="5899"/>
                  </a:lnTo>
                  <a:lnTo>
                    <a:pt x="198" y="6452"/>
                  </a:lnTo>
                  <a:lnTo>
                    <a:pt x="0" y="7051"/>
                  </a:lnTo>
                  <a:lnTo>
                    <a:pt x="0" y="17696"/>
                  </a:lnTo>
                  <a:lnTo>
                    <a:pt x="198" y="17834"/>
                  </a:lnTo>
                  <a:lnTo>
                    <a:pt x="198" y="18433"/>
                  </a:lnTo>
                  <a:lnTo>
                    <a:pt x="495" y="18479"/>
                  </a:lnTo>
                  <a:lnTo>
                    <a:pt x="495" y="18664"/>
                  </a:lnTo>
                  <a:lnTo>
                    <a:pt x="792" y="18802"/>
                  </a:lnTo>
                  <a:lnTo>
                    <a:pt x="1089" y="18894"/>
                  </a:lnTo>
                  <a:lnTo>
                    <a:pt x="1089" y="19124"/>
                  </a:lnTo>
                  <a:lnTo>
                    <a:pt x="1386" y="19171"/>
                  </a:lnTo>
                  <a:lnTo>
                    <a:pt x="1584" y="19263"/>
                  </a:lnTo>
                  <a:lnTo>
                    <a:pt x="2079" y="19401"/>
                  </a:lnTo>
                  <a:lnTo>
                    <a:pt x="2475" y="19585"/>
                  </a:lnTo>
                  <a:lnTo>
                    <a:pt x="2970" y="19631"/>
                  </a:lnTo>
                  <a:lnTo>
                    <a:pt x="3168" y="19631"/>
                  </a:lnTo>
                  <a:lnTo>
                    <a:pt x="4455" y="19770"/>
                  </a:lnTo>
                  <a:lnTo>
                    <a:pt x="4455" y="19862"/>
                  </a:lnTo>
                  <a:lnTo>
                    <a:pt x="5941" y="19862"/>
                  </a:lnTo>
                  <a:lnTo>
                    <a:pt x="6139" y="19954"/>
                  </a:lnTo>
                  <a:lnTo>
                    <a:pt x="11287" y="19954"/>
                  </a:lnTo>
                  <a:lnTo>
                    <a:pt x="11584" y="19862"/>
                  </a:lnTo>
                  <a:lnTo>
                    <a:pt x="12079" y="19862"/>
                  </a:lnTo>
                  <a:lnTo>
                    <a:pt x="12178" y="19770"/>
                  </a:lnTo>
                  <a:lnTo>
                    <a:pt x="12475" y="19770"/>
                  </a:lnTo>
                  <a:lnTo>
                    <a:pt x="12772" y="19631"/>
                  </a:lnTo>
                  <a:lnTo>
                    <a:pt x="12970" y="19631"/>
                  </a:lnTo>
                  <a:lnTo>
                    <a:pt x="13366" y="19447"/>
                  </a:lnTo>
                  <a:lnTo>
                    <a:pt x="13564" y="19447"/>
                  </a:lnTo>
                  <a:lnTo>
                    <a:pt x="13861" y="19401"/>
                  </a:lnTo>
                  <a:lnTo>
                    <a:pt x="13861" y="19263"/>
                  </a:lnTo>
                  <a:lnTo>
                    <a:pt x="14059" y="19263"/>
                  </a:lnTo>
                  <a:lnTo>
                    <a:pt x="14257" y="19171"/>
                  </a:lnTo>
                  <a:lnTo>
                    <a:pt x="14455" y="19124"/>
                  </a:lnTo>
                  <a:lnTo>
                    <a:pt x="14752" y="18986"/>
                  </a:lnTo>
                  <a:lnTo>
                    <a:pt x="14950" y="18802"/>
                  </a:lnTo>
                  <a:lnTo>
                    <a:pt x="15644" y="18479"/>
                  </a:lnTo>
                  <a:lnTo>
                    <a:pt x="15941" y="18295"/>
                  </a:lnTo>
                  <a:lnTo>
                    <a:pt x="16040" y="18295"/>
                  </a:lnTo>
                  <a:lnTo>
                    <a:pt x="16040" y="18203"/>
                  </a:lnTo>
                  <a:lnTo>
                    <a:pt x="16337" y="18111"/>
                  </a:lnTo>
                  <a:lnTo>
                    <a:pt x="16337" y="18018"/>
                  </a:lnTo>
                  <a:lnTo>
                    <a:pt x="16634" y="17926"/>
                  </a:lnTo>
                  <a:lnTo>
                    <a:pt x="16634" y="17327"/>
                  </a:lnTo>
                  <a:lnTo>
                    <a:pt x="16832" y="17235"/>
                  </a:lnTo>
                  <a:lnTo>
                    <a:pt x="16832" y="16959"/>
                  </a:lnTo>
                  <a:lnTo>
                    <a:pt x="16931" y="16959"/>
                  </a:lnTo>
                  <a:lnTo>
                    <a:pt x="16931" y="16728"/>
                  </a:lnTo>
                  <a:lnTo>
                    <a:pt x="17228" y="16728"/>
                  </a:lnTo>
                  <a:lnTo>
                    <a:pt x="17228" y="16267"/>
                  </a:lnTo>
                  <a:lnTo>
                    <a:pt x="17525" y="16267"/>
                  </a:lnTo>
                  <a:lnTo>
                    <a:pt x="17525" y="15115"/>
                  </a:lnTo>
                  <a:lnTo>
                    <a:pt x="17228" y="15207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4" name="Freeform 476" descr="40%"/>
            <p:cNvSpPr>
              <a:spLocks/>
            </p:cNvSpPr>
            <p:nvPr/>
          </p:nvSpPr>
          <p:spPr bwMode="auto">
            <a:xfrm>
              <a:off x="3998" y="2897"/>
              <a:ext cx="125" cy="147"/>
            </a:xfrm>
            <a:custGeom>
              <a:avLst/>
              <a:gdLst>
                <a:gd name="T0" fmla="*/ 0 w 20000"/>
                <a:gd name="T1" fmla="*/ 11390 h 20000"/>
                <a:gd name="T2" fmla="*/ 0 w 20000"/>
                <a:gd name="T3" fmla="*/ 5722 h 20000"/>
                <a:gd name="T4" fmla="*/ 1789 w 20000"/>
                <a:gd name="T5" fmla="*/ 0 h 20000"/>
                <a:gd name="T6" fmla="*/ 4920 w 20000"/>
                <a:gd name="T7" fmla="*/ 1199 h 20000"/>
                <a:gd name="T8" fmla="*/ 9010 w 20000"/>
                <a:gd name="T9" fmla="*/ 1362 h 20000"/>
                <a:gd name="T10" fmla="*/ 10799 w 20000"/>
                <a:gd name="T11" fmla="*/ 1362 h 20000"/>
                <a:gd name="T12" fmla="*/ 11949 w 20000"/>
                <a:gd name="T13" fmla="*/ 1308 h 20000"/>
                <a:gd name="T14" fmla="*/ 14441 w 20000"/>
                <a:gd name="T15" fmla="*/ 1362 h 20000"/>
                <a:gd name="T16" fmla="*/ 19233 w 20000"/>
                <a:gd name="T17" fmla="*/ 0 h 20000"/>
                <a:gd name="T18" fmla="*/ 19425 w 20000"/>
                <a:gd name="T19" fmla="*/ 926 h 20000"/>
                <a:gd name="T20" fmla="*/ 19617 w 20000"/>
                <a:gd name="T21" fmla="*/ 5613 h 20000"/>
                <a:gd name="T22" fmla="*/ 19936 w 20000"/>
                <a:gd name="T23" fmla="*/ 10736 h 20000"/>
                <a:gd name="T24" fmla="*/ 19808 w 20000"/>
                <a:gd name="T25" fmla="*/ 11880 h 20000"/>
                <a:gd name="T26" fmla="*/ 19042 w 20000"/>
                <a:gd name="T27" fmla="*/ 12752 h 20000"/>
                <a:gd name="T28" fmla="*/ 18083 w 20000"/>
                <a:gd name="T29" fmla="*/ 13678 h 20000"/>
                <a:gd name="T30" fmla="*/ 17891 w 20000"/>
                <a:gd name="T31" fmla="*/ 13951 h 20000"/>
                <a:gd name="T32" fmla="*/ 16422 w 20000"/>
                <a:gd name="T33" fmla="*/ 14550 h 20000"/>
                <a:gd name="T34" fmla="*/ 14185 w 20000"/>
                <a:gd name="T35" fmla="*/ 15150 h 20000"/>
                <a:gd name="T36" fmla="*/ 13035 w 20000"/>
                <a:gd name="T37" fmla="*/ 15477 h 20000"/>
                <a:gd name="T38" fmla="*/ 12268 w 20000"/>
                <a:gd name="T39" fmla="*/ 15804 h 20000"/>
                <a:gd name="T40" fmla="*/ 10735 w 20000"/>
                <a:gd name="T41" fmla="*/ 16076 h 20000"/>
                <a:gd name="T42" fmla="*/ 10415 w 20000"/>
                <a:gd name="T43" fmla="*/ 16349 h 20000"/>
                <a:gd name="T44" fmla="*/ 10224 w 20000"/>
                <a:gd name="T45" fmla="*/ 16948 h 20000"/>
                <a:gd name="T46" fmla="*/ 9457 w 20000"/>
                <a:gd name="T47" fmla="*/ 17275 h 20000"/>
                <a:gd name="T48" fmla="*/ 9073 w 20000"/>
                <a:gd name="T49" fmla="*/ 17548 h 20000"/>
                <a:gd name="T50" fmla="*/ 7923 w 20000"/>
                <a:gd name="T51" fmla="*/ 18692 h 20000"/>
                <a:gd name="T52" fmla="*/ 6837 w 20000"/>
                <a:gd name="T53" fmla="*/ 19019 h 20000"/>
                <a:gd name="T54" fmla="*/ 5431 w 20000"/>
                <a:gd name="T55" fmla="*/ 19946 h 20000"/>
                <a:gd name="T56" fmla="*/ 3834 w 20000"/>
                <a:gd name="T57" fmla="*/ 18147 h 20000"/>
                <a:gd name="T58" fmla="*/ 3067 w 20000"/>
                <a:gd name="T59" fmla="*/ 17875 h 20000"/>
                <a:gd name="T60" fmla="*/ 2684 w 20000"/>
                <a:gd name="T61" fmla="*/ 17548 h 20000"/>
                <a:gd name="T62" fmla="*/ 2300 w 20000"/>
                <a:gd name="T63" fmla="*/ 17275 h 20000"/>
                <a:gd name="T64" fmla="*/ 1789 w 20000"/>
                <a:gd name="T65" fmla="*/ 16948 h 20000"/>
                <a:gd name="T66" fmla="*/ 1534 w 20000"/>
                <a:gd name="T67" fmla="*/ 16676 h 20000"/>
                <a:gd name="T68" fmla="*/ 1342 w 20000"/>
                <a:gd name="T69" fmla="*/ 16349 h 20000"/>
                <a:gd name="T70" fmla="*/ 1022 w 20000"/>
                <a:gd name="T71" fmla="*/ 16076 h 20000"/>
                <a:gd name="T72" fmla="*/ 831 w 20000"/>
                <a:gd name="T73" fmla="*/ 15477 h 20000"/>
                <a:gd name="T74" fmla="*/ 639 w 20000"/>
                <a:gd name="T75" fmla="*/ 14877 h 20000"/>
                <a:gd name="T76" fmla="*/ 447 w 20000"/>
                <a:gd name="T77" fmla="*/ 14550 h 20000"/>
                <a:gd name="T78" fmla="*/ 256 w 20000"/>
                <a:gd name="T79" fmla="*/ 13951 h 20000"/>
                <a:gd name="T80" fmla="*/ 256 w 20000"/>
                <a:gd name="T81" fmla="*/ 127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256" y="12752"/>
                  </a:moveTo>
                  <a:lnTo>
                    <a:pt x="0" y="11390"/>
                  </a:lnTo>
                  <a:lnTo>
                    <a:pt x="128" y="9591"/>
                  </a:lnTo>
                  <a:lnTo>
                    <a:pt x="0" y="5722"/>
                  </a:lnTo>
                  <a:lnTo>
                    <a:pt x="0" y="2834"/>
                  </a:lnTo>
                  <a:lnTo>
                    <a:pt x="1789" y="0"/>
                  </a:lnTo>
                  <a:lnTo>
                    <a:pt x="3642" y="0"/>
                  </a:lnTo>
                  <a:lnTo>
                    <a:pt x="4920" y="1199"/>
                  </a:lnTo>
                  <a:lnTo>
                    <a:pt x="7157" y="1362"/>
                  </a:lnTo>
                  <a:lnTo>
                    <a:pt x="9010" y="1362"/>
                  </a:lnTo>
                  <a:lnTo>
                    <a:pt x="10799" y="1362"/>
                  </a:lnTo>
                  <a:lnTo>
                    <a:pt x="11949" y="1308"/>
                  </a:lnTo>
                  <a:lnTo>
                    <a:pt x="13035" y="1471"/>
                  </a:lnTo>
                  <a:lnTo>
                    <a:pt x="14441" y="1362"/>
                  </a:lnTo>
                  <a:lnTo>
                    <a:pt x="17380" y="272"/>
                  </a:lnTo>
                  <a:lnTo>
                    <a:pt x="19233" y="0"/>
                  </a:lnTo>
                  <a:lnTo>
                    <a:pt x="19425" y="327"/>
                  </a:lnTo>
                  <a:lnTo>
                    <a:pt x="19425" y="926"/>
                  </a:lnTo>
                  <a:lnTo>
                    <a:pt x="19617" y="3270"/>
                  </a:lnTo>
                  <a:lnTo>
                    <a:pt x="19617" y="5613"/>
                  </a:lnTo>
                  <a:lnTo>
                    <a:pt x="19936" y="7411"/>
                  </a:lnTo>
                  <a:lnTo>
                    <a:pt x="19936" y="10736"/>
                  </a:lnTo>
                  <a:lnTo>
                    <a:pt x="19808" y="11008"/>
                  </a:lnTo>
                  <a:lnTo>
                    <a:pt x="19808" y="11880"/>
                  </a:lnTo>
                  <a:lnTo>
                    <a:pt x="19425" y="12207"/>
                  </a:lnTo>
                  <a:lnTo>
                    <a:pt x="19042" y="12752"/>
                  </a:lnTo>
                  <a:lnTo>
                    <a:pt x="18275" y="13351"/>
                  </a:lnTo>
                  <a:lnTo>
                    <a:pt x="18083" y="13678"/>
                  </a:lnTo>
                  <a:lnTo>
                    <a:pt x="18083" y="13951"/>
                  </a:lnTo>
                  <a:lnTo>
                    <a:pt x="17891" y="13951"/>
                  </a:lnTo>
                  <a:lnTo>
                    <a:pt x="17572" y="14278"/>
                  </a:lnTo>
                  <a:lnTo>
                    <a:pt x="16422" y="14550"/>
                  </a:lnTo>
                  <a:lnTo>
                    <a:pt x="15335" y="14550"/>
                  </a:lnTo>
                  <a:lnTo>
                    <a:pt x="14185" y="15150"/>
                  </a:lnTo>
                  <a:lnTo>
                    <a:pt x="13035" y="15150"/>
                  </a:lnTo>
                  <a:lnTo>
                    <a:pt x="13035" y="15477"/>
                  </a:lnTo>
                  <a:lnTo>
                    <a:pt x="12652" y="15477"/>
                  </a:lnTo>
                  <a:lnTo>
                    <a:pt x="12268" y="15804"/>
                  </a:lnTo>
                  <a:lnTo>
                    <a:pt x="11118" y="15804"/>
                  </a:lnTo>
                  <a:lnTo>
                    <a:pt x="10735" y="16076"/>
                  </a:lnTo>
                  <a:lnTo>
                    <a:pt x="10607" y="16349"/>
                  </a:lnTo>
                  <a:lnTo>
                    <a:pt x="10415" y="16349"/>
                  </a:lnTo>
                  <a:lnTo>
                    <a:pt x="10415" y="16676"/>
                  </a:lnTo>
                  <a:lnTo>
                    <a:pt x="10224" y="16948"/>
                  </a:lnTo>
                  <a:lnTo>
                    <a:pt x="9840" y="16948"/>
                  </a:lnTo>
                  <a:lnTo>
                    <a:pt x="9457" y="17275"/>
                  </a:lnTo>
                  <a:lnTo>
                    <a:pt x="9265" y="17548"/>
                  </a:lnTo>
                  <a:lnTo>
                    <a:pt x="9073" y="17548"/>
                  </a:lnTo>
                  <a:lnTo>
                    <a:pt x="8690" y="18147"/>
                  </a:lnTo>
                  <a:lnTo>
                    <a:pt x="7923" y="18692"/>
                  </a:lnTo>
                  <a:lnTo>
                    <a:pt x="6134" y="19237"/>
                  </a:lnTo>
                  <a:lnTo>
                    <a:pt x="6837" y="19019"/>
                  </a:lnTo>
                  <a:lnTo>
                    <a:pt x="5431" y="19946"/>
                  </a:lnTo>
                  <a:lnTo>
                    <a:pt x="4026" y="18692"/>
                  </a:lnTo>
                  <a:lnTo>
                    <a:pt x="3834" y="18147"/>
                  </a:lnTo>
                  <a:lnTo>
                    <a:pt x="3067" y="18147"/>
                  </a:lnTo>
                  <a:lnTo>
                    <a:pt x="3067" y="17875"/>
                  </a:lnTo>
                  <a:lnTo>
                    <a:pt x="2875" y="17875"/>
                  </a:lnTo>
                  <a:lnTo>
                    <a:pt x="2684" y="17548"/>
                  </a:lnTo>
                  <a:lnTo>
                    <a:pt x="2556" y="17548"/>
                  </a:lnTo>
                  <a:lnTo>
                    <a:pt x="2300" y="17275"/>
                  </a:lnTo>
                  <a:lnTo>
                    <a:pt x="1981" y="17275"/>
                  </a:lnTo>
                  <a:lnTo>
                    <a:pt x="1789" y="16948"/>
                  </a:lnTo>
                  <a:lnTo>
                    <a:pt x="1534" y="16948"/>
                  </a:lnTo>
                  <a:lnTo>
                    <a:pt x="1534" y="16676"/>
                  </a:lnTo>
                  <a:lnTo>
                    <a:pt x="1342" y="16676"/>
                  </a:lnTo>
                  <a:lnTo>
                    <a:pt x="1342" y="16349"/>
                  </a:lnTo>
                  <a:lnTo>
                    <a:pt x="1214" y="16076"/>
                  </a:lnTo>
                  <a:lnTo>
                    <a:pt x="1022" y="16076"/>
                  </a:lnTo>
                  <a:lnTo>
                    <a:pt x="1022" y="15477"/>
                  </a:lnTo>
                  <a:lnTo>
                    <a:pt x="831" y="15477"/>
                  </a:lnTo>
                  <a:lnTo>
                    <a:pt x="831" y="14877"/>
                  </a:lnTo>
                  <a:lnTo>
                    <a:pt x="639" y="14877"/>
                  </a:lnTo>
                  <a:lnTo>
                    <a:pt x="639" y="14550"/>
                  </a:lnTo>
                  <a:lnTo>
                    <a:pt x="447" y="14550"/>
                  </a:lnTo>
                  <a:lnTo>
                    <a:pt x="447" y="13951"/>
                  </a:lnTo>
                  <a:lnTo>
                    <a:pt x="256" y="13951"/>
                  </a:lnTo>
                  <a:lnTo>
                    <a:pt x="256" y="12752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5" name="Freeform 477"/>
            <p:cNvSpPr>
              <a:spLocks/>
            </p:cNvSpPr>
            <p:nvPr/>
          </p:nvSpPr>
          <p:spPr bwMode="auto">
            <a:xfrm>
              <a:off x="3905" y="2823"/>
              <a:ext cx="85" cy="178"/>
            </a:xfrm>
            <a:custGeom>
              <a:avLst/>
              <a:gdLst>
                <a:gd name="T0" fmla="*/ 14366 w 20000"/>
                <a:gd name="T1" fmla="*/ 13528 h 20000"/>
                <a:gd name="T2" fmla="*/ 15587 w 20000"/>
                <a:gd name="T3" fmla="*/ 13079 h 20000"/>
                <a:gd name="T4" fmla="*/ 16056 w 20000"/>
                <a:gd name="T5" fmla="*/ 12899 h 20000"/>
                <a:gd name="T6" fmla="*/ 16244 w 20000"/>
                <a:gd name="T7" fmla="*/ 12584 h 20000"/>
                <a:gd name="T8" fmla="*/ 16808 w 20000"/>
                <a:gd name="T9" fmla="*/ 12449 h 20000"/>
                <a:gd name="T10" fmla="*/ 16995 w 20000"/>
                <a:gd name="T11" fmla="*/ 12000 h 20000"/>
                <a:gd name="T12" fmla="*/ 17465 w 20000"/>
                <a:gd name="T13" fmla="*/ 11820 h 20000"/>
                <a:gd name="T14" fmla="*/ 17746 w 20000"/>
                <a:gd name="T15" fmla="*/ 11551 h 20000"/>
                <a:gd name="T16" fmla="*/ 18498 w 20000"/>
                <a:gd name="T17" fmla="*/ 11416 h 20000"/>
                <a:gd name="T18" fmla="*/ 18685 w 20000"/>
                <a:gd name="T19" fmla="*/ 10787 h 20000"/>
                <a:gd name="T20" fmla="*/ 19249 w 20000"/>
                <a:gd name="T21" fmla="*/ 9708 h 20000"/>
                <a:gd name="T22" fmla="*/ 19906 w 20000"/>
                <a:gd name="T23" fmla="*/ 7865 h 20000"/>
                <a:gd name="T24" fmla="*/ 19718 w 20000"/>
                <a:gd name="T25" fmla="*/ 4539 h 20000"/>
                <a:gd name="T26" fmla="*/ 19718 w 20000"/>
                <a:gd name="T27" fmla="*/ 3011 h 20000"/>
                <a:gd name="T28" fmla="*/ 19249 w 20000"/>
                <a:gd name="T29" fmla="*/ 2742 h 20000"/>
                <a:gd name="T30" fmla="*/ 18685 w 20000"/>
                <a:gd name="T31" fmla="*/ 2112 h 20000"/>
                <a:gd name="T32" fmla="*/ 17746 w 20000"/>
                <a:gd name="T33" fmla="*/ 1798 h 20000"/>
                <a:gd name="T34" fmla="*/ 17277 w 20000"/>
                <a:gd name="T35" fmla="*/ 1528 h 20000"/>
                <a:gd name="T36" fmla="*/ 16808 w 20000"/>
                <a:gd name="T37" fmla="*/ 1348 h 20000"/>
                <a:gd name="T38" fmla="*/ 16244 w 20000"/>
                <a:gd name="T39" fmla="*/ 1079 h 20000"/>
                <a:gd name="T40" fmla="*/ 15775 w 20000"/>
                <a:gd name="T41" fmla="*/ 764 h 20000"/>
                <a:gd name="T42" fmla="*/ 14836 w 20000"/>
                <a:gd name="T43" fmla="*/ 449 h 20000"/>
                <a:gd name="T44" fmla="*/ 12864 w 20000"/>
                <a:gd name="T45" fmla="*/ 315 h 20000"/>
                <a:gd name="T46" fmla="*/ 4413 w 20000"/>
                <a:gd name="T47" fmla="*/ 180 h 20000"/>
                <a:gd name="T48" fmla="*/ 3850 w 20000"/>
                <a:gd name="T49" fmla="*/ 315 h 20000"/>
                <a:gd name="T50" fmla="*/ 3568 w 20000"/>
                <a:gd name="T51" fmla="*/ 1258 h 20000"/>
                <a:gd name="T52" fmla="*/ 3380 w 20000"/>
                <a:gd name="T53" fmla="*/ 2427 h 20000"/>
                <a:gd name="T54" fmla="*/ 2911 w 20000"/>
                <a:gd name="T55" fmla="*/ 3011 h 20000"/>
                <a:gd name="T56" fmla="*/ 2441 w 20000"/>
                <a:gd name="T57" fmla="*/ 3506 h 20000"/>
                <a:gd name="T58" fmla="*/ 1972 w 20000"/>
                <a:gd name="T59" fmla="*/ 3820 h 20000"/>
                <a:gd name="T60" fmla="*/ 1127 w 20000"/>
                <a:gd name="T61" fmla="*/ 4270 h 20000"/>
                <a:gd name="T62" fmla="*/ 939 w 20000"/>
                <a:gd name="T63" fmla="*/ 5034 h 20000"/>
                <a:gd name="T64" fmla="*/ 469 w 20000"/>
                <a:gd name="T65" fmla="*/ 5303 h 20000"/>
                <a:gd name="T66" fmla="*/ 188 w 20000"/>
                <a:gd name="T67" fmla="*/ 8539 h 20000"/>
                <a:gd name="T68" fmla="*/ 469 w 20000"/>
                <a:gd name="T69" fmla="*/ 16404 h 20000"/>
                <a:gd name="T70" fmla="*/ 939 w 20000"/>
                <a:gd name="T71" fmla="*/ 16719 h 20000"/>
                <a:gd name="T72" fmla="*/ 1972 w 20000"/>
                <a:gd name="T73" fmla="*/ 16854 h 20000"/>
                <a:gd name="T74" fmla="*/ 2160 w 20000"/>
                <a:gd name="T75" fmla="*/ 17169 h 20000"/>
                <a:gd name="T76" fmla="*/ 2911 w 20000"/>
                <a:gd name="T77" fmla="*/ 17573 h 20000"/>
                <a:gd name="T78" fmla="*/ 3568 w 20000"/>
                <a:gd name="T79" fmla="*/ 18247 h 20000"/>
                <a:gd name="T80" fmla="*/ 3850 w 20000"/>
                <a:gd name="T81" fmla="*/ 18517 h 20000"/>
                <a:gd name="T82" fmla="*/ 7230 w 20000"/>
                <a:gd name="T83" fmla="*/ 19955 h 20000"/>
                <a:gd name="T84" fmla="*/ 8920 w 20000"/>
                <a:gd name="T85" fmla="*/ 19011 h 20000"/>
                <a:gd name="T86" fmla="*/ 11174 w 20000"/>
                <a:gd name="T87" fmla="*/ 19011 h 20000"/>
                <a:gd name="T88" fmla="*/ 12864 w 20000"/>
                <a:gd name="T89" fmla="*/ 19146 h 20000"/>
                <a:gd name="T90" fmla="*/ 14554 w 20000"/>
                <a:gd name="T91" fmla="*/ 19011 h 20000"/>
                <a:gd name="T92" fmla="*/ 14554 w 20000"/>
                <a:gd name="T93" fmla="*/ 15640 h 20000"/>
                <a:gd name="T94" fmla="*/ 14366 w 20000"/>
                <a:gd name="T95" fmla="*/ 137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4366" y="13798"/>
                  </a:moveTo>
                  <a:lnTo>
                    <a:pt x="14085" y="13528"/>
                  </a:lnTo>
                  <a:lnTo>
                    <a:pt x="14366" y="13528"/>
                  </a:lnTo>
                  <a:lnTo>
                    <a:pt x="14366" y="13258"/>
                  </a:lnTo>
                  <a:lnTo>
                    <a:pt x="15587" y="13258"/>
                  </a:lnTo>
                  <a:lnTo>
                    <a:pt x="15587" y="13079"/>
                  </a:lnTo>
                  <a:lnTo>
                    <a:pt x="15775" y="13079"/>
                  </a:lnTo>
                  <a:lnTo>
                    <a:pt x="15775" y="12899"/>
                  </a:lnTo>
                  <a:lnTo>
                    <a:pt x="16056" y="12899"/>
                  </a:lnTo>
                  <a:lnTo>
                    <a:pt x="16056" y="12764"/>
                  </a:lnTo>
                  <a:lnTo>
                    <a:pt x="16244" y="12764"/>
                  </a:lnTo>
                  <a:lnTo>
                    <a:pt x="16244" y="12584"/>
                  </a:lnTo>
                  <a:lnTo>
                    <a:pt x="16526" y="12584"/>
                  </a:lnTo>
                  <a:lnTo>
                    <a:pt x="16526" y="12449"/>
                  </a:lnTo>
                  <a:lnTo>
                    <a:pt x="16808" y="12449"/>
                  </a:lnTo>
                  <a:lnTo>
                    <a:pt x="16808" y="12135"/>
                  </a:lnTo>
                  <a:lnTo>
                    <a:pt x="16995" y="12135"/>
                  </a:lnTo>
                  <a:lnTo>
                    <a:pt x="16995" y="12000"/>
                  </a:lnTo>
                  <a:lnTo>
                    <a:pt x="17277" y="12000"/>
                  </a:lnTo>
                  <a:lnTo>
                    <a:pt x="17277" y="11820"/>
                  </a:lnTo>
                  <a:lnTo>
                    <a:pt x="17465" y="11820"/>
                  </a:lnTo>
                  <a:lnTo>
                    <a:pt x="17465" y="11685"/>
                  </a:lnTo>
                  <a:lnTo>
                    <a:pt x="17746" y="11685"/>
                  </a:lnTo>
                  <a:lnTo>
                    <a:pt x="17746" y="11551"/>
                  </a:lnTo>
                  <a:lnTo>
                    <a:pt x="18028" y="11551"/>
                  </a:lnTo>
                  <a:lnTo>
                    <a:pt x="18028" y="11416"/>
                  </a:lnTo>
                  <a:lnTo>
                    <a:pt x="18498" y="11416"/>
                  </a:lnTo>
                  <a:lnTo>
                    <a:pt x="18498" y="11236"/>
                  </a:lnTo>
                  <a:lnTo>
                    <a:pt x="18685" y="11236"/>
                  </a:lnTo>
                  <a:lnTo>
                    <a:pt x="18685" y="10787"/>
                  </a:lnTo>
                  <a:lnTo>
                    <a:pt x="18967" y="10652"/>
                  </a:lnTo>
                  <a:lnTo>
                    <a:pt x="19249" y="10292"/>
                  </a:lnTo>
                  <a:lnTo>
                    <a:pt x="19249" y="9708"/>
                  </a:lnTo>
                  <a:lnTo>
                    <a:pt x="19718" y="9573"/>
                  </a:lnTo>
                  <a:lnTo>
                    <a:pt x="19718" y="8090"/>
                  </a:lnTo>
                  <a:lnTo>
                    <a:pt x="19906" y="7865"/>
                  </a:lnTo>
                  <a:lnTo>
                    <a:pt x="19906" y="7281"/>
                  </a:lnTo>
                  <a:lnTo>
                    <a:pt x="19718" y="7281"/>
                  </a:lnTo>
                  <a:lnTo>
                    <a:pt x="19718" y="4539"/>
                  </a:lnTo>
                  <a:lnTo>
                    <a:pt x="19906" y="4404"/>
                  </a:lnTo>
                  <a:lnTo>
                    <a:pt x="19906" y="3011"/>
                  </a:lnTo>
                  <a:lnTo>
                    <a:pt x="19718" y="3011"/>
                  </a:lnTo>
                  <a:lnTo>
                    <a:pt x="19437" y="2876"/>
                  </a:lnTo>
                  <a:lnTo>
                    <a:pt x="19437" y="2742"/>
                  </a:lnTo>
                  <a:lnTo>
                    <a:pt x="19249" y="2742"/>
                  </a:lnTo>
                  <a:lnTo>
                    <a:pt x="19249" y="2427"/>
                  </a:lnTo>
                  <a:lnTo>
                    <a:pt x="18685" y="2427"/>
                  </a:lnTo>
                  <a:lnTo>
                    <a:pt x="18685" y="2112"/>
                  </a:lnTo>
                  <a:lnTo>
                    <a:pt x="18216" y="2112"/>
                  </a:lnTo>
                  <a:lnTo>
                    <a:pt x="18216" y="1978"/>
                  </a:lnTo>
                  <a:lnTo>
                    <a:pt x="17746" y="1798"/>
                  </a:lnTo>
                  <a:lnTo>
                    <a:pt x="17465" y="1798"/>
                  </a:lnTo>
                  <a:lnTo>
                    <a:pt x="17277" y="1708"/>
                  </a:lnTo>
                  <a:lnTo>
                    <a:pt x="17277" y="1528"/>
                  </a:lnTo>
                  <a:lnTo>
                    <a:pt x="16995" y="1528"/>
                  </a:lnTo>
                  <a:lnTo>
                    <a:pt x="16995" y="1348"/>
                  </a:lnTo>
                  <a:lnTo>
                    <a:pt x="16808" y="1348"/>
                  </a:lnTo>
                  <a:lnTo>
                    <a:pt x="16808" y="1258"/>
                  </a:lnTo>
                  <a:lnTo>
                    <a:pt x="16526" y="1258"/>
                  </a:lnTo>
                  <a:lnTo>
                    <a:pt x="16244" y="1079"/>
                  </a:lnTo>
                  <a:lnTo>
                    <a:pt x="16244" y="899"/>
                  </a:lnTo>
                  <a:lnTo>
                    <a:pt x="15775" y="899"/>
                  </a:lnTo>
                  <a:lnTo>
                    <a:pt x="15775" y="764"/>
                  </a:lnTo>
                  <a:lnTo>
                    <a:pt x="15305" y="584"/>
                  </a:lnTo>
                  <a:lnTo>
                    <a:pt x="15023" y="584"/>
                  </a:lnTo>
                  <a:lnTo>
                    <a:pt x="14836" y="449"/>
                  </a:lnTo>
                  <a:lnTo>
                    <a:pt x="14366" y="449"/>
                  </a:lnTo>
                  <a:lnTo>
                    <a:pt x="14366" y="315"/>
                  </a:lnTo>
                  <a:lnTo>
                    <a:pt x="12864" y="315"/>
                  </a:lnTo>
                  <a:lnTo>
                    <a:pt x="12864" y="0"/>
                  </a:lnTo>
                  <a:lnTo>
                    <a:pt x="4413" y="0"/>
                  </a:lnTo>
                  <a:lnTo>
                    <a:pt x="4413" y="180"/>
                  </a:lnTo>
                  <a:lnTo>
                    <a:pt x="4131" y="180"/>
                  </a:lnTo>
                  <a:lnTo>
                    <a:pt x="4131" y="315"/>
                  </a:lnTo>
                  <a:lnTo>
                    <a:pt x="3850" y="315"/>
                  </a:lnTo>
                  <a:lnTo>
                    <a:pt x="3850" y="1079"/>
                  </a:lnTo>
                  <a:lnTo>
                    <a:pt x="3568" y="1079"/>
                  </a:lnTo>
                  <a:lnTo>
                    <a:pt x="3568" y="1258"/>
                  </a:lnTo>
                  <a:lnTo>
                    <a:pt x="3850" y="1258"/>
                  </a:lnTo>
                  <a:lnTo>
                    <a:pt x="3850" y="2427"/>
                  </a:lnTo>
                  <a:lnTo>
                    <a:pt x="3380" y="2427"/>
                  </a:lnTo>
                  <a:lnTo>
                    <a:pt x="3192" y="2742"/>
                  </a:lnTo>
                  <a:lnTo>
                    <a:pt x="3192" y="3011"/>
                  </a:lnTo>
                  <a:lnTo>
                    <a:pt x="2911" y="3011"/>
                  </a:lnTo>
                  <a:lnTo>
                    <a:pt x="2911" y="3191"/>
                  </a:lnTo>
                  <a:lnTo>
                    <a:pt x="2441" y="3371"/>
                  </a:lnTo>
                  <a:lnTo>
                    <a:pt x="2441" y="3506"/>
                  </a:lnTo>
                  <a:lnTo>
                    <a:pt x="2160" y="3640"/>
                  </a:lnTo>
                  <a:lnTo>
                    <a:pt x="2160" y="3820"/>
                  </a:lnTo>
                  <a:lnTo>
                    <a:pt x="1972" y="3820"/>
                  </a:lnTo>
                  <a:lnTo>
                    <a:pt x="1972" y="4135"/>
                  </a:lnTo>
                  <a:lnTo>
                    <a:pt x="1690" y="4270"/>
                  </a:lnTo>
                  <a:lnTo>
                    <a:pt x="1127" y="4270"/>
                  </a:lnTo>
                  <a:lnTo>
                    <a:pt x="1127" y="4719"/>
                  </a:lnTo>
                  <a:lnTo>
                    <a:pt x="939" y="4854"/>
                  </a:lnTo>
                  <a:lnTo>
                    <a:pt x="939" y="5034"/>
                  </a:lnTo>
                  <a:lnTo>
                    <a:pt x="751" y="5169"/>
                  </a:lnTo>
                  <a:lnTo>
                    <a:pt x="751" y="5303"/>
                  </a:lnTo>
                  <a:lnTo>
                    <a:pt x="469" y="5303"/>
                  </a:lnTo>
                  <a:lnTo>
                    <a:pt x="469" y="8090"/>
                  </a:lnTo>
                  <a:lnTo>
                    <a:pt x="188" y="8180"/>
                  </a:lnTo>
                  <a:lnTo>
                    <a:pt x="188" y="8539"/>
                  </a:lnTo>
                  <a:lnTo>
                    <a:pt x="0" y="8629"/>
                  </a:lnTo>
                  <a:lnTo>
                    <a:pt x="0" y="16404"/>
                  </a:lnTo>
                  <a:lnTo>
                    <a:pt x="469" y="16404"/>
                  </a:lnTo>
                  <a:lnTo>
                    <a:pt x="469" y="16584"/>
                  </a:lnTo>
                  <a:lnTo>
                    <a:pt x="939" y="16584"/>
                  </a:lnTo>
                  <a:lnTo>
                    <a:pt x="939" y="16719"/>
                  </a:lnTo>
                  <a:lnTo>
                    <a:pt x="1690" y="16719"/>
                  </a:lnTo>
                  <a:lnTo>
                    <a:pt x="1690" y="16854"/>
                  </a:lnTo>
                  <a:lnTo>
                    <a:pt x="1972" y="16854"/>
                  </a:lnTo>
                  <a:lnTo>
                    <a:pt x="1972" y="17034"/>
                  </a:lnTo>
                  <a:lnTo>
                    <a:pt x="2160" y="17034"/>
                  </a:lnTo>
                  <a:lnTo>
                    <a:pt x="2160" y="17169"/>
                  </a:lnTo>
                  <a:lnTo>
                    <a:pt x="2629" y="17169"/>
                  </a:lnTo>
                  <a:lnTo>
                    <a:pt x="2629" y="17483"/>
                  </a:lnTo>
                  <a:lnTo>
                    <a:pt x="2911" y="17573"/>
                  </a:lnTo>
                  <a:lnTo>
                    <a:pt x="2911" y="17933"/>
                  </a:lnTo>
                  <a:lnTo>
                    <a:pt x="3192" y="18067"/>
                  </a:lnTo>
                  <a:lnTo>
                    <a:pt x="3568" y="18247"/>
                  </a:lnTo>
                  <a:lnTo>
                    <a:pt x="3568" y="18382"/>
                  </a:lnTo>
                  <a:lnTo>
                    <a:pt x="3850" y="18382"/>
                  </a:lnTo>
                  <a:lnTo>
                    <a:pt x="3850" y="18517"/>
                  </a:lnTo>
                  <a:lnTo>
                    <a:pt x="7230" y="19955"/>
                  </a:lnTo>
                  <a:lnTo>
                    <a:pt x="8263" y="18831"/>
                  </a:lnTo>
                  <a:lnTo>
                    <a:pt x="8732" y="18831"/>
                  </a:lnTo>
                  <a:lnTo>
                    <a:pt x="8920" y="19011"/>
                  </a:lnTo>
                  <a:lnTo>
                    <a:pt x="11174" y="19011"/>
                  </a:lnTo>
                  <a:lnTo>
                    <a:pt x="10892" y="19011"/>
                  </a:lnTo>
                  <a:lnTo>
                    <a:pt x="11174" y="19011"/>
                  </a:lnTo>
                  <a:lnTo>
                    <a:pt x="10892" y="19011"/>
                  </a:lnTo>
                  <a:lnTo>
                    <a:pt x="10892" y="19146"/>
                  </a:lnTo>
                  <a:lnTo>
                    <a:pt x="12864" y="19146"/>
                  </a:lnTo>
                  <a:lnTo>
                    <a:pt x="12582" y="19146"/>
                  </a:lnTo>
                  <a:lnTo>
                    <a:pt x="14554" y="19146"/>
                  </a:lnTo>
                  <a:lnTo>
                    <a:pt x="14554" y="19011"/>
                  </a:lnTo>
                  <a:lnTo>
                    <a:pt x="15023" y="15820"/>
                  </a:lnTo>
                  <a:lnTo>
                    <a:pt x="14836" y="15820"/>
                  </a:lnTo>
                  <a:lnTo>
                    <a:pt x="14554" y="15640"/>
                  </a:lnTo>
                  <a:lnTo>
                    <a:pt x="14554" y="15461"/>
                  </a:lnTo>
                  <a:lnTo>
                    <a:pt x="14085" y="13663"/>
                  </a:lnTo>
                  <a:lnTo>
                    <a:pt x="14366" y="137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6" name="Freeform 478"/>
            <p:cNvSpPr>
              <a:spLocks/>
            </p:cNvSpPr>
            <p:nvPr/>
          </p:nvSpPr>
          <p:spPr bwMode="auto">
            <a:xfrm>
              <a:off x="4185" y="2677"/>
              <a:ext cx="152" cy="100"/>
            </a:xfrm>
            <a:custGeom>
              <a:avLst/>
              <a:gdLst>
                <a:gd name="T0" fmla="*/ 6438 w 20000"/>
                <a:gd name="T1" fmla="*/ 14320 h 20000"/>
                <a:gd name="T2" fmla="*/ 6913 w 20000"/>
                <a:gd name="T3" fmla="*/ 15600 h 20000"/>
                <a:gd name="T4" fmla="*/ 7071 w 20000"/>
                <a:gd name="T5" fmla="*/ 16080 h 20000"/>
                <a:gd name="T6" fmla="*/ 7388 w 20000"/>
                <a:gd name="T7" fmla="*/ 16320 h 20000"/>
                <a:gd name="T8" fmla="*/ 7493 w 20000"/>
                <a:gd name="T9" fmla="*/ 16800 h 20000"/>
                <a:gd name="T10" fmla="*/ 7968 w 20000"/>
                <a:gd name="T11" fmla="*/ 16960 h 20000"/>
                <a:gd name="T12" fmla="*/ 8127 w 20000"/>
                <a:gd name="T13" fmla="*/ 17520 h 20000"/>
                <a:gd name="T14" fmla="*/ 8443 w 20000"/>
                <a:gd name="T15" fmla="*/ 17760 h 20000"/>
                <a:gd name="T16" fmla="*/ 8602 w 20000"/>
                <a:gd name="T17" fmla="*/ 18480 h 20000"/>
                <a:gd name="T18" fmla="*/ 9129 w 20000"/>
                <a:gd name="T19" fmla="*/ 18720 h 20000"/>
                <a:gd name="T20" fmla="*/ 10237 w 20000"/>
                <a:gd name="T21" fmla="*/ 19200 h 20000"/>
                <a:gd name="T22" fmla="*/ 12084 w 20000"/>
                <a:gd name="T23" fmla="*/ 19920 h 20000"/>
                <a:gd name="T24" fmla="*/ 15462 w 20000"/>
                <a:gd name="T25" fmla="*/ 19680 h 20000"/>
                <a:gd name="T26" fmla="*/ 16939 w 20000"/>
                <a:gd name="T27" fmla="*/ 19680 h 20000"/>
                <a:gd name="T28" fmla="*/ 17203 w 20000"/>
                <a:gd name="T29" fmla="*/ 19200 h 20000"/>
                <a:gd name="T30" fmla="*/ 17889 w 20000"/>
                <a:gd name="T31" fmla="*/ 18720 h 20000"/>
                <a:gd name="T32" fmla="*/ 18153 w 20000"/>
                <a:gd name="T33" fmla="*/ 17760 h 20000"/>
                <a:gd name="T34" fmla="*/ 18470 w 20000"/>
                <a:gd name="T35" fmla="*/ 17280 h 20000"/>
                <a:gd name="T36" fmla="*/ 18575 w 20000"/>
                <a:gd name="T37" fmla="*/ 16800 h 20000"/>
                <a:gd name="T38" fmla="*/ 18892 w 20000"/>
                <a:gd name="T39" fmla="*/ 16320 h 20000"/>
                <a:gd name="T40" fmla="*/ 19208 w 20000"/>
                <a:gd name="T41" fmla="*/ 15760 h 20000"/>
                <a:gd name="T42" fmla="*/ 19525 w 20000"/>
                <a:gd name="T43" fmla="*/ 14800 h 20000"/>
                <a:gd name="T44" fmla="*/ 19631 w 20000"/>
                <a:gd name="T45" fmla="*/ 12880 h 20000"/>
                <a:gd name="T46" fmla="*/ 19789 w 20000"/>
                <a:gd name="T47" fmla="*/ 4400 h 20000"/>
                <a:gd name="T48" fmla="*/ 19631 w 20000"/>
                <a:gd name="T49" fmla="*/ 3840 h 20000"/>
                <a:gd name="T50" fmla="*/ 18734 w 20000"/>
                <a:gd name="T51" fmla="*/ 3600 h 20000"/>
                <a:gd name="T52" fmla="*/ 17520 w 20000"/>
                <a:gd name="T53" fmla="*/ 3440 h 20000"/>
                <a:gd name="T54" fmla="*/ 16939 w 20000"/>
                <a:gd name="T55" fmla="*/ 2880 h 20000"/>
                <a:gd name="T56" fmla="*/ 16464 w 20000"/>
                <a:gd name="T57" fmla="*/ 2400 h 20000"/>
                <a:gd name="T58" fmla="*/ 16148 w 20000"/>
                <a:gd name="T59" fmla="*/ 1920 h 20000"/>
                <a:gd name="T60" fmla="*/ 15726 w 20000"/>
                <a:gd name="T61" fmla="*/ 1120 h 20000"/>
                <a:gd name="T62" fmla="*/ 14934 w 20000"/>
                <a:gd name="T63" fmla="*/ 960 h 20000"/>
                <a:gd name="T64" fmla="*/ 14617 w 20000"/>
                <a:gd name="T65" fmla="*/ 480 h 20000"/>
                <a:gd name="T66" fmla="*/ 11451 w 20000"/>
                <a:gd name="T67" fmla="*/ 240 h 20000"/>
                <a:gd name="T68" fmla="*/ 3588 w 20000"/>
                <a:gd name="T69" fmla="*/ 480 h 20000"/>
                <a:gd name="T70" fmla="*/ 3272 w 20000"/>
                <a:gd name="T71" fmla="*/ 960 h 20000"/>
                <a:gd name="T72" fmla="*/ 3113 w 20000"/>
                <a:gd name="T73" fmla="*/ 1920 h 20000"/>
                <a:gd name="T74" fmla="*/ 2797 w 20000"/>
                <a:gd name="T75" fmla="*/ 2160 h 20000"/>
                <a:gd name="T76" fmla="*/ 2375 w 20000"/>
                <a:gd name="T77" fmla="*/ 2880 h 20000"/>
                <a:gd name="T78" fmla="*/ 1741 w 20000"/>
                <a:gd name="T79" fmla="*/ 3600 h 20000"/>
                <a:gd name="T80" fmla="*/ 1478 w 20000"/>
                <a:gd name="T81" fmla="*/ 3840 h 20000"/>
                <a:gd name="T82" fmla="*/ 0 w 20000"/>
                <a:gd name="T83" fmla="*/ 7200 h 20000"/>
                <a:gd name="T84" fmla="*/ 950 w 20000"/>
                <a:gd name="T85" fmla="*/ 8960 h 20000"/>
                <a:gd name="T86" fmla="*/ 950 w 20000"/>
                <a:gd name="T87" fmla="*/ 11120 h 20000"/>
                <a:gd name="T88" fmla="*/ 844 w 20000"/>
                <a:gd name="T89" fmla="*/ 12880 h 20000"/>
                <a:gd name="T90" fmla="*/ 950 w 20000"/>
                <a:gd name="T91" fmla="*/ 14560 h 20000"/>
                <a:gd name="T92" fmla="*/ 4327 w 20000"/>
                <a:gd name="T93" fmla="*/ 14560 h 20000"/>
                <a:gd name="T94" fmla="*/ 6121 w 20000"/>
                <a:gd name="T95" fmla="*/ 143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6121" y="14320"/>
                  </a:moveTo>
                  <a:lnTo>
                    <a:pt x="6438" y="14080"/>
                  </a:lnTo>
                  <a:lnTo>
                    <a:pt x="6438" y="14320"/>
                  </a:lnTo>
                  <a:lnTo>
                    <a:pt x="6755" y="14320"/>
                  </a:lnTo>
                  <a:lnTo>
                    <a:pt x="6755" y="15600"/>
                  </a:lnTo>
                  <a:lnTo>
                    <a:pt x="6913" y="15600"/>
                  </a:lnTo>
                  <a:lnTo>
                    <a:pt x="6913" y="15760"/>
                  </a:lnTo>
                  <a:lnTo>
                    <a:pt x="7071" y="15760"/>
                  </a:lnTo>
                  <a:lnTo>
                    <a:pt x="7071" y="16080"/>
                  </a:lnTo>
                  <a:lnTo>
                    <a:pt x="7230" y="16080"/>
                  </a:lnTo>
                  <a:lnTo>
                    <a:pt x="7230" y="16320"/>
                  </a:lnTo>
                  <a:lnTo>
                    <a:pt x="7388" y="16320"/>
                  </a:lnTo>
                  <a:lnTo>
                    <a:pt x="7388" y="16560"/>
                  </a:lnTo>
                  <a:lnTo>
                    <a:pt x="7493" y="16560"/>
                  </a:lnTo>
                  <a:lnTo>
                    <a:pt x="7493" y="16800"/>
                  </a:lnTo>
                  <a:lnTo>
                    <a:pt x="7810" y="16800"/>
                  </a:lnTo>
                  <a:lnTo>
                    <a:pt x="7810" y="16960"/>
                  </a:lnTo>
                  <a:lnTo>
                    <a:pt x="7968" y="16960"/>
                  </a:lnTo>
                  <a:lnTo>
                    <a:pt x="7968" y="17280"/>
                  </a:lnTo>
                  <a:lnTo>
                    <a:pt x="8127" y="17280"/>
                  </a:lnTo>
                  <a:lnTo>
                    <a:pt x="8127" y="17520"/>
                  </a:lnTo>
                  <a:lnTo>
                    <a:pt x="8285" y="17520"/>
                  </a:lnTo>
                  <a:lnTo>
                    <a:pt x="8285" y="17760"/>
                  </a:lnTo>
                  <a:lnTo>
                    <a:pt x="8443" y="17760"/>
                  </a:lnTo>
                  <a:lnTo>
                    <a:pt x="8443" y="18080"/>
                  </a:lnTo>
                  <a:lnTo>
                    <a:pt x="8602" y="18080"/>
                  </a:lnTo>
                  <a:lnTo>
                    <a:pt x="8602" y="18480"/>
                  </a:lnTo>
                  <a:lnTo>
                    <a:pt x="8760" y="18480"/>
                  </a:lnTo>
                  <a:lnTo>
                    <a:pt x="8760" y="18720"/>
                  </a:lnTo>
                  <a:lnTo>
                    <a:pt x="9129" y="18720"/>
                  </a:lnTo>
                  <a:lnTo>
                    <a:pt x="9340" y="18960"/>
                  </a:lnTo>
                  <a:lnTo>
                    <a:pt x="9657" y="19200"/>
                  </a:lnTo>
                  <a:lnTo>
                    <a:pt x="10237" y="19200"/>
                  </a:lnTo>
                  <a:lnTo>
                    <a:pt x="10396" y="19680"/>
                  </a:lnTo>
                  <a:lnTo>
                    <a:pt x="11873" y="19680"/>
                  </a:lnTo>
                  <a:lnTo>
                    <a:pt x="12084" y="19920"/>
                  </a:lnTo>
                  <a:lnTo>
                    <a:pt x="12718" y="19920"/>
                  </a:lnTo>
                  <a:lnTo>
                    <a:pt x="12718" y="19680"/>
                  </a:lnTo>
                  <a:lnTo>
                    <a:pt x="15462" y="19680"/>
                  </a:lnTo>
                  <a:lnTo>
                    <a:pt x="15567" y="19920"/>
                  </a:lnTo>
                  <a:lnTo>
                    <a:pt x="16939" y="19920"/>
                  </a:lnTo>
                  <a:lnTo>
                    <a:pt x="16939" y="19680"/>
                  </a:lnTo>
                  <a:lnTo>
                    <a:pt x="17098" y="19440"/>
                  </a:lnTo>
                  <a:lnTo>
                    <a:pt x="17203" y="19440"/>
                  </a:lnTo>
                  <a:lnTo>
                    <a:pt x="17203" y="19200"/>
                  </a:lnTo>
                  <a:lnTo>
                    <a:pt x="17520" y="19200"/>
                  </a:lnTo>
                  <a:lnTo>
                    <a:pt x="17520" y="18720"/>
                  </a:lnTo>
                  <a:lnTo>
                    <a:pt x="17889" y="18720"/>
                  </a:lnTo>
                  <a:lnTo>
                    <a:pt x="17889" y="18240"/>
                  </a:lnTo>
                  <a:lnTo>
                    <a:pt x="17995" y="18240"/>
                  </a:lnTo>
                  <a:lnTo>
                    <a:pt x="18153" y="17760"/>
                  </a:lnTo>
                  <a:lnTo>
                    <a:pt x="18153" y="17520"/>
                  </a:lnTo>
                  <a:lnTo>
                    <a:pt x="18259" y="17280"/>
                  </a:lnTo>
                  <a:lnTo>
                    <a:pt x="18470" y="17280"/>
                  </a:lnTo>
                  <a:lnTo>
                    <a:pt x="18470" y="16960"/>
                  </a:lnTo>
                  <a:lnTo>
                    <a:pt x="18575" y="16960"/>
                  </a:lnTo>
                  <a:lnTo>
                    <a:pt x="18575" y="16800"/>
                  </a:lnTo>
                  <a:lnTo>
                    <a:pt x="18734" y="16800"/>
                  </a:lnTo>
                  <a:lnTo>
                    <a:pt x="18734" y="16560"/>
                  </a:lnTo>
                  <a:lnTo>
                    <a:pt x="18892" y="16320"/>
                  </a:lnTo>
                  <a:lnTo>
                    <a:pt x="19050" y="16320"/>
                  </a:lnTo>
                  <a:lnTo>
                    <a:pt x="19050" y="15760"/>
                  </a:lnTo>
                  <a:lnTo>
                    <a:pt x="19208" y="15760"/>
                  </a:lnTo>
                  <a:lnTo>
                    <a:pt x="19367" y="15280"/>
                  </a:lnTo>
                  <a:lnTo>
                    <a:pt x="19367" y="15120"/>
                  </a:lnTo>
                  <a:lnTo>
                    <a:pt x="19525" y="14800"/>
                  </a:lnTo>
                  <a:lnTo>
                    <a:pt x="19525" y="14320"/>
                  </a:lnTo>
                  <a:lnTo>
                    <a:pt x="19631" y="14320"/>
                  </a:lnTo>
                  <a:lnTo>
                    <a:pt x="19631" y="12880"/>
                  </a:lnTo>
                  <a:lnTo>
                    <a:pt x="19947" y="12880"/>
                  </a:lnTo>
                  <a:lnTo>
                    <a:pt x="19947" y="4400"/>
                  </a:lnTo>
                  <a:lnTo>
                    <a:pt x="19789" y="4400"/>
                  </a:lnTo>
                  <a:lnTo>
                    <a:pt x="19789" y="4080"/>
                  </a:lnTo>
                  <a:lnTo>
                    <a:pt x="19631" y="4080"/>
                  </a:lnTo>
                  <a:lnTo>
                    <a:pt x="19631" y="3840"/>
                  </a:lnTo>
                  <a:lnTo>
                    <a:pt x="18892" y="3840"/>
                  </a:lnTo>
                  <a:lnTo>
                    <a:pt x="18892" y="3600"/>
                  </a:lnTo>
                  <a:lnTo>
                    <a:pt x="18734" y="3600"/>
                  </a:lnTo>
                  <a:lnTo>
                    <a:pt x="18734" y="3840"/>
                  </a:lnTo>
                  <a:lnTo>
                    <a:pt x="17520" y="3840"/>
                  </a:lnTo>
                  <a:lnTo>
                    <a:pt x="17520" y="3440"/>
                  </a:lnTo>
                  <a:lnTo>
                    <a:pt x="17203" y="3120"/>
                  </a:lnTo>
                  <a:lnTo>
                    <a:pt x="16939" y="3120"/>
                  </a:lnTo>
                  <a:lnTo>
                    <a:pt x="16939" y="2880"/>
                  </a:lnTo>
                  <a:lnTo>
                    <a:pt x="16781" y="2880"/>
                  </a:lnTo>
                  <a:lnTo>
                    <a:pt x="16623" y="2400"/>
                  </a:lnTo>
                  <a:lnTo>
                    <a:pt x="16464" y="2400"/>
                  </a:lnTo>
                  <a:lnTo>
                    <a:pt x="16306" y="2160"/>
                  </a:lnTo>
                  <a:lnTo>
                    <a:pt x="16148" y="2160"/>
                  </a:lnTo>
                  <a:lnTo>
                    <a:pt x="16148" y="1920"/>
                  </a:lnTo>
                  <a:lnTo>
                    <a:pt x="15831" y="1920"/>
                  </a:lnTo>
                  <a:lnTo>
                    <a:pt x="15726" y="1680"/>
                  </a:lnTo>
                  <a:lnTo>
                    <a:pt x="15726" y="1120"/>
                  </a:lnTo>
                  <a:lnTo>
                    <a:pt x="15251" y="1120"/>
                  </a:lnTo>
                  <a:lnTo>
                    <a:pt x="15145" y="960"/>
                  </a:lnTo>
                  <a:lnTo>
                    <a:pt x="14934" y="960"/>
                  </a:lnTo>
                  <a:lnTo>
                    <a:pt x="14776" y="720"/>
                  </a:lnTo>
                  <a:lnTo>
                    <a:pt x="14617" y="720"/>
                  </a:lnTo>
                  <a:lnTo>
                    <a:pt x="14617" y="480"/>
                  </a:lnTo>
                  <a:lnTo>
                    <a:pt x="11873" y="480"/>
                  </a:lnTo>
                  <a:lnTo>
                    <a:pt x="11768" y="240"/>
                  </a:lnTo>
                  <a:lnTo>
                    <a:pt x="11451" y="240"/>
                  </a:lnTo>
                  <a:lnTo>
                    <a:pt x="11346" y="0"/>
                  </a:lnTo>
                  <a:lnTo>
                    <a:pt x="3588" y="0"/>
                  </a:lnTo>
                  <a:lnTo>
                    <a:pt x="3588" y="480"/>
                  </a:lnTo>
                  <a:lnTo>
                    <a:pt x="3377" y="480"/>
                  </a:lnTo>
                  <a:lnTo>
                    <a:pt x="3377" y="960"/>
                  </a:lnTo>
                  <a:lnTo>
                    <a:pt x="3272" y="960"/>
                  </a:lnTo>
                  <a:lnTo>
                    <a:pt x="3272" y="1680"/>
                  </a:lnTo>
                  <a:lnTo>
                    <a:pt x="3113" y="1680"/>
                  </a:lnTo>
                  <a:lnTo>
                    <a:pt x="3113" y="1920"/>
                  </a:lnTo>
                  <a:lnTo>
                    <a:pt x="3008" y="1920"/>
                  </a:lnTo>
                  <a:lnTo>
                    <a:pt x="3008" y="2160"/>
                  </a:lnTo>
                  <a:lnTo>
                    <a:pt x="2797" y="2160"/>
                  </a:lnTo>
                  <a:lnTo>
                    <a:pt x="2797" y="2640"/>
                  </a:lnTo>
                  <a:lnTo>
                    <a:pt x="2480" y="2640"/>
                  </a:lnTo>
                  <a:lnTo>
                    <a:pt x="2375" y="2880"/>
                  </a:lnTo>
                  <a:lnTo>
                    <a:pt x="2058" y="2880"/>
                  </a:lnTo>
                  <a:lnTo>
                    <a:pt x="1900" y="3120"/>
                  </a:lnTo>
                  <a:lnTo>
                    <a:pt x="1741" y="3600"/>
                  </a:lnTo>
                  <a:lnTo>
                    <a:pt x="1636" y="3600"/>
                  </a:lnTo>
                  <a:lnTo>
                    <a:pt x="1636" y="3840"/>
                  </a:lnTo>
                  <a:lnTo>
                    <a:pt x="1478" y="3840"/>
                  </a:lnTo>
                  <a:lnTo>
                    <a:pt x="0" y="7200"/>
                  </a:lnTo>
                  <a:lnTo>
                    <a:pt x="1108" y="8240"/>
                  </a:lnTo>
                  <a:lnTo>
                    <a:pt x="1108" y="8720"/>
                  </a:lnTo>
                  <a:lnTo>
                    <a:pt x="950" y="8960"/>
                  </a:lnTo>
                  <a:lnTo>
                    <a:pt x="950" y="11120"/>
                  </a:lnTo>
                  <a:lnTo>
                    <a:pt x="950" y="10960"/>
                  </a:lnTo>
                  <a:lnTo>
                    <a:pt x="950" y="11120"/>
                  </a:lnTo>
                  <a:lnTo>
                    <a:pt x="950" y="10960"/>
                  </a:lnTo>
                  <a:lnTo>
                    <a:pt x="844" y="10960"/>
                  </a:lnTo>
                  <a:lnTo>
                    <a:pt x="844" y="12880"/>
                  </a:lnTo>
                  <a:lnTo>
                    <a:pt x="844" y="12640"/>
                  </a:lnTo>
                  <a:lnTo>
                    <a:pt x="844" y="14560"/>
                  </a:lnTo>
                  <a:lnTo>
                    <a:pt x="950" y="14560"/>
                  </a:lnTo>
                  <a:lnTo>
                    <a:pt x="4169" y="15120"/>
                  </a:lnTo>
                  <a:lnTo>
                    <a:pt x="4169" y="14800"/>
                  </a:lnTo>
                  <a:lnTo>
                    <a:pt x="4327" y="14560"/>
                  </a:lnTo>
                  <a:lnTo>
                    <a:pt x="4485" y="14560"/>
                  </a:lnTo>
                  <a:lnTo>
                    <a:pt x="6332" y="14080"/>
                  </a:lnTo>
                  <a:lnTo>
                    <a:pt x="6121" y="143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7" name="Freeform 479"/>
            <p:cNvSpPr>
              <a:spLocks/>
            </p:cNvSpPr>
            <p:nvPr/>
          </p:nvSpPr>
          <p:spPr bwMode="auto">
            <a:xfrm>
              <a:off x="4123" y="2860"/>
              <a:ext cx="76" cy="99"/>
            </a:xfrm>
            <a:custGeom>
              <a:avLst/>
              <a:gdLst>
                <a:gd name="T0" fmla="*/ 17579 w 20000"/>
                <a:gd name="T1" fmla="*/ 16437 h 20000"/>
                <a:gd name="T2" fmla="*/ 19895 w 20000"/>
                <a:gd name="T3" fmla="*/ 17166 h 20000"/>
                <a:gd name="T4" fmla="*/ 19895 w 20000"/>
                <a:gd name="T5" fmla="*/ 3482 h 20000"/>
                <a:gd name="T6" fmla="*/ 18842 w 20000"/>
                <a:gd name="T7" fmla="*/ 2510 h 20000"/>
                <a:gd name="T8" fmla="*/ 19158 w 20000"/>
                <a:gd name="T9" fmla="*/ 2348 h 20000"/>
                <a:gd name="T10" fmla="*/ 19158 w 20000"/>
                <a:gd name="T11" fmla="*/ 2024 h 20000"/>
                <a:gd name="T12" fmla="*/ 18842 w 20000"/>
                <a:gd name="T13" fmla="*/ 2024 h 20000"/>
                <a:gd name="T14" fmla="*/ 18526 w 20000"/>
                <a:gd name="T15" fmla="*/ 1538 h 20000"/>
                <a:gd name="T16" fmla="*/ 18211 w 20000"/>
                <a:gd name="T17" fmla="*/ 1538 h 20000"/>
                <a:gd name="T18" fmla="*/ 17895 w 20000"/>
                <a:gd name="T19" fmla="*/ 1377 h 20000"/>
                <a:gd name="T20" fmla="*/ 15368 w 20000"/>
                <a:gd name="T21" fmla="*/ 1377 h 20000"/>
                <a:gd name="T22" fmla="*/ 15053 w 20000"/>
                <a:gd name="T23" fmla="*/ 1134 h 20000"/>
                <a:gd name="T24" fmla="*/ 10105 w 20000"/>
                <a:gd name="T25" fmla="*/ 1134 h 20000"/>
                <a:gd name="T26" fmla="*/ 9789 w 20000"/>
                <a:gd name="T27" fmla="*/ 648 h 20000"/>
                <a:gd name="T28" fmla="*/ 9263 w 20000"/>
                <a:gd name="T29" fmla="*/ 648 h 20000"/>
                <a:gd name="T30" fmla="*/ 8947 w 20000"/>
                <a:gd name="T31" fmla="*/ 486 h 20000"/>
                <a:gd name="T32" fmla="*/ 8737 w 20000"/>
                <a:gd name="T33" fmla="*/ 486 h 20000"/>
                <a:gd name="T34" fmla="*/ 8316 w 20000"/>
                <a:gd name="T35" fmla="*/ 243 h 20000"/>
                <a:gd name="T36" fmla="*/ 6421 w 20000"/>
                <a:gd name="T37" fmla="*/ 243 h 20000"/>
                <a:gd name="T38" fmla="*/ 5789 w 20000"/>
                <a:gd name="T39" fmla="*/ 0 h 20000"/>
                <a:gd name="T40" fmla="*/ 3474 w 20000"/>
                <a:gd name="T41" fmla="*/ 0 h 20000"/>
                <a:gd name="T42" fmla="*/ 3158 w 20000"/>
                <a:gd name="T43" fmla="*/ 243 h 20000"/>
                <a:gd name="T44" fmla="*/ 2842 w 20000"/>
                <a:gd name="T45" fmla="*/ 486 h 20000"/>
                <a:gd name="T46" fmla="*/ 2842 w 20000"/>
                <a:gd name="T47" fmla="*/ 1538 h 20000"/>
                <a:gd name="T48" fmla="*/ 1158 w 20000"/>
                <a:gd name="T49" fmla="*/ 2024 h 20000"/>
                <a:gd name="T50" fmla="*/ 1158 w 20000"/>
                <a:gd name="T51" fmla="*/ 2510 h 20000"/>
                <a:gd name="T52" fmla="*/ 842 w 20000"/>
                <a:gd name="T53" fmla="*/ 2996 h 20000"/>
                <a:gd name="T54" fmla="*/ 842 w 20000"/>
                <a:gd name="T55" fmla="*/ 3887 h 20000"/>
                <a:gd name="T56" fmla="*/ 526 w 20000"/>
                <a:gd name="T57" fmla="*/ 4453 h 20000"/>
                <a:gd name="T58" fmla="*/ 211 w 20000"/>
                <a:gd name="T59" fmla="*/ 4858 h 20000"/>
                <a:gd name="T60" fmla="*/ 211 w 20000"/>
                <a:gd name="T61" fmla="*/ 5344 h 20000"/>
                <a:gd name="T62" fmla="*/ 0 w 20000"/>
                <a:gd name="T63" fmla="*/ 5749 h 20000"/>
                <a:gd name="T64" fmla="*/ 0 w 20000"/>
                <a:gd name="T65" fmla="*/ 16761 h 20000"/>
                <a:gd name="T66" fmla="*/ 211 w 20000"/>
                <a:gd name="T67" fmla="*/ 16761 h 20000"/>
                <a:gd name="T68" fmla="*/ 211 w 20000"/>
                <a:gd name="T69" fmla="*/ 18057 h 20000"/>
                <a:gd name="T70" fmla="*/ 2000 w 20000"/>
                <a:gd name="T71" fmla="*/ 18057 h 20000"/>
                <a:gd name="T72" fmla="*/ 2000 w 20000"/>
                <a:gd name="T73" fmla="*/ 19919 h 20000"/>
                <a:gd name="T74" fmla="*/ 8316 w 20000"/>
                <a:gd name="T75" fmla="*/ 19919 h 20000"/>
                <a:gd name="T76" fmla="*/ 10737 w 20000"/>
                <a:gd name="T77" fmla="*/ 19757 h 20000"/>
                <a:gd name="T78" fmla="*/ 11263 w 20000"/>
                <a:gd name="T79" fmla="*/ 19757 h 20000"/>
                <a:gd name="T80" fmla="*/ 11895 w 20000"/>
                <a:gd name="T81" fmla="*/ 19433 h 20000"/>
                <a:gd name="T82" fmla="*/ 12947 w 20000"/>
                <a:gd name="T83" fmla="*/ 19433 h 20000"/>
                <a:gd name="T84" fmla="*/ 13263 w 20000"/>
                <a:gd name="T85" fmla="*/ 19271 h 20000"/>
                <a:gd name="T86" fmla="*/ 13895 w 20000"/>
                <a:gd name="T87" fmla="*/ 19028 h 20000"/>
                <a:gd name="T88" fmla="*/ 14421 w 20000"/>
                <a:gd name="T89" fmla="*/ 19028 h 20000"/>
                <a:gd name="T90" fmla="*/ 14737 w 20000"/>
                <a:gd name="T91" fmla="*/ 18543 h 20000"/>
                <a:gd name="T92" fmla="*/ 15895 w 20000"/>
                <a:gd name="T93" fmla="*/ 18543 h 20000"/>
                <a:gd name="T94" fmla="*/ 16211 w 20000"/>
                <a:gd name="T95" fmla="*/ 18300 h 20000"/>
                <a:gd name="T96" fmla="*/ 16421 w 20000"/>
                <a:gd name="T97" fmla="*/ 18300 h 20000"/>
                <a:gd name="T98" fmla="*/ 16421 w 20000"/>
                <a:gd name="T99" fmla="*/ 17814 h 20000"/>
                <a:gd name="T100" fmla="*/ 16737 w 20000"/>
                <a:gd name="T101" fmla="*/ 17652 h 20000"/>
                <a:gd name="T102" fmla="*/ 17895 w 20000"/>
                <a:gd name="T103" fmla="*/ 17652 h 20000"/>
                <a:gd name="T104" fmla="*/ 17895 w 20000"/>
                <a:gd name="T105" fmla="*/ 17328 h 20000"/>
                <a:gd name="T106" fmla="*/ 18211 w 20000"/>
                <a:gd name="T107" fmla="*/ 17328 h 20000"/>
                <a:gd name="T108" fmla="*/ 18211 w 20000"/>
                <a:gd name="T109" fmla="*/ 17166 h 20000"/>
                <a:gd name="T110" fmla="*/ 19158 w 20000"/>
                <a:gd name="T111" fmla="*/ 17166 h 20000"/>
                <a:gd name="T112" fmla="*/ 17579 w 20000"/>
                <a:gd name="T113" fmla="*/ 1643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16437"/>
                  </a:moveTo>
                  <a:lnTo>
                    <a:pt x="19895" y="17166"/>
                  </a:lnTo>
                  <a:lnTo>
                    <a:pt x="19895" y="3482"/>
                  </a:lnTo>
                  <a:lnTo>
                    <a:pt x="18842" y="2510"/>
                  </a:lnTo>
                  <a:lnTo>
                    <a:pt x="19158" y="2348"/>
                  </a:lnTo>
                  <a:lnTo>
                    <a:pt x="19158" y="2024"/>
                  </a:lnTo>
                  <a:lnTo>
                    <a:pt x="18842" y="2024"/>
                  </a:lnTo>
                  <a:lnTo>
                    <a:pt x="18526" y="1538"/>
                  </a:lnTo>
                  <a:lnTo>
                    <a:pt x="18211" y="1538"/>
                  </a:lnTo>
                  <a:lnTo>
                    <a:pt x="17895" y="1377"/>
                  </a:lnTo>
                  <a:lnTo>
                    <a:pt x="15368" y="1377"/>
                  </a:lnTo>
                  <a:lnTo>
                    <a:pt x="15053" y="1134"/>
                  </a:lnTo>
                  <a:lnTo>
                    <a:pt x="10105" y="1134"/>
                  </a:lnTo>
                  <a:lnTo>
                    <a:pt x="9789" y="648"/>
                  </a:lnTo>
                  <a:lnTo>
                    <a:pt x="9263" y="648"/>
                  </a:lnTo>
                  <a:lnTo>
                    <a:pt x="8947" y="486"/>
                  </a:lnTo>
                  <a:lnTo>
                    <a:pt x="8737" y="486"/>
                  </a:lnTo>
                  <a:lnTo>
                    <a:pt x="8316" y="243"/>
                  </a:lnTo>
                  <a:lnTo>
                    <a:pt x="6421" y="243"/>
                  </a:lnTo>
                  <a:lnTo>
                    <a:pt x="5789" y="0"/>
                  </a:lnTo>
                  <a:lnTo>
                    <a:pt x="3474" y="0"/>
                  </a:lnTo>
                  <a:lnTo>
                    <a:pt x="3158" y="243"/>
                  </a:lnTo>
                  <a:lnTo>
                    <a:pt x="2842" y="486"/>
                  </a:lnTo>
                  <a:lnTo>
                    <a:pt x="2842" y="1538"/>
                  </a:lnTo>
                  <a:lnTo>
                    <a:pt x="1158" y="2024"/>
                  </a:lnTo>
                  <a:lnTo>
                    <a:pt x="1158" y="2510"/>
                  </a:lnTo>
                  <a:lnTo>
                    <a:pt x="842" y="2996"/>
                  </a:lnTo>
                  <a:lnTo>
                    <a:pt x="842" y="3887"/>
                  </a:lnTo>
                  <a:lnTo>
                    <a:pt x="526" y="4453"/>
                  </a:lnTo>
                  <a:lnTo>
                    <a:pt x="211" y="4858"/>
                  </a:lnTo>
                  <a:lnTo>
                    <a:pt x="211" y="5344"/>
                  </a:lnTo>
                  <a:lnTo>
                    <a:pt x="0" y="5749"/>
                  </a:lnTo>
                  <a:lnTo>
                    <a:pt x="0" y="16761"/>
                  </a:lnTo>
                  <a:lnTo>
                    <a:pt x="211" y="16761"/>
                  </a:lnTo>
                  <a:lnTo>
                    <a:pt x="211" y="18057"/>
                  </a:lnTo>
                  <a:lnTo>
                    <a:pt x="2000" y="18057"/>
                  </a:lnTo>
                  <a:lnTo>
                    <a:pt x="2000" y="19919"/>
                  </a:lnTo>
                  <a:lnTo>
                    <a:pt x="8316" y="19919"/>
                  </a:lnTo>
                  <a:lnTo>
                    <a:pt x="10737" y="19757"/>
                  </a:lnTo>
                  <a:lnTo>
                    <a:pt x="11263" y="19757"/>
                  </a:lnTo>
                  <a:lnTo>
                    <a:pt x="11895" y="19433"/>
                  </a:lnTo>
                  <a:lnTo>
                    <a:pt x="12947" y="19433"/>
                  </a:lnTo>
                  <a:lnTo>
                    <a:pt x="13263" y="19271"/>
                  </a:lnTo>
                  <a:lnTo>
                    <a:pt x="13895" y="19028"/>
                  </a:lnTo>
                  <a:lnTo>
                    <a:pt x="14421" y="19028"/>
                  </a:lnTo>
                  <a:lnTo>
                    <a:pt x="14737" y="18543"/>
                  </a:lnTo>
                  <a:lnTo>
                    <a:pt x="15895" y="18543"/>
                  </a:lnTo>
                  <a:lnTo>
                    <a:pt x="16211" y="18300"/>
                  </a:lnTo>
                  <a:lnTo>
                    <a:pt x="16421" y="18300"/>
                  </a:lnTo>
                  <a:lnTo>
                    <a:pt x="16421" y="17814"/>
                  </a:lnTo>
                  <a:lnTo>
                    <a:pt x="16737" y="17652"/>
                  </a:lnTo>
                  <a:lnTo>
                    <a:pt x="17895" y="17652"/>
                  </a:lnTo>
                  <a:lnTo>
                    <a:pt x="17895" y="17328"/>
                  </a:lnTo>
                  <a:lnTo>
                    <a:pt x="18211" y="17328"/>
                  </a:lnTo>
                  <a:lnTo>
                    <a:pt x="18211" y="17166"/>
                  </a:lnTo>
                  <a:lnTo>
                    <a:pt x="19158" y="17166"/>
                  </a:lnTo>
                  <a:lnTo>
                    <a:pt x="17579" y="16437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8" name="Freeform 480"/>
            <p:cNvSpPr>
              <a:spLocks/>
            </p:cNvSpPr>
            <p:nvPr/>
          </p:nvSpPr>
          <p:spPr bwMode="auto">
            <a:xfrm>
              <a:off x="4154" y="2714"/>
              <a:ext cx="125" cy="149"/>
            </a:xfrm>
            <a:custGeom>
              <a:avLst/>
              <a:gdLst>
                <a:gd name="T0" fmla="*/ 767 w 20000"/>
                <a:gd name="T1" fmla="*/ 17628 h 20000"/>
                <a:gd name="T2" fmla="*/ 511 w 20000"/>
                <a:gd name="T3" fmla="*/ 17358 h 20000"/>
                <a:gd name="T4" fmla="*/ 0 w 20000"/>
                <a:gd name="T5" fmla="*/ 11375 h 20000"/>
                <a:gd name="T6" fmla="*/ 0 w 20000"/>
                <a:gd name="T7" fmla="*/ 5768 h 20000"/>
                <a:gd name="T8" fmla="*/ 767 w 20000"/>
                <a:gd name="T9" fmla="*/ 2749 h 20000"/>
                <a:gd name="T10" fmla="*/ 1342 w 20000"/>
                <a:gd name="T11" fmla="*/ 1887 h 20000"/>
                <a:gd name="T12" fmla="*/ 1853 w 20000"/>
                <a:gd name="T13" fmla="*/ 1294 h 20000"/>
                <a:gd name="T14" fmla="*/ 2875 w 20000"/>
                <a:gd name="T15" fmla="*/ 1024 h 20000"/>
                <a:gd name="T16" fmla="*/ 3131 w 20000"/>
                <a:gd name="T17" fmla="*/ 701 h 20000"/>
                <a:gd name="T18" fmla="*/ 3642 w 20000"/>
                <a:gd name="T19" fmla="*/ 431 h 20000"/>
                <a:gd name="T20" fmla="*/ 6901 w 20000"/>
                <a:gd name="T21" fmla="*/ 0 h 20000"/>
                <a:gd name="T22" fmla="*/ 10160 w 20000"/>
                <a:gd name="T23" fmla="*/ 162 h 20000"/>
                <a:gd name="T24" fmla="*/ 13035 w 20000"/>
                <a:gd name="T25" fmla="*/ 701 h 20000"/>
                <a:gd name="T26" fmla="*/ 14313 w 20000"/>
                <a:gd name="T27" fmla="*/ 1887 h 20000"/>
                <a:gd name="T28" fmla="*/ 15911 w 20000"/>
                <a:gd name="T29" fmla="*/ 2749 h 20000"/>
                <a:gd name="T30" fmla="*/ 17700 w 20000"/>
                <a:gd name="T31" fmla="*/ 2749 h 20000"/>
                <a:gd name="T32" fmla="*/ 17955 w 20000"/>
                <a:gd name="T33" fmla="*/ 3019 h 20000"/>
                <a:gd name="T34" fmla="*/ 18211 w 20000"/>
                <a:gd name="T35" fmla="*/ 3612 h 20000"/>
                <a:gd name="T36" fmla="*/ 18466 w 20000"/>
                <a:gd name="T37" fmla="*/ 4205 h 20000"/>
                <a:gd name="T38" fmla="*/ 18978 w 20000"/>
                <a:gd name="T39" fmla="*/ 5121 h 20000"/>
                <a:gd name="T40" fmla="*/ 19936 w 20000"/>
                <a:gd name="T41" fmla="*/ 8518 h 20000"/>
                <a:gd name="T42" fmla="*/ 19936 w 20000"/>
                <a:gd name="T43" fmla="*/ 11375 h 20000"/>
                <a:gd name="T44" fmla="*/ 18722 w 20000"/>
                <a:gd name="T45" fmla="*/ 15040 h 20000"/>
                <a:gd name="T46" fmla="*/ 18466 w 20000"/>
                <a:gd name="T47" fmla="*/ 15633 h 20000"/>
                <a:gd name="T48" fmla="*/ 18211 w 20000"/>
                <a:gd name="T49" fmla="*/ 16173 h 20000"/>
                <a:gd name="T50" fmla="*/ 17955 w 20000"/>
                <a:gd name="T51" fmla="*/ 16496 h 20000"/>
                <a:gd name="T52" fmla="*/ 16933 w 20000"/>
                <a:gd name="T53" fmla="*/ 16765 h 20000"/>
                <a:gd name="T54" fmla="*/ 15911 w 20000"/>
                <a:gd name="T55" fmla="*/ 17035 h 20000"/>
                <a:gd name="T56" fmla="*/ 12460 w 20000"/>
                <a:gd name="T57" fmla="*/ 16981 h 20000"/>
                <a:gd name="T58" fmla="*/ 11182 w 20000"/>
                <a:gd name="T59" fmla="*/ 17358 h 20000"/>
                <a:gd name="T60" fmla="*/ 10415 w 20000"/>
                <a:gd name="T61" fmla="*/ 17951 h 20000"/>
                <a:gd name="T62" fmla="*/ 9649 w 20000"/>
                <a:gd name="T63" fmla="*/ 18491 h 20000"/>
                <a:gd name="T64" fmla="*/ 9073 w 20000"/>
                <a:gd name="T65" fmla="*/ 19084 h 20000"/>
                <a:gd name="T66" fmla="*/ 8882 w 20000"/>
                <a:gd name="T67" fmla="*/ 19353 h 20000"/>
                <a:gd name="T68" fmla="*/ 7284 w 20000"/>
                <a:gd name="T69" fmla="*/ 19677 h 20000"/>
                <a:gd name="T70" fmla="*/ 3898 w 20000"/>
                <a:gd name="T71" fmla="*/ 19353 h 20000"/>
                <a:gd name="T72" fmla="*/ 1534 w 20000"/>
                <a:gd name="T73" fmla="*/ 188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022" y="17951"/>
                  </a:moveTo>
                  <a:lnTo>
                    <a:pt x="767" y="17628"/>
                  </a:lnTo>
                  <a:lnTo>
                    <a:pt x="767" y="17035"/>
                  </a:lnTo>
                  <a:lnTo>
                    <a:pt x="511" y="17358"/>
                  </a:lnTo>
                  <a:lnTo>
                    <a:pt x="319" y="14286"/>
                  </a:lnTo>
                  <a:lnTo>
                    <a:pt x="0" y="11375"/>
                  </a:lnTo>
                  <a:lnTo>
                    <a:pt x="0" y="8518"/>
                  </a:lnTo>
                  <a:lnTo>
                    <a:pt x="0" y="5768"/>
                  </a:lnTo>
                  <a:lnTo>
                    <a:pt x="767" y="2749"/>
                  </a:lnTo>
                  <a:lnTo>
                    <a:pt x="1022" y="2156"/>
                  </a:lnTo>
                  <a:lnTo>
                    <a:pt x="1342" y="1887"/>
                  </a:lnTo>
                  <a:lnTo>
                    <a:pt x="1342" y="1294"/>
                  </a:lnTo>
                  <a:lnTo>
                    <a:pt x="1853" y="1294"/>
                  </a:lnTo>
                  <a:lnTo>
                    <a:pt x="2109" y="1024"/>
                  </a:lnTo>
                  <a:lnTo>
                    <a:pt x="2875" y="1024"/>
                  </a:lnTo>
                  <a:lnTo>
                    <a:pt x="2875" y="701"/>
                  </a:lnTo>
                  <a:lnTo>
                    <a:pt x="3131" y="701"/>
                  </a:lnTo>
                  <a:lnTo>
                    <a:pt x="3387" y="431"/>
                  </a:lnTo>
                  <a:lnTo>
                    <a:pt x="3642" y="431"/>
                  </a:lnTo>
                  <a:lnTo>
                    <a:pt x="4984" y="162"/>
                  </a:lnTo>
                  <a:lnTo>
                    <a:pt x="6901" y="0"/>
                  </a:lnTo>
                  <a:lnTo>
                    <a:pt x="7476" y="162"/>
                  </a:lnTo>
                  <a:lnTo>
                    <a:pt x="10160" y="162"/>
                  </a:lnTo>
                  <a:lnTo>
                    <a:pt x="11438" y="162"/>
                  </a:lnTo>
                  <a:lnTo>
                    <a:pt x="13035" y="701"/>
                  </a:lnTo>
                  <a:lnTo>
                    <a:pt x="13482" y="1024"/>
                  </a:lnTo>
                  <a:lnTo>
                    <a:pt x="14313" y="1887"/>
                  </a:lnTo>
                  <a:lnTo>
                    <a:pt x="15911" y="2426"/>
                  </a:lnTo>
                  <a:lnTo>
                    <a:pt x="15911" y="2749"/>
                  </a:lnTo>
                  <a:lnTo>
                    <a:pt x="16166" y="3019"/>
                  </a:lnTo>
                  <a:lnTo>
                    <a:pt x="17700" y="2749"/>
                  </a:lnTo>
                  <a:lnTo>
                    <a:pt x="17955" y="2749"/>
                  </a:lnTo>
                  <a:lnTo>
                    <a:pt x="17955" y="3019"/>
                  </a:lnTo>
                  <a:lnTo>
                    <a:pt x="18211" y="3342"/>
                  </a:lnTo>
                  <a:lnTo>
                    <a:pt x="18211" y="3612"/>
                  </a:lnTo>
                  <a:lnTo>
                    <a:pt x="18466" y="3612"/>
                  </a:lnTo>
                  <a:lnTo>
                    <a:pt x="18466" y="4205"/>
                  </a:lnTo>
                  <a:lnTo>
                    <a:pt x="18978" y="4205"/>
                  </a:lnTo>
                  <a:lnTo>
                    <a:pt x="18978" y="5121"/>
                  </a:lnTo>
                  <a:lnTo>
                    <a:pt x="19233" y="5714"/>
                  </a:lnTo>
                  <a:lnTo>
                    <a:pt x="19936" y="8518"/>
                  </a:lnTo>
                  <a:lnTo>
                    <a:pt x="19936" y="11375"/>
                  </a:lnTo>
                  <a:lnTo>
                    <a:pt x="18978" y="14447"/>
                  </a:lnTo>
                  <a:lnTo>
                    <a:pt x="18722" y="15040"/>
                  </a:lnTo>
                  <a:lnTo>
                    <a:pt x="18722" y="15310"/>
                  </a:lnTo>
                  <a:lnTo>
                    <a:pt x="18466" y="15633"/>
                  </a:lnTo>
                  <a:lnTo>
                    <a:pt x="18211" y="15633"/>
                  </a:lnTo>
                  <a:lnTo>
                    <a:pt x="18211" y="16173"/>
                  </a:lnTo>
                  <a:lnTo>
                    <a:pt x="17955" y="16173"/>
                  </a:lnTo>
                  <a:lnTo>
                    <a:pt x="17955" y="16496"/>
                  </a:lnTo>
                  <a:lnTo>
                    <a:pt x="17444" y="16496"/>
                  </a:lnTo>
                  <a:lnTo>
                    <a:pt x="16933" y="16765"/>
                  </a:lnTo>
                  <a:lnTo>
                    <a:pt x="16166" y="16765"/>
                  </a:lnTo>
                  <a:lnTo>
                    <a:pt x="15911" y="17035"/>
                  </a:lnTo>
                  <a:lnTo>
                    <a:pt x="14952" y="16981"/>
                  </a:lnTo>
                  <a:lnTo>
                    <a:pt x="12460" y="16981"/>
                  </a:lnTo>
                  <a:lnTo>
                    <a:pt x="11949" y="17358"/>
                  </a:lnTo>
                  <a:lnTo>
                    <a:pt x="11182" y="17358"/>
                  </a:lnTo>
                  <a:lnTo>
                    <a:pt x="10927" y="17628"/>
                  </a:lnTo>
                  <a:lnTo>
                    <a:pt x="10415" y="17951"/>
                  </a:lnTo>
                  <a:lnTo>
                    <a:pt x="10160" y="18491"/>
                  </a:lnTo>
                  <a:lnTo>
                    <a:pt x="9649" y="18491"/>
                  </a:lnTo>
                  <a:lnTo>
                    <a:pt x="9329" y="19084"/>
                  </a:lnTo>
                  <a:lnTo>
                    <a:pt x="9073" y="19084"/>
                  </a:lnTo>
                  <a:lnTo>
                    <a:pt x="9073" y="19353"/>
                  </a:lnTo>
                  <a:lnTo>
                    <a:pt x="8882" y="19353"/>
                  </a:lnTo>
                  <a:lnTo>
                    <a:pt x="8307" y="19677"/>
                  </a:lnTo>
                  <a:lnTo>
                    <a:pt x="7284" y="19677"/>
                  </a:lnTo>
                  <a:lnTo>
                    <a:pt x="7029" y="19946"/>
                  </a:lnTo>
                  <a:lnTo>
                    <a:pt x="3898" y="19353"/>
                  </a:lnTo>
                  <a:lnTo>
                    <a:pt x="1534" y="18814"/>
                  </a:lnTo>
                  <a:lnTo>
                    <a:pt x="1022" y="17951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29" name="Freeform 481"/>
            <p:cNvSpPr>
              <a:spLocks/>
            </p:cNvSpPr>
            <p:nvPr/>
          </p:nvSpPr>
          <p:spPr bwMode="auto">
            <a:xfrm>
              <a:off x="3842" y="2714"/>
              <a:ext cx="94" cy="155"/>
            </a:xfrm>
            <a:custGeom>
              <a:avLst/>
              <a:gdLst>
                <a:gd name="T0" fmla="*/ 18979 w 20000"/>
                <a:gd name="T1" fmla="*/ 18705 h 20000"/>
                <a:gd name="T2" fmla="*/ 19915 w 20000"/>
                <a:gd name="T3" fmla="*/ 18964 h 20000"/>
                <a:gd name="T4" fmla="*/ 19915 w 20000"/>
                <a:gd name="T5" fmla="*/ 7150 h 20000"/>
                <a:gd name="T6" fmla="*/ 19574 w 20000"/>
                <a:gd name="T7" fmla="*/ 6684 h 20000"/>
                <a:gd name="T8" fmla="*/ 19149 w 20000"/>
                <a:gd name="T9" fmla="*/ 5492 h 20000"/>
                <a:gd name="T10" fmla="*/ 18298 w 20000"/>
                <a:gd name="T11" fmla="*/ 4249 h 20000"/>
                <a:gd name="T12" fmla="*/ 17872 w 20000"/>
                <a:gd name="T13" fmla="*/ 3057 h 20000"/>
                <a:gd name="T14" fmla="*/ 17106 w 20000"/>
                <a:gd name="T15" fmla="*/ 2642 h 20000"/>
                <a:gd name="T16" fmla="*/ 16596 w 20000"/>
                <a:gd name="T17" fmla="*/ 2228 h 20000"/>
                <a:gd name="T18" fmla="*/ 15404 w 20000"/>
                <a:gd name="T19" fmla="*/ 1658 h 20000"/>
                <a:gd name="T20" fmla="*/ 14553 w 20000"/>
                <a:gd name="T21" fmla="*/ 1658 h 20000"/>
                <a:gd name="T22" fmla="*/ 14128 w 20000"/>
                <a:gd name="T23" fmla="*/ 1192 h 20000"/>
                <a:gd name="T24" fmla="*/ 14553 w 20000"/>
                <a:gd name="T25" fmla="*/ 984 h 20000"/>
                <a:gd name="T26" fmla="*/ 14128 w 20000"/>
                <a:gd name="T27" fmla="*/ 829 h 20000"/>
                <a:gd name="T28" fmla="*/ 12936 w 20000"/>
                <a:gd name="T29" fmla="*/ 829 h 20000"/>
                <a:gd name="T30" fmla="*/ 12936 w 20000"/>
                <a:gd name="T31" fmla="*/ 415 h 20000"/>
                <a:gd name="T32" fmla="*/ 12426 w 20000"/>
                <a:gd name="T33" fmla="*/ 415 h 20000"/>
                <a:gd name="T34" fmla="*/ 12085 w 20000"/>
                <a:gd name="T35" fmla="*/ 207 h 20000"/>
                <a:gd name="T36" fmla="*/ 11234 w 20000"/>
                <a:gd name="T37" fmla="*/ 0 h 20000"/>
                <a:gd name="T38" fmla="*/ 1702 w 20000"/>
                <a:gd name="T39" fmla="*/ 0 h 20000"/>
                <a:gd name="T40" fmla="*/ 1702 w 20000"/>
                <a:gd name="T41" fmla="*/ 207 h 20000"/>
                <a:gd name="T42" fmla="*/ 1277 w 20000"/>
                <a:gd name="T43" fmla="*/ 415 h 20000"/>
                <a:gd name="T44" fmla="*/ 1277 w 20000"/>
                <a:gd name="T45" fmla="*/ 1451 h 20000"/>
                <a:gd name="T46" fmla="*/ 851 w 20000"/>
                <a:gd name="T47" fmla="*/ 1813 h 20000"/>
                <a:gd name="T48" fmla="*/ 851 w 20000"/>
                <a:gd name="T49" fmla="*/ 2021 h 20000"/>
                <a:gd name="T50" fmla="*/ 426 w 20000"/>
                <a:gd name="T51" fmla="*/ 2435 h 20000"/>
                <a:gd name="T52" fmla="*/ 426 w 20000"/>
                <a:gd name="T53" fmla="*/ 2850 h 20000"/>
                <a:gd name="T54" fmla="*/ 0 w 20000"/>
                <a:gd name="T55" fmla="*/ 3057 h 20000"/>
                <a:gd name="T56" fmla="*/ 0 w 20000"/>
                <a:gd name="T57" fmla="*/ 17927 h 20000"/>
                <a:gd name="T58" fmla="*/ 426 w 20000"/>
                <a:gd name="T59" fmla="*/ 18135 h 20000"/>
                <a:gd name="T60" fmla="*/ 426 w 20000"/>
                <a:gd name="T61" fmla="*/ 18290 h 20000"/>
                <a:gd name="T62" fmla="*/ 851 w 20000"/>
                <a:gd name="T63" fmla="*/ 18497 h 20000"/>
                <a:gd name="T64" fmla="*/ 851 w 20000"/>
                <a:gd name="T65" fmla="*/ 18705 h 20000"/>
                <a:gd name="T66" fmla="*/ 1702 w 20000"/>
                <a:gd name="T67" fmla="*/ 18705 h 20000"/>
                <a:gd name="T68" fmla="*/ 1702 w 20000"/>
                <a:gd name="T69" fmla="*/ 19119 h 20000"/>
                <a:gd name="T70" fmla="*/ 2043 w 20000"/>
                <a:gd name="T71" fmla="*/ 19326 h 20000"/>
                <a:gd name="T72" fmla="*/ 2468 w 20000"/>
                <a:gd name="T73" fmla="*/ 19326 h 20000"/>
                <a:gd name="T74" fmla="*/ 2468 w 20000"/>
                <a:gd name="T75" fmla="*/ 19741 h 20000"/>
                <a:gd name="T76" fmla="*/ 2894 w 20000"/>
                <a:gd name="T77" fmla="*/ 19948 h 20000"/>
                <a:gd name="T78" fmla="*/ 14553 w 20000"/>
                <a:gd name="T79" fmla="*/ 19948 h 20000"/>
                <a:gd name="T80" fmla="*/ 14553 w 20000"/>
                <a:gd name="T81" fmla="*/ 19741 h 20000"/>
                <a:gd name="T82" fmla="*/ 14979 w 20000"/>
                <a:gd name="T83" fmla="*/ 19741 h 20000"/>
                <a:gd name="T84" fmla="*/ 14979 w 20000"/>
                <a:gd name="T85" fmla="*/ 19534 h 20000"/>
                <a:gd name="T86" fmla="*/ 15404 w 20000"/>
                <a:gd name="T87" fmla="*/ 19534 h 20000"/>
                <a:gd name="T88" fmla="*/ 15404 w 20000"/>
                <a:gd name="T89" fmla="*/ 19326 h 20000"/>
                <a:gd name="T90" fmla="*/ 17106 w 20000"/>
                <a:gd name="T91" fmla="*/ 19326 h 20000"/>
                <a:gd name="T92" fmla="*/ 17106 w 20000"/>
                <a:gd name="T93" fmla="*/ 19119 h 20000"/>
                <a:gd name="T94" fmla="*/ 19149 w 20000"/>
                <a:gd name="T95" fmla="*/ 19119 h 20000"/>
                <a:gd name="T96" fmla="*/ 19149 w 20000"/>
                <a:gd name="T97" fmla="*/ 18964 h 20000"/>
                <a:gd name="T98" fmla="*/ 19574 w 20000"/>
                <a:gd name="T99" fmla="*/ 18964 h 20000"/>
                <a:gd name="T100" fmla="*/ 18979 w 20000"/>
                <a:gd name="T101" fmla="*/ 1870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979" y="18705"/>
                  </a:moveTo>
                  <a:lnTo>
                    <a:pt x="19915" y="18964"/>
                  </a:lnTo>
                  <a:lnTo>
                    <a:pt x="19915" y="7150"/>
                  </a:lnTo>
                  <a:lnTo>
                    <a:pt x="19574" y="6684"/>
                  </a:lnTo>
                  <a:lnTo>
                    <a:pt x="19149" y="5492"/>
                  </a:lnTo>
                  <a:lnTo>
                    <a:pt x="18298" y="4249"/>
                  </a:lnTo>
                  <a:lnTo>
                    <a:pt x="17872" y="3057"/>
                  </a:lnTo>
                  <a:lnTo>
                    <a:pt x="17106" y="2642"/>
                  </a:lnTo>
                  <a:lnTo>
                    <a:pt x="16596" y="2228"/>
                  </a:lnTo>
                  <a:lnTo>
                    <a:pt x="15404" y="1658"/>
                  </a:lnTo>
                  <a:lnTo>
                    <a:pt x="14553" y="1658"/>
                  </a:lnTo>
                  <a:lnTo>
                    <a:pt x="14128" y="1192"/>
                  </a:lnTo>
                  <a:lnTo>
                    <a:pt x="14553" y="984"/>
                  </a:lnTo>
                  <a:lnTo>
                    <a:pt x="14128" y="829"/>
                  </a:lnTo>
                  <a:lnTo>
                    <a:pt x="12936" y="829"/>
                  </a:lnTo>
                  <a:lnTo>
                    <a:pt x="12936" y="415"/>
                  </a:lnTo>
                  <a:lnTo>
                    <a:pt x="12426" y="415"/>
                  </a:lnTo>
                  <a:lnTo>
                    <a:pt x="12085" y="207"/>
                  </a:lnTo>
                  <a:lnTo>
                    <a:pt x="11234" y="0"/>
                  </a:lnTo>
                  <a:lnTo>
                    <a:pt x="1702" y="0"/>
                  </a:lnTo>
                  <a:lnTo>
                    <a:pt x="1702" y="207"/>
                  </a:lnTo>
                  <a:lnTo>
                    <a:pt x="1277" y="415"/>
                  </a:lnTo>
                  <a:lnTo>
                    <a:pt x="1277" y="1451"/>
                  </a:lnTo>
                  <a:lnTo>
                    <a:pt x="851" y="1813"/>
                  </a:lnTo>
                  <a:lnTo>
                    <a:pt x="851" y="2021"/>
                  </a:lnTo>
                  <a:lnTo>
                    <a:pt x="426" y="2435"/>
                  </a:lnTo>
                  <a:lnTo>
                    <a:pt x="426" y="2850"/>
                  </a:lnTo>
                  <a:lnTo>
                    <a:pt x="0" y="3057"/>
                  </a:lnTo>
                  <a:lnTo>
                    <a:pt x="0" y="17927"/>
                  </a:lnTo>
                  <a:lnTo>
                    <a:pt x="426" y="18135"/>
                  </a:lnTo>
                  <a:lnTo>
                    <a:pt x="426" y="18290"/>
                  </a:lnTo>
                  <a:lnTo>
                    <a:pt x="851" y="18497"/>
                  </a:lnTo>
                  <a:lnTo>
                    <a:pt x="851" y="18705"/>
                  </a:lnTo>
                  <a:lnTo>
                    <a:pt x="1702" y="18705"/>
                  </a:lnTo>
                  <a:lnTo>
                    <a:pt x="1702" y="19119"/>
                  </a:lnTo>
                  <a:lnTo>
                    <a:pt x="2043" y="19326"/>
                  </a:lnTo>
                  <a:lnTo>
                    <a:pt x="2468" y="19326"/>
                  </a:lnTo>
                  <a:lnTo>
                    <a:pt x="2468" y="19741"/>
                  </a:lnTo>
                  <a:lnTo>
                    <a:pt x="2894" y="19948"/>
                  </a:lnTo>
                  <a:lnTo>
                    <a:pt x="14553" y="19948"/>
                  </a:lnTo>
                  <a:lnTo>
                    <a:pt x="14553" y="19741"/>
                  </a:lnTo>
                  <a:lnTo>
                    <a:pt x="14979" y="19741"/>
                  </a:lnTo>
                  <a:lnTo>
                    <a:pt x="14979" y="19534"/>
                  </a:lnTo>
                  <a:lnTo>
                    <a:pt x="15404" y="19534"/>
                  </a:lnTo>
                  <a:lnTo>
                    <a:pt x="15404" y="19326"/>
                  </a:lnTo>
                  <a:lnTo>
                    <a:pt x="17106" y="19326"/>
                  </a:lnTo>
                  <a:lnTo>
                    <a:pt x="17106" y="19119"/>
                  </a:lnTo>
                  <a:lnTo>
                    <a:pt x="19149" y="19119"/>
                  </a:lnTo>
                  <a:lnTo>
                    <a:pt x="19149" y="18964"/>
                  </a:lnTo>
                  <a:lnTo>
                    <a:pt x="19574" y="18964"/>
                  </a:lnTo>
                  <a:lnTo>
                    <a:pt x="18979" y="18705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0" name="Freeform 482"/>
            <p:cNvSpPr>
              <a:spLocks/>
            </p:cNvSpPr>
            <p:nvPr/>
          </p:nvSpPr>
          <p:spPr bwMode="auto">
            <a:xfrm>
              <a:off x="3811" y="2604"/>
              <a:ext cx="81" cy="174"/>
            </a:xfrm>
            <a:custGeom>
              <a:avLst/>
              <a:gdLst>
                <a:gd name="T0" fmla="*/ 2475 w 20000"/>
                <a:gd name="T1" fmla="*/ 14839 h 20000"/>
                <a:gd name="T2" fmla="*/ 2277 w 20000"/>
                <a:gd name="T3" fmla="*/ 14516 h 20000"/>
                <a:gd name="T4" fmla="*/ 1782 w 20000"/>
                <a:gd name="T5" fmla="*/ 14332 h 20000"/>
                <a:gd name="T6" fmla="*/ 1386 w 20000"/>
                <a:gd name="T7" fmla="*/ 13871 h 20000"/>
                <a:gd name="T8" fmla="*/ 891 w 20000"/>
                <a:gd name="T9" fmla="*/ 13548 h 20000"/>
                <a:gd name="T10" fmla="*/ 594 w 20000"/>
                <a:gd name="T11" fmla="*/ 13088 h 20000"/>
                <a:gd name="T12" fmla="*/ 198 w 20000"/>
                <a:gd name="T13" fmla="*/ 12488 h 20000"/>
                <a:gd name="T14" fmla="*/ 0 w 20000"/>
                <a:gd name="T15" fmla="*/ 2995 h 20000"/>
                <a:gd name="T16" fmla="*/ 891 w 20000"/>
                <a:gd name="T17" fmla="*/ 2396 h 20000"/>
                <a:gd name="T18" fmla="*/ 1089 w 20000"/>
                <a:gd name="T19" fmla="*/ 1751 h 20000"/>
                <a:gd name="T20" fmla="*/ 1782 w 20000"/>
                <a:gd name="T21" fmla="*/ 1429 h 20000"/>
                <a:gd name="T22" fmla="*/ 2277 w 20000"/>
                <a:gd name="T23" fmla="*/ 1152 h 20000"/>
                <a:gd name="T24" fmla="*/ 2772 w 20000"/>
                <a:gd name="T25" fmla="*/ 968 h 20000"/>
                <a:gd name="T26" fmla="*/ 3663 w 20000"/>
                <a:gd name="T27" fmla="*/ 783 h 20000"/>
                <a:gd name="T28" fmla="*/ 4059 w 20000"/>
                <a:gd name="T29" fmla="*/ 599 h 20000"/>
                <a:gd name="T30" fmla="*/ 5248 w 20000"/>
                <a:gd name="T31" fmla="*/ 369 h 20000"/>
                <a:gd name="T32" fmla="*/ 6139 w 20000"/>
                <a:gd name="T33" fmla="*/ 323 h 20000"/>
                <a:gd name="T34" fmla="*/ 7426 w 20000"/>
                <a:gd name="T35" fmla="*/ 92 h 20000"/>
                <a:gd name="T36" fmla="*/ 13069 w 20000"/>
                <a:gd name="T37" fmla="*/ 92 h 20000"/>
                <a:gd name="T38" fmla="*/ 14059 w 20000"/>
                <a:gd name="T39" fmla="*/ 184 h 20000"/>
                <a:gd name="T40" fmla="*/ 15446 w 20000"/>
                <a:gd name="T41" fmla="*/ 461 h 20000"/>
                <a:gd name="T42" fmla="*/ 16040 w 20000"/>
                <a:gd name="T43" fmla="*/ 645 h 20000"/>
                <a:gd name="T44" fmla="*/ 16832 w 20000"/>
                <a:gd name="T45" fmla="*/ 1152 h 20000"/>
                <a:gd name="T46" fmla="*/ 17525 w 20000"/>
                <a:gd name="T47" fmla="*/ 1613 h 20000"/>
                <a:gd name="T48" fmla="*/ 18218 w 20000"/>
                <a:gd name="T49" fmla="*/ 3410 h 20000"/>
                <a:gd name="T50" fmla="*/ 19109 w 20000"/>
                <a:gd name="T51" fmla="*/ 4378 h 20000"/>
                <a:gd name="T52" fmla="*/ 19505 w 20000"/>
                <a:gd name="T53" fmla="*/ 5899 h 20000"/>
                <a:gd name="T54" fmla="*/ 19901 w 20000"/>
                <a:gd name="T55" fmla="*/ 17696 h 20000"/>
                <a:gd name="T56" fmla="*/ 19505 w 20000"/>
                <a:gd name="T57" fmla="*/ 18479 h 20000"/>
                <a:gd name="T58" fmla="*/ 18812 w 20000"/>
                <a:gd name="T59" fmla="*/ 18894 h 20000"/>
                <a:gd name="T60" fmla="*/ 18416 w 20000"/>
                <a:gd name="T61" fmla="*/ 19263 h 20000"/>
                <a:gd name="T62" fmla="*/ 16931 w 20000"/>
                <a:gd name="T63" fmla="*/ 19631 h 20000"/>
                <a:gd name="T64" fmla="*/ 15446 w 20000"/>
                <a:gd name="T65" fmla="*/ 19862 h 20000"/>
                <a:gd name="T66" fmla="*/ 8614 w 20000"/>
                <a:gd name="T67" fmla="*/ 19954 h 20000"/>
                <a:gd name="T68" fmla="*/ 7723 w 20000"/>
                <a:gd name="T69" fmla="*/ 19770 h 20000"/>
                <a:gd name="T70" fmla="*/ 7030 w 20000"/>
                <a:gd name="T71" fmla="*/ 19631 h 20000"/>
                <a:gd name="T72" fmla="*/ 6139 w 20000"/>
                <a:gd name="T73" fmla="*/ 19401 h 20000"/>
                <a:gd name="T74" fmla="*/ 5644 w 20000"/>
                <a:gd name="T75" fmla="*/ 19171 h 20000"/>
                <a:gd name="T76" fmla="*/ 5050 w 20000"/>
                <a:gd name="T77" fmla="*/ 18802 h 20000"/>
                <a:gd name="T78" fmla="*/ 3861 w 20000"/>
                <a:gd name="T79" fmla="*/ 18295 h 20000"/>
                <a:gd name="T80" fmla="*/ 3663 w 20000"/>
                <a:gd name="T81" fmla="*/ 18018 h 20000"/>
                <a:gd name="T82" fmla="*/ 3168 w 20000"/>
                <a:gd name="T83" fmla="*/ 17235 h 20000"/>
                <a:gd name="T84" fmla="*/ 2970 w 20000"/>
                <a:gd name="T85" fmla="*/ 16728 h 20000"/>
                <a:gd name="T86" fmla="*/ 2475 w 20000"/>
                <a:gd name="T87" fmla="*/ 162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2772" y="15207"/>
                  </a:moveTo>
                  <a:lnTo>
                    <a:pt x="2772" y="14839"/>
                  </a:lnTo>
                  <a:lnTo>
                    <a:pt x="2475" y="14839"/>
                  </a:lnTo>
                  <a:lnTo>
                    <a:pt x="2475" y="14747"/>
                  </a:lnTo>
                  <a:lnTo>
                    <a:pt x="2277" y="14608"/>
                  </a:lnTo>
                  <a:lnTo>
                    <a:pt x="2277" y="14516"/>
                  </a:lnTo>
                  <a:lnTo>
                    <a:pt x="2079" y="14516"/>
                  </a:lnTo>
                  <a:lnTo>
                    <a:pt x="2079" y="14332"/>
                  </a:lnTo>
                  <a:lnTo>
                    <a:pt x="1782" y="14332"/>
                  </a:lnTo>
                  <a:lnTo>
                    <a:pt x="1782" y="14147"/>
                  </a:lnTo>
                  <a:lnTo>
                    <a:pt x="1386" y="13917"/>
                  </a:lnTo>
                  <a:lnTo>
                    <a:pt x="1386" y="13871"/>
                  </a:lnTo>
                  <a:lnTo>
                    <a:pt x="1089" y="13779"/>
                  </a:lnTo>
                  <a:lnTo>
                    <a:pt x="1089" y="13548"/>
                  </a:lnTo>
                  <a:lnTo>
                    <a:pt x="891" y="13548"/>
                  </a:lnTo>
                  <a:lnTo>
                    <a:pt x="891" y="13364"/>
                  </a:lnTo>
                  <a:lnTo>
                    <a:pt x="594" y="13272"/>
                  </a:lnTo>
                  <a:lnTo>
                    <a:pt x="594" y="13088"/>
                  </a:lnTo>
                  <a:lnTo>
                    <a:pt x="495" y="12949"/>
                  </a:lnTo>
                  <a:lnTo>
                    <a:pt x="495" y="12581"/>
                  </a:lnTo>
                  <a:lnTo>
                    <a:pt x="198" y="12488"/>
                  </a:lnTo>
                  <a:lnTo>
                    <a:pt x="198" y="11843"/>
                  </a:lnTo>
                  <a:lnTo>
                    <a:pt x="0" y="11705"/>
                  </a:lnTo>
                  <a:lnTo>
                    <a:pt x="0" y="2995"/>
                  </a:lnTo>
                  <a:lnTo>
                    <a:pt x="198" y="2811"/>
                  </a:lnTo>
                  <a:lnTo>
                    <a:pt x="594" y="2581"/>
                  </a:lnTo>
                  <a:lnTo>
                    <a:pt x="891" y="2396"/>
                  </a:lnTo>
                  <a:lnTo>
                    <a:pt x="891" y="1935"/>
                  </a:lnTo>
                  <a:lnTo>
                    <a:pt x="1089" y="1843"/>
                  </a:lnTo>
                  <a:lnTo>
                    <a:pt x="1089" y="1751"/>
                  </a:lnTo>
                  <a:lnTo>
                    <a:pt x="1584" y="1613"/>
                  </a:lnTo>
                  <a:lnTo>
                    <a:pt x="1584" y="1567"/>
                  </a:lnTo>
                  <a:lnTo>
                    <a:pt x="1782" y="1429"/>
                  </a:lnTo>
                  <a:lnTo>
                    <a:pt x="1782" y="1336"/>
                  </a:lnTo>
                  <a:lnTo>
                    <a:pt x="2079" y="1290"/>
                  </a:lnTo>
                  <a:lnTo>
                    <a:pt x="2277" y="1152"/>
                  </a:lnTo>
                  <a:lnTo>
                    <a:pt x="2475" y="1152"/>
                  </a:lnTo>
                  <a:lnTo>
                    <a:pt x="2772" y="1060"/>
                  </a:lnTo>
                  <a:lnTo>
                    <a:pt x="2772" y="968"/>
                  </a:lnTo>
                  <a:lnTo>
                    <a:pt x="2970" y="876"/>
                  </a:lnTo>
                  <a:lnTo>
                    <a:pt x="3168" y="876"/>
                  </a:lnTo>
                  <a:lnTo>
                    <a:pt x="3663" y="783"/>
                  </a:lnTo>
                  <a:lnTo>
                    <a:pt x="3663" y="645"/>
                  </a:lnTo>
                  <a:lnTo>
                    <a:pt x="3861" y="645"/>
                  </a:lnTo>
                  <a:lnTo>
                    <a:pt x="4059" y="599"/>
                  </a:lnTo>
                  <a:lnTo>
                    <a:pt x="4356" y="461"/>
                  </a:lnTo>
                  <a:lnTo>
                    <a:pt x="4752" y="461"/>
                  </a:lnTo>
                  <a:lnTo>
                    <a:pt x="5248" y="369"/>
                  </a:lnTo>
                  <a:lnTo>
                    <a:pt x="5446" y="369"/>
                  </a:lnTo>
                  <a:lnTo>
                    <a:pt x="5644" y="323"/>
                  </a:lnTo>
                  <a:lnTo>
                    <a:pt x="6139" y="323"/>
                  </a:lnTo>
                  <a:lnTo>
                    <a:pt x="6337" y="184"/>
                  </a:lnTo>
                  <a:lnTo>
                    <a:pt x="6337" y="92"/>
                  </a:lnTo>
                  <a:lnTo>
                    <a:pt x="7426" y="92"/>
                  </a:lnTo>
                  <a:lnTo>
                    <a:pt x="7723" y="0"/>
                  </a:lnTo>
                  <a:lnTo>
                    <a:pt x="12970" y="0"/>
                  </a:lnTo>
                  <a:lnTo>
                    <a:pt x="13069" y="92"/>
                  </a:lnTo>
                  <a:lnTo>
                    <a:pt x="13663" y="92"/>
                  </a:lnTo>
                  <a:lnTo>
                    <a:pt x="13861" y="184"/>
                  </a:lnTo>
                  <a:lnTo>
                    <a:pt x="14059" y="184"/>
                  </a:lnTo>
                  <a:lnTo>
                    <a:pt x="14554" y="323"/>
                  </a:lnTo>
                  <a:lnTo>
                    <a:pt x="14950" y="369"/>
                  </a:lnTo>
                  <a:lnTo>
                    <a:pt x="15446" y="461"/>
                  </a:lnTo>
                  <a:lnTo>
                    <a:pt x="15644" y="461"/>
                  </a:lnTo>
                  <a:lnTo>
                    <a:pt x="15941" y="645"/>
                  </a:lnTo>
                  <a:lnTo>
                    <a:pt x="16040" y="645"/>
                  </a:lnTo>
                  <a:lnTo>
                    <a:pt x="16337" y="876"/>
                  </a:lnTo>
                  <a:lnTo>
                    <a:pt x="16634" y="1060"/>
                  </a:lnTo>
                  <a:lnTo>
                    <a:pt x="16832" y="1152"/>
                  </a:lnTo>
                  <a:lnTo>
                    <a:pt x="16931" y="1336"/>
                  </a:lnTo>
                  <a:lnTo>
                    <a:pt x="17228" y="1567"/>
                  </a:lnTo>
                  <a:lnTo>
                    <a:pt x="17525" y="1613"/>
                  </a:lnTo>
                  <a:lnTo>
                    <a:pt x="17921" y="2258"/>
                  </a:lnTo>
                  <a:lnTo>
                    <a:pt x="18218" y="2811"/>
                  </a:lnTo>
                  <a:lnTo>
                    <a:pt x="18218" y="3410"/>
                  </a:lnTo>
                  <a:lnTo>
                    <a:pt x="18614" y="3963"/>
                  </a:lnTo>
                  <a:lnTo>
                    <a:pt x="18812" y="4147"/>
                  </a:lnTo>
                  <a:lnTo>
                    <a:pt x="19109" y="4378"/>
                  </a:lnTo>
                  <a:lnTo>
                    <a:pt x="19109" y="5115"/>
                  </a:lnTo>
                  <a:lnTo>
                    <a:pt x="19208" y="5714"/>
                  </a:lnTo>
                  <a:lnTo>
                    <a:pt x="19505" y="5899"/>
                  </a:lnTo>
                  <a:lnTo>
                    <a:pt x="19703" y="6452"/>
                  </a:lnTo>
                  <a:lnTo>
                    <a:pt x="19901" y="7051"/>
                  </a:lnTo>
                  <a:lnTo>
                    <a:pt x="19901" y="17696"/>
                  </a:lnTo>
                  <a:lnTo>
                    <a:pt x="19703" y="17834"/>
                  </a:lnTo>
                  <a:lnTo>
                    <a:pt x="19703" y="18433"/>
                  </a:lnTo>
                  <a:lnTo>
                    <a:pt x="19505" y="18479"/>
                  </a:lnTo>
                  <a:lnTo>
                    <a:pt x="19505" y="18664"/>
                  </a:lnTo>
                  <a:lnTo>
                    <a:pt x="19109" y="18802"/>
                  </a:lnTo>
                  <a:lnTo>
                    <a:pt x="18812" y="18894"/>
                  </a:lnTo>
                  <a:lnTo>
                    <a:pt x="18812" y="19124"/>
                  </a:lnTo>
                  <a:lnTo>
                    <a:pt x="18614" y="19171"/>
                  </a:lnTo>
                  <a:lnTo>
                    <a:pt x="18416" y="19263"/>
                  </a:lnTo>
                  <a:lnTo>
                    <a:pt x="17921" y="19401"/>
                  </a:lnTo>
                  <a:lnTo>
                    <a:pt x="17525" y="19585"/>
                  </a:lnTo>
                  <a:lnTo>
                    <a:pt x="16931" y="19631"/>
                  </a:lnTo>
                  <a:lnTo>
                    <a:pt x="16832" y="19631"/>
                  </a:lnTo>
                  <a:lnTo>
                    <a:pt x="15446" y="19770"/>
                  </a:lnTo>
                  <a:lnTo>
                    <a:pt x="15446" y="19862"/>
                  </a:lnTo>
                  <a:lnTo>
                    <a:pt x="14059" y="19862"/>
                  </a:lnTo>
                  <a:lnTo>
                    <a:pt x="13861" y="19954"/>
                  </a:lnTo>
                  <a:lnTo>
                    <a:pt x="8614" y="19954"/>
                  </a:lnTo>
                  <a:lnTo>
                    <a:pt x="8317" y="19862"/>
                  </a:lnTo>
                  <a:lnTo>
                    <a:pt x="7921" y="19862"/>
                  </a:lnTo>
                  <a:lnTo>
                    <a:pt x="7723" y="19770"/>
                  </a:lnTo>
                  <a:lnTo>
                    <a:pt x="7426" y="19770"/>
                  </a:lnTo>
                  <a:lnTo>
                    <a:pt x="7228" y="19631"/>
                  </a:lnTo>
                  <a:lnTo>
                    <a:pt x="7030" y="19631"/>
                  </a:lnTo>
                  <a:lnTo>
                    <a:pt x="6535" y="19447"/>
                  </a:lnTo>
                  <a:lnTo>
                    <a:pt x="6337" y="19447"/>
                  </a:lnTo>
                  <a:lnTo>
                    <a:pt x="6139" y="19401"/>
                  </a:lnTo>
                  <a:lnTo>
                    <a:pt x="6139" y="19263"/>
                  </a:lnTo>
                  <a:lnTo>
                    <a:pt x="5941" y="19263"/>
                  </a:lnTo>
                  <a:lnTo>
                    <a:pt x="5644" y="19171"/>
                  </a:lnTo>
                  <a:lnTo>
                    <a:pt x="5446" y="19124"/>
                  </a:lnTo>
                  <a:lnTo>
                    <a:pt x="5248" y="18986"/>
                  </a:lnTo>
                  <a:lnTo>
                    <a:pt x="5050" y="18802"/>
                  </a:lnTo>
                  <a:lnTo>
                    <a:pt x="4356" y="18479"/>
                  </a:lnTo>
                  <a:lnTo>
                    <a:pt x="4059" y="18295"/>
                  </a:lnTo>
                  <a:lnTo>
                    <a:pt x="3861" y="18295"/>
                  </a:lnTo>
                  <a:lnTo>
                    <a:pt x="3861" y="18203"/>
                  </a:lnTo>
                  <a:lnTo>
                    <a:pt x="3663" y="18111"/>
                  </a:lnTo>
                  <a:lnTo>
                    <a:pt x="3663" y="18018"/>
                  </a:lnTo>
                  <a:lnTo>
                    <a:pt x="3366" y="17926"/>
                  </a:lnTo>
                  <a:lnTo>
                    <a:pt x="3366" y="17327"/>
                  </a:lnTo>
                  <a:lnTo>
                    <a:pt x="3168" y="17235"/>
                  </a:lnTo>
                  <a:lnTo>
                    <a:pt x="3168" y="16959"/>
                  </a:lnTo>
                  <a:lnTo>
                    <a:pt x="2970" y="16959"/>
                  </a:lnTo>
                  <a:lnTo>
                    <a:pt x="2970" y="16728"/>
                  </a:lnTo>
                  <a:lnTo>
                    <a:pt x="2772" y="16728"/>
                  </a:lnTo>
                  <a:lnTo>
                    <a:pt x="2772" y="16267"/>
                  </a:lnTo>
                  <a:lnTo>
                    <a:pt x="2475" y="16267"/>
                  </a:lnTo>
                  <a:lnTo>
                    <a:pt x="2475" y="15115"/>
                  </a:lnTo>
                  <a:lnTo>
                    <a:pt x="2772" y="15207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1" name="Freeform 483" descr="Large checker board"/>
            <p:cNvSpPr>
              <a:spLocks/>
            </p:cNvSpPr>
            <p:nvPr/>
          </p:nvSpPr>
          <p:spPr bwMode="auto">
            <a:xfrm>
              <a:off x="3936" y="2750"/>
              <a:ext cx="76" cy="99"/>
            </a:xfrm>
            <a:custGeom>
              <a:avLst/>
              <a:gdLst>
                <a:gd name="T0" fmla="*/ 17579 w 20000"/>
                <a:gd name="T1" fmla="*/ 3482 h 20000"/>
                <a:gd name="T2" fmla="*/ 19895 w 20000"/>
                <a:gd name="T3" fmla="*/ 2753 h 20000"/>
                <a:gd name="T4" fmla="*/ 19895 w 20000"/>
                <a:gd name="T5" fmla="*/ 16518 h 20000"/>
                <a:gd name="T6" fmla="*/ 18842 w 20000"/>
                <a:gd name="T7" fmla="*/ 17409 h 20000"/>
                <a:gd name="T8" fmla="*/ 19158 w 20000"/>
                <a:gd name="T9" fmla="*/ 17652 h 20000"/>
                <a:gd name="T10" fmla="*/ 19158 w 20000"/>
                <a:gd name="T11" fmla="*/ 17895 h 20000"/>
                <a:gd name="T12" fmla="*/ 18842 w 20000"/>
                <a:gd name="T13" fmla="*/ 17895 h 20000"/>
                <a:gd name="T14" fmla="*/ 18526 w 20000"/>
                <a:gd name="T15" fmla="*/ 18381 h 20000"/>
                <a:gd name="T16" fmla="*/ 18211 w 20000"/>
                <a:gd name="T17" fmla="*/ 18381 h 20000"/>
                <a:gd name="T18" fmla="*/ 17895 w 20000"/>
                <a:gd name="T19" fmla="*/ 18543 h 20000"/>
                <a:gd name="T20" fmla="*/ 15368 w 20000"/>
                <a:gd name="T21" fmla="*/ 18543 h 20000"/>
                <a:gd name="T22" fmla="*/ 15053 w 20000"/>
                <a:gd name="T23" fmla="*/ 18866 h 20000"/>
                <a:gd name="T24" fmla="*/ 10105 w 20000"/>
                <a:gd name="T25" fmla="*/ 18866 h 20000"/>
                <a:gd name="T26" fmla="*/ 9789 w 20000"/>
                <a:gd name="T27" fmla="*/ 19271 h 20000"/>
                <a:gd name="T28" fmla="*/ 9263 w 20000"/>
                <a:gd name="T29" fmla="*/ 19271 h 20000"/>
                <a:gd name="T30" fmla="*/ 8947 w 20000"/>
                <a:gd name="T31" fmla="*/ 19433 h 20000"/>
                <a:gd name="T32" fmla="*/ 8737 w 20000"/>
                <a:gd name="T33" fmla="*/ 19433 h 20000"/>
                <a:gd name="T34" fmla="*/ 8316 w 20000"/>
                <a:gd name="T35" fmla="*/ 19757 h 20000"/>
                <a:gd name="T36" fmla="*/ 6421 w 20000"/>
                <a:gd name="T37" fmla="*/ 19757 h 20000"/>
                <a:gd name="T38" fmla="*/ 5789 w 20000"/>
                <a:gd name="T39" fmla="*/ 19919 h 20000"/>
                <a:gd name="T40" fmla="*/ 3474 w 20000"/>
                <a:gd name="T41" fmla="*/ 19919 h 20000"/>
                <a:gd name="T42" fmla="*/ 3158 w 20000"/>
                <a:gd name="T43" fmla="*/ 19757 h 20000"/>
                <a:gd name="T44" fmla="*/ 2842 w 20000"/>
                <a:gd name="T45" fmla="*/ 19433 h 20000"/>
                <a:gd name="T46" fmla="*/ 2842 w 20000"/>
                <a:gd name="T47" fmla="*/ 18381 h 20000"/>
                <a:gd name="T48" fmla="*/ 1158 w 20000"/>
                <a:gd name="T49" fmla="*/ 17895 h 20000"/>
                <a:gd name="T50" fmla="*/ 1158 w 20000"/>
                <a:gd name="T51" fmla="*/ 17409 h 20000"/>
                <a:gd name="T52" fmla="*/ 842 w 20000"/>
                <a:gd name="T53" fmla="*/ 16923 h 20000"/>
                <a:gd name="T54" fmla="*/ 842 w 20000"/>
                <a:gd name="T55" fmla="*/ 16032 h 20000"/>
                <a:gd name="T56" fmla="*/ 526 w 20000"/>
                <a:gd name="T57" fmla="*/ 15547 h 20000"/>
                <a:gd name="T58" fmla="*/ 211 w 20000"/>
                <a:gd name="T59" fmla="*/ 15061 h 20000"/>
                <a:gd name="T60" fmla="*/ 211 w 20000"/>
                <a:gd name="T61" fmla="*/ 14656 h 20000"/>
                <a:gd name="T62" fmla="*/ 0 w 20000"/>
                <a:gd name="T63" fmla="*/ 14170 h 20000"/>
                <a:gd name="T64" fmla="*/ 0 w 20000"/>
                <a:gd name="T65" fmla="*/ 3239 h 20000"/>
                <a:gd name="T66" fmla="*/ 211 w 20000"/>
                <a:gd name="T67" fmla="*/ 3239 h 20000"/>
                <a:gd name="T68" fmla="*/ 211 w 20000"/>
                <a:gd name="T69" fmla="*/ 1862 h 20000"/>
                <a:gd name="T70" fmla="*/ 2000 w 20000"/>
                <a:gd name="T71" fmla="*/ 1862 h 20000"/>
                <a:gd name="T72" fmla="*/ 2000 w 20000"/>
                <a:gd name="T73" fmla="*/ 0 h 20000"/>
                <a:gd name="T74" fmla="*/ 8316 w 20000"/>
                <a:gd name="T75" fmla="*/ 0 h 20000"/>
                <a:gd name="T76" fmla="*/ 10737 w 20000"/>
                <a:gd name="T77" fmla="*/ 243 h 20000"/>
                <a:gd name="T78" fmla="*/ 11263 w 20000"/>
                <a:gd name="T79" fmla="*/ 243 h 20000"/>
                <a:gd name="T80" fmla="*/ 11895 w 20000"/>
                <a:gd name="T81" fmla="*/ 486 h 20000"/>
                <a:gd name="T82" fmla="*/ 12947 w 20000"/>
                <a:gd name="T83" fmla="*/ 486 h 20000"/>
                <a:gd name="T84" fmla="*/ 13263 w 20000"/>
                <a:gd name="T85" fmla="*/ 648 h 20000"/>
                <a:gd name="T86" fmla="*/ 13895 w 20000"/>
                <a:gd name="T87" fmla="*/ 972 h 20000"/>
                <a:gd name="T88" fmla="*/ 14421 w 20000"/>
                <a:gd name="T89" fmla="*/ 972 h 20000"/>
                <a:gd name="T90" fmla="*/ 14737 w 20000"/>
                <a:gd name="T91" fmla="*/ 1377 h 20000"/>
                <a:gd name="T92" fmla="*/ 15895 w 20000"/>
                <a:gd name="T93" fmla="*/ 1377 h 20000"/>
                <a:gd name="T94" fmla="*/ 16211 w 20000"/>
                <a:gd name="T95" fmla="*/ 1619 h 20000"/>
                <a:gd name="T96" fmla="*/ 16421 w 20000"/>
                <a:gd name="T97" fmla="*/ 1619 h 20000"/>
                <a:gd name="T98" fmla="*/ 16421 w 20000"/>
                <a:gd name="T99" fmla="*/ 2105 h 20000"/>
                <a:gd name="T100" fmla="*/ 16737 w 20000"/>
                <a:gd name="T101" fmla="*/ 2348 h 20000"/>
                <a:gd name="T102" fmla="*/ 17895 w 20000"/>
                <a:gd name="T103" fmla="*/ 2348 h 20000"/>
                <a:gd name="T104" fmla="*/ 17895 w 20000"/>
                <a:gd name="T105" fmla="*/ 2591 h 20000"/>
                <a:gd name="T106" fmla="*/ 18211 w 20000"/>
                <a:gd name="T107" fmla="*/ 2591 h 20000"/>
                <a:gd name="T108" fmla="*/ 18211 w 20000"/>
                <a:gd name="T109" fmla="*/ 2753 h 20000"/>
                <a:gd name="T110" fmla="*/ 19158 w 20000"/>
                <a:gd name="T111" fmla="*/ 2753 h 20000"/>
                <a:gd name="T112" fmla="*/ 17579 w 20000"/>
                <a:gd name="T113" fmla="*/ 34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7579" y="3482"/>
                  </a:moveTo>
                  <a:lnTo>
                    <a:pt x="19895" y="2753"/>
                  </a:lnTo>
                  <a:lnTo>
                    <a:pt x="19895" y="16518"/>
                  </a:lnTo>
                  <a:lnTo>
                    <a:pt x="18842" y="17409"/>
                  </a:lnTo>
                  <a:lnTo>
                    <a:pt x="19158" y="17652"/>
                  </a:lnTo>
                  <a:lnTo>
                    <a:pt x="19158" y="17895"/>
                  </a:lnTo>
                  <a:lnTo>
                    <a:pt x="18842" y="17895"/>
                  </a:lnTo>
                  <a:lnTo>
                    <a:pt x="18526" y="18381"/>
                  </a:lnTo>
                  <a:lnTo>
                    <a:pt x="18211" y="18381"/>
                  </a:lnTo>
                  <a:lnTo>
                    <a:pt x="17895" y="18543"/>
                  </a:lnTo>
                  <a:lnTo>
                    <a:pt x="15368" y="18543"/>
                  </a:lnTo>
                  <a:lnTo>
                    <a:pt x="15053" y="18866"/>
                  </a:lnTo>
                  <a:lnTo>
                    <a:pt x="10105" y="18866"/>
                  </a:lnTo>
                  <a:lnTo>
                    <a:pt x="9789" y="19271"/>
                  </a:lnTo>
                  <a:lnTo>
                    <a:pt x="9263" y="19271"/>
                  </a:lnTo>
                  <a:lnTo>
                    <a:pt x="8947" y="19433"/>
                  </a:lnTo>
                  <a:lnTo>
                    <a:pt x="8737" y="19433"/>
                  </a:lnTo>
                  <a:lnTo>
                    <a:pt x="8316" y="19757"/>
                  </a:lnTo>
                  <a:lnTo>
                    <a:pt x="6421" y="19757"/>
                  </a:lnTo>
                  <a:lnTo>
                    <a:pt x="5789" y="19919"/>
                  </a:lnTo>
                  <a:lnTo>
                    <a:pt x="3474" y="19919"/>
                  </a:lnTo>
                  <a:lnTo>
                    <a:pt x="3158" y="19757"/>
                  </a:lnTo>
                  <a:lnTo>
                    <a:pt x="2842" y="19433"/>
                  </a:lnTo>
                  <a:lnTo>
                    <a:pt x="2842" y="18381"/>
                  </a:lnTo>
                  <a:lnTo>
                    <a:pt x="1158" y="17895"/>
                  </a:lnTo>
                  <a:lnTo>
                    <a:pt x="1158" y="17409"/>
                  </a:lnTo>
                  <a:lnTo>
                    <a:pt x="842" y="16923"/>
                  </a:lnTo>
                  <a:lnTo>
                    <a:pt x="842" y="16032"/>
                  </a:lnTo>
                  <a:lnTo>
                    <a:pt x="526" y="15547"/>
                  </a:lnTo>
                  <a:lnTo>
                    <a:pt x="211" y="15061"/>
                  </a:lnTo>
                  <a:lnTo>
                    <a:pt x="211" y="14656"/>
                  </a:lnTo>
                  <a:lnTo>
                    <a:pt x="0" y="14170"/>
                  </a:lnTo>
                  <a:lnTo>
                    <a:pt x="0" y="3239"/>
                  </a:lnTo>
                  <a:lnTo>
                    <a:pt x="211" y="3239"/>
                  </a:lnTo>
                  <a:lnTo>
                    <a:pt x="211" y="1862"/>
                  </a:lnTo>
                  <a:lnTo>
                    <a:pt x="2000" y="1862"/>
                  </a:lnTo>
                  <a:lnTo>
                    <a:pt x="2000" y="0"/>
                  </a:lnTo>
                  <a:lnTo>
                    <a:pt x="8316" y="0"/>
                  </a:lnTo>
                  <a:lnTo>
                    <a:pt x="10737" y="243"/>
                  </a:lnTo>
                  <a:lnTo>
                    <a:pt x="11263" y="243"/>
                  </a:lnTo>
                  <a:lnTo>
                    <a:pt x="11895" y="486"/>
                  </a:lnTo>
                  <a:lnTo>
                    <a:pt x="12947" y="486"/>
                  </a:lnTo>
                  <a:lnTo>
                    <a:pt x="13263" y="648"/>
                  </a:lnTo>
                  <a:lnTo>
                    <a:pt x="13895" y="972"/>
                  </a:lnTo>
                  <a:lnTo>
                    <a:pt x="14421" y="972"/>
                  </a:lnTo>
                  <a:lnTo>
                    <a:pt x="14737" y="1377"/>
                  </a:lnTo>
                  <a:lnTo>
                    <a:pt x="15895" y="1377"/>
                  </a:lnTo>
                  <a:lnTo>
                    <a:pt x="16211" y="1619"/>
                  </a:lnTo>
                  <a:lnTo>
                    <a:pt x="16421" y="1619"/>
                  </a:lnTo>
                  <a:lnTo>
                    <a:pt x="16421" y="2105"/>
                  </a:lnTo>
                  <a:lnTo>
                    <a:pt x="16737" y="2348"/>
                  </a:lnTo>
                  <a:lnTo>
                    <a:pt x="17895" y="2348"/>
                  </a:lnTo>
                  <a:lnTo>
                    <a:pt x="17895" y="2591"/>
                  </a:lnTo>
                  <a:lnTo>
                    <a:pt x="18211" y="2591"/>
                  </a:lnTo>
                  <a:lnTo>
                    <a:pt x="18211" y="2753"/>
                  </a:lnTo>
                  <a:lnTo>
                    <a:pt x="19158" y="2753"/>
                  </a:lnTo>
                  <a:lnTo>
                    <a:pt x="17579" y="3482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2" name="Freeform 484"/>
            <p:cNvSpPr>
              <a:spLocks/>
            </p:cNvSpPr>
            <p:nvPr/>
          </p:nvSpPr>
          <p:spPr bwMode="auto">
            <a:xfrm>
              <a:off x="3967" y="2823"/>
              <a:ext cx="148" cy="95"/>
            </a:xfrm>
            <a:custGeom>
              <a:avLst/>
              <a:gdLst>
                <a:gd name="T0" fmla="*/ 5189 w 20000"/>
                <a:gd name="T1" fmla="*/ 17468 h 20000"/>
                <a:gd name="T2" fmla="*/ 5459 w 20000"/>
                <a:gd name="T3" fmla="*/ 17637 h 20000"/>
                <a:gd name="T4" fmla="*/ 5622 w 20000"/>
                <a:gd name="T5" fmla="*/ 18143 h 20000"/>
                <a:gd name="T6" fmla="*/ 6108 w 20000"/>
                <a:gd name="T7" fmla="*/ 18565 h 20000"/>
                <a:gd name="T8" fmla="*/ 6378 w 20000"/>
                <a:gd name="T9" fmla="*/ 18987 h 20000"/>
                <a:gd name="T10" fmla="*/ 6919 w 20000"/>
                <a:gd name="T11" fmla="*/ 19325 h 20000"/>
                <a:gd name="T12" fmla="*/ 7459 w 20000"/>
                <a:gd name="T13" fmla="*/ 19747 h 20000"/>
                <a:gd name="T14" fmla="*/ 16973 w 20000"/>
                <a:gd name="T15" fmla="*/ 19916 h 20000"/>
                <a:gd name="T16" fmla="*/ 17568 w 20000"/>
                <a:gd name="T17" fmla="*/ 18987 h 20000"/>
                <a:gd name="T18" fmla="*/ 18216 w 20000"/>
                <a:gd name="T19" fmla="*/ 18819 h 20000"/>
                <a:gd name="T20" fmla="*/ 18541 w 20000"/>
                <a:gd name="T21" fmla="*/ 18143 h 20000"/>
                <a:gd name="T22" fmla="*/ 18811 w 20000"/>
                <a:gd name="T23" fmla="*/ 17637 h 20000"/>
                <a:gd name="T24" fmla="*/ 19027 w 20000"/>
                <a:gd name="T25" fmla="*/ 17215 h 20000"/>
                <a:gd name="T26" fmla="*/ 19189 w 20000"/>
                <a:gd name="T27" fmla="*/ 16287 h 20000"/>
                <a:gd name="T28" fmla="*/ 19405 w 20000"/>
                <a:gd name="T29" fmla="*/ 15865 h 20000"/>
                <a:gd name="T30" fmla="*/ 19568 w 20000"/>
                <a:gd name="T31" fmla="*/ 14768 h 20000"/>
                <a:gd name="T32" fmla="*/ 19676 w 20000"/>
                <a:gd name="T33" fmla="*/ 13840 h 20000"/>
                <a:gd name="T34" fmla="*/ 19892 w 20000"/>
                <a:gd name="T35" fmla="*/ 12489 h 20000"/>
                <a:gd name="T36" fmla="*/ 19892 w 20000"/>
                <a:gd name="T37" fmla="*/ 6835 h 20000"/>
                <a:gd name="T38" fmla="*/ 19730 w 20000"/>
                <a:gd name="T39" fmla="*/ 5907 h 20000"/>
                <a:gd name="T40" fmla="*/ 19514 w 20000"/>
                <a:gd name="T41" fmla="*/ 4557 h 20000"/>
                <a:gd name="T42" fmla="*/ 19297 w 20000"/>
                <a:gd name="T43" fmla="*/ 3797 h 20000"/>
                <a:gd name="T44" fmla="*/ 18811 w 20000"/>
                <a:gd name="T45" fmla="*/ 3207 h 20000"/>
                <a:gd name="T46" fmla="*/ 18324 w 20000"/>
                <a:gd name="T47" fmla="*/ 2447 h 20000"/>
                <a:gd name="T48" fmla="*/ 16595 w 20000"/>
                <a:gd name="T49" fmla="*/ 1772 h 20000"/>
                <a:gd name="T50" fmla="*/ 15622 w 20000"/>
                <a:gd name="T51" fmla="*/ 844 h 20000"/>
                <a:gd name="T52" fmla="*/ 14054 w 20000"/>
                <a:gd name="T53" fmla="*/ 422 h 20000"/>
                <a:gd name="T54" fmla="*/ 2270 w 20000"/>
                <a:gd name="T55" fmla="*/ 0 h 20000"/>
                <a:gd name="T56" fmla="*/ 1459 w 20000"/>
                <a:gd name="T57" fmla="*/ 422 h 20000"/>
                <a:gd name="T58" fmla="*/ 1081 w 20000"/>
                <a:gd name="T59" fmla="*/ 1097 h 20000"/>
                <a:gd name="T60" fmla="*/ 703 w 20000"/>
                <a:gd name="T61" fmla="*/ 1519 h 20000"/>
                <a:gd name="T62" fmla="*/ 324 w 20000"/>
                <a:gd name="T63" fmla="*/ 2954 h 20000"/>
                <a:gd name="T64" fmla="*/ 108 w 20000"/>
                <a:gd name="T65" fmla="*/ 4557 h 20000"/>
                <a:gd name="T66" fmla="*/ 0 w 20000"/>
                <a:gd name="T67" fmla="*/ 11308 h 20000"/>
                <a:gd name="T68" fmla="*/ 216 w 20000"/>
                <a:gd name="T69" fmla="*/ 12236 h 20000"/>
                <a:gd name="T70" fmla="*/ 324 w 20000"/>
                <a:gd name="T71" fmla="*/ 12911 h 20000"/>
                <a:gd name="T72" fmla="*/ 595 w 20000"/>
                <a:gd name="T73" fmla="*/ 13840 h 20000"/>
                <a:gd name="T74" fmla="*/ 811 w 20000"/>
                <a:gd name="T75" fmla="*/ 14262 h 20000"/>
                <a:gd name="T76" fmla="*/ 1135 w 20000"/>
                <a:gd name="T77" fmla="*/ 14937 h 20000"/>
                <a:gd name="T78" fmla="*/ 1676 w 20000"/>
                <a:gd name="T79" fmla="*/ 16118 h 20000"/>
                <a:gd name="T80" fmla="*/ 1946 w 20000"/>
                <a:gd name="T81" fmla="*/ 16287 h 20000"/>
                <a:gd name="T82" fmla="*/ 2703 w 20000"/>
                <a:gd name="T83" fmla="*/ 16793 h 20000"/>
                <a:gd name="T84" fmla="*/ 3243 w 20000"/>
                <a:gd name="T85" fmla="*/ 17046 h 20000"/>
                <a:gd name="T86" fmla="*/ 3676 w 20000"/>
                <a:gd name="T87" fmla="*/ 1746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17215"/>
                  </a:moveTo>
                  <a:lnTo>
                    <a:pt x="5189" y="17215"/>
                  </a:lnTo>
                  <a:lnTo>
                    <a:pt x="5189" y="17468"/>
                  </a:lnTo>
                  <a:lnTo>
                    <a:pt x="5243" y="17468"/>
                  </a:lnTo>
                  <a:lnTo>
                    <a:pt x="5351" y="17637"/>
                  </a:lnTo>
                  <a:lnTo>
                    <a:pt x="5459" y="17637"/>
                  </a:lnTo>
                  <a:lnTo>
                    <a:pt x="5459" y="17975"/>
                  </a:lnTo>
                  <a:lnTo>
                    <a:pt x="5622" y="17975"/>
                  </a:lnTo>
                  <a:lnTo>
                    <a:pt x="5622" y="18143"/>
                  </a:lnTo>
                  <a:lnTo>
                    <a:pt x="5838" y="18143"/>
                  </a:lnTo>
                  <a:lnTo>
                    <a:pt x="6054" y="18565"/>
                  </a:lnTo>
                  <a:lnTo>
                    <a:pt x="6108" y="18565"/>
                  </a:lnTo>
                  <a:lnTo>
                    <a:pt x="6216" y="18819"/>
                  </a:lnTo>
                  <a:lnTo>
                    <a:pt x="6378" y="18819"/>
                  </a:lnTo>
                  <a:lnTo>
                    <a:pt x="6378" y="18987"/>
                  </a:lnTo>
                  <a:lnTo>
                    <a:pt x="6595" y="18987"/>
                  </a:lnTo>
                  <a:lnTo>
                    <a:pt x="6703" y="19325"/>
                  </a:lnTo>
                  <a:lnTo>
                    <a:pt x="6919" y="19325"/>
                  </a:lnTo>
                  <a:lnTo>
                    <a:pt x="6973" y="19494"/>
                  </a:lnTo>
                  <a:lnTo>
                    <a:pt x="7405" y="19494"/>
                  </a:lnTo>
                  <a:lnTo>
                    <a:pt x="7459" y="19747"/>
                  </a:lnTo>
                  <a:lnTo>
                    <a:pt x="8162" y="19747"/>
                  </a:lnTo>
                  <a:lnTo>
                    <a:pt x="8270" y="19916"/>
                  </a:lnTo>
                  <a:lnTo>
                    <a:pt x="16973" y="19916"/>
                  </a:lnTo>
                  <a:lnTo>
                    <a:pt x="17135" y="19747"/>
                  </a:lnTo>
                  <a:lnTo>
                    <a:pt x="17351" y="19325"/>
                  </a:lnTo>
                  <a:lnTo>
                    <a:pt x="17568" y="18987"/>
                  </a:lnTo>
                  <a:lnTo>
                    <a:pt x="18054" y="18987"/>
                  </a:lnTo>
                  <a:lnTo>
                    <a:pt x="18162" y="18819"/>
                  </a:lnTo>
                  <a:lnTo>
                    <a:pt x="18216" y="18819"/>
                  </a:lnTo>
                  <a:lnTo>
                    <a:pt x="18324" y="18397"/>
                  </a:lnTo>
                  <a:lnTo>
                    <a:pt x="18432" y="18397"/>
                  </a:lnTo>
                  <a:lnTo>
                    <a:pt x="18541" y="18143"/>
                  </a:lnTo>
                  <a:lnTo>
                    <a:pt x="18649" y="18143"/>
                  </a:lnTo>
                  <a:lnTo>
                    <a:pt x="18703" y="17975"/>
                  </a:lnTo>
                  <a:lnTo>
                    <a:pt x="18811" y="17637"/>
                  </a:lnTo>
                  <a:lnTo>
                    <a:pt x="18811" y="17468"/>
                  </a:lnTo>
                  <a:lnTo>
                    <a:pt x="18919" y="17215"/>
                  </a:lnTo>
                  <a:lnTo>
                    <a:pt x="19027" y="17215"/>
                  </a:lnTo>
                  <a:lnTo>
                    <a:pt x="19081" y="17046"/>
                  </a:lnTo>
                  <a:lnTo>
                    <a:pt x="19081" y="16793"/>
                  </a:lnTo>
                  <a:lnTo>
                    <a:pt x="19189" y="16287"/>
                  </a:lnTo>
                  <a:lnTo>
                    <a:pt x="19297" y="16287"/>
                  </a:lnTo>
                  <a:lnTo>
                    <a:pt x="19297" y="16118"/>
                  </a:lnTo>
                  <a:lnTo>
                    <a:pt x="19405" y="15865"/>
                  </a:lnTo>
                  <a:lnTo>
                    <a:pt x="19514" y="15696"/>
                  </a:lnTo>
                  <a:lnTo>
                    <a:pt x="19514" y="15190"/>
                  </a:lnTo>
                  <a:lnTo>
                    <a:pt x="19568" y="14768"/>
                  </a:lnTo>
                  <a:lnTo>
                    <a:pt x="19568" y="14430"/>
                  </a:lnTo>
                  <a:lnTo>
                    <a:pt x="19676" y="14262"/>
                  </a:lnTo>
                  <a:lnTo>
                    <a:pt x="19676" y="13840"/>
                  </a:lnTo>
                  <a:lnTo>
                    <a:pt x="19730" y="13586"/>
                  </a:lnTo>
                  <a:lnTo>
                    <a:pt x="19892" y="13586"/>
                  </a:lnTo>
                  <a:lnTo>
                    <a:pt x="19892" y="12489"/>
                  </a:lnTo>
                  <a:lnTo>
                    <a:pt x="19946" y="12236"/>
                  </a:lnTo>
                  <a:lnTo>
                    <a:pt x="19946" y="7004"/>
                  </a:lnTo>
                  <a:lnTo>
                    <a:pt x="19892" y="6835"/>
                  </a:lnTo>
                  <a:lnTo>
                    <a:pt x="19892" y="6329"/>
                  </a:lnTo>
                  <a:lnTo>
                    <a:pt x="19730" y="6076"/>
                  </a:lnTo>
                  <a:lnTo>
                    <a:pt x="19730" y="5907"/>
                  </a:lnTo>
                  <a:lnTo>
                    <a:pt x="19676" y="5401"/>
                  </a:lnTo>
                  <a:lnTo>
                    <a:pt x="19568" y="4979"/>
                  </a:lnTo>
                  <a:lnTo>
                    <a:pt x="19514" y="4557"/>
                  </a:lnTo>
                  <a:lnTo>
                    <a:pt x="19514" y="4219"/>
                  </a:lnTo>
                  <a:lnTo>
                    <a:pt x="19297" y="4051"/>
                  </a:lnTo>
                  <a:lnTo>
                    <a:pt x="19297" y="3797"/>
                  </a:lnTo>
                  <a:lnTo>
                    <a:pt x="19081" y="3629"/>
                  </a:lnTo>
                  <a:lnTo>
                    <a:pt x="18919" y="3376"/>
                  </a:lnTo>
                  <a:lnTo>
                    <a:pt x="18811" y="3207"/>
                  </a:lnTo>
                  <a:lnTo>
                    <a:pt x="18649" y="2954"/>
                  </a:lnTo>
                  <a:lnTo>
                    <a:pt x="18432" y="2700"/>
                  </a:lnTo>
                  <a:lnTo>
                    <a:pt x="18324" y="2447"/>
                  </a:lnTo>
                  <a:lnTo>
                    <a:pt x="17730" y="2025"/>
                  </a:lnTo>
                  <a:lnTo>
                    <a:pt x="17135" y="1772"/>
                  </a:lnTo>
                  <a:lnTo>
                    <a:pt x="16595" y="1772"/>
                  </a:lnTo>
                  <a:lnTo>
                    <a:pt x="16054" y="1350"/>
                  </a:lnTo>
                  <a:lnTo>
                    <a:pt x="15838" y="1097"/>
                  </a:lnTo>
                  <a:lnTo>
                    <a:pt x="15622" y="844"/>
                  </a:lnTo>
                  <a:lnTo>
                    <a:pt x="14811" y="844"/>
                  </a:lnTo>
                  <a:lnTo>
                    <a:pt x="14270" y="675"/>
                  </a:lnTo>
                  <a:lnTo>
                    <a:pt x="14054" y="422"/>
                  </a:lnTo>
                  <a:lnTo>
                    <a:pt x="13514" y="253"/>
                  </a:lnTo>
                  <a:lnTo>
                    <a:pt x="12919" y="0"/>
                  </a:lnTo>
                  <a:lnTo>
                    <a:pt x="2270" y="0"/>
                  </a:lnTo>
                  <a:lnTo>
                    <a:pt x="2162" y="253"/>
                  </a:lnTo>
                  <a:lnTo>
                    <a:pt x="1568" y="253"/>
                  </a:lnTo>
                  <a:lnTo>
                    <a:pt x="1459" y="422"/>
                  </a:lnTo>
                  <a:lnTo>
                    <a:pt x="1297" y="422"/>
                  </a:lnTo>
                  <a:lnTo>
                    <a:pt x="1135" y="844"/>
                  </a:lnTo>
                  <a:lnTo>
                    <a:pt x="1081" y="1097"/>
                  </a:lnTo>
                  <a:lnTo>
                    <a:pt x="865" y="1097"/>
                  </a:lnTo>
                  <a:lnTo>
                    <a:pt x="811" y="1350"/>
                  </a:lnTo>
                  <a:lnTo>
                    <a:pt x="703" y="1519"/>
                  </a:lnTo>
                  <a:lnTo>
                    <a:pt x="595" y="2025"/>
                  </a:lnTo>
                  <a:lnTo>
                    <a:pt x="432" y="2447"/>
                  </a:lnTo>
                  <a:lnTo>
                    <a:pt x="324" y="2954"/>
                  </a:lnTo>
                  <a:lnTo>
                    <a:pt x="324" y="3207"/>
                  </a:lnTo>
                  <a:lnTo>
                    <a:pt x="216" y="4557"/>
                  </a:lnTo>
                  <a:lnTo>
                    <a:pt x="108" y="4557"/>
                  </a:lnTo>
                  <a:lnTo>
                    <a:pt x="108" y="5907"/>
                  </a:lnTo>
                  <a:lnTo>
                    <a:pt x="0" y="6076"/>
                  </a:lnTo>
                  <a:lnTo>
                    <a:pt x="0" y="11308"/>
                  </a:lnTo>
                  <a:lnTo>
                    <a:pt x="108" y="11561"/>
                  </a:lnTo>
                  <a:lnTo>
                    <a:pt x="108" y="11983"/>
                  </a:lnTo>
                  <a:lnTo>
                    <a:pt x="216" y="12236"/>
                  </a:lnTo>
                  <a:lnTo>
                    <a:pt x="216" y="12489"/>
                  </a:lnTo>
                  <a:lnTo>
                    <a:pt x="324" y="12658"/>
                  </a:lnTo>
                  <a:lnTo>
                    <a:pt x="324" y="12911"/>
                  </a:lnTo>
                  <a:lnTo>
                    <a:pt x="486" y="13418"/>
                  </a:lnTo>
                  <a:lnTo>
                    <a:pt x="486" y="13586"/>
                  </a:lnTo>
                  <a:lnTo>
                    <a:pt x="595" y="13840"/>
                  </a:lnTo>
                  <a:lnTo>
                    <a:pt x="703" y="13840"/>
                  </a:lnTo>
                  <a:lnTo>
                    <a:pt x="703" y="14008"/>
                  </a:lnTo>
                  <a:lnTo>
                    <a:pt x="811" y="14262"/>
                  </a:lnTo>
                  <a:lnTo>
                    <a:pt x="865" y="14430"/>
                  </a:lnTo>
                  <a:lnTo>
                    <a:pt x="973" y="14768"/>
                  </a:lnTo>
                  <a:lnTo>
                    <a:pt x="1135" y="14937"/>
                  </a:lnTo>
                  <a:lnTo>
                    <a:pt x="1459" y="15696"/>
                  </a:lnTo>
                  <a:lnTo>
                    <a:pt x="1676" y="15865"/>
                  </a:lnTo>
                  <a:lnTo>
                    <a:pt x="1676" y="16118"/>
                  </a:lnTo>
                  <a:lnTo>
                    <a:pt x="1784" y="16118"/>
                  </a:lnTo>
                  <a:lnTo>
                    <a:pt x="1838" y="16287"/>
                  </a:lnTo>
                  <a:lnTo>
                    <a:pt x="1946" y="16287"/>
                  </a:lnTo>
                  <a:lnTo>
                    <a:pt x="2054" y="16624"/>
                  </a:lnTo>
                  <a:lnTo>
                    <a:pt x="2649" y="16624"/>
                  </a:lnTo>
                  <a:lnTo>
                    <a:pt x="2703" y="16793"/>
                  </a:lnTo>
                  <a:lnTo>
                    <a:pt x="3027" y="16793"/>
                  </a:lnTo>
                  <a:lnTo>
                    <a:pt x="3027" y="17046"/>
                  </a:lnTo>
                  <a:lnTo>
                    <a:pt x="3243" y="17046"/>
                  </a:lnTo>
                  <a:lnTo>
                    <a:pt x="3243" y="17215"/>
                  </a:lnTo>
                  <a:lnTo>
                    <a:pt x="3676" y="17215"/>
                  </a:lnTo>
                  <a:lnTo>
                    <a:pt x="3676" y="17468"/>
                  </a:lnTo>
                  <a:lnTo>
                    <a:pt x="4865" y="17468"/>
                  </a:lnTo>
                  <a:lnTo>
                    <a:pt x="4811" y="17215"/>
                  </a:lnTo>
                  <a:close/>
                </a:path>
              </a:pathLst>
            </a:custGeom>
            <a:solidFill>
              <a:srgbClr val="FF4B13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3" name="Freeform 485" descr="Large checker board"/>
            <p:cNvSpPr>
              <a:spLocks/>
            </p:cNvSpPr>
            <p:nvPr/>
          </p:nvSpPr>
          <p:spPr bwMode="auto">
            <a:xfrm>
              <a:off x="4092" y="2714"/>
              <a:ext cx="81" cy="174"/>
            </a:xfrm>
            <a:custGeom>
              <a:avLst/>
              <a:gdLst>
                <a:gd name="T0" fmla="*/ 17525 w 20000"/>
                <a:gd name="T1" fmla="*/ 5161 h 20000"/>
                <a:gd name="T2" fmla="*/ 17723 w 20000"/>
                <a:gd name="T3" fmla="*/ 5438 h 20000"/>
                <a:gd name="T4" fmla="*/ 18119 w 20000"/>
                <a:gd name="T5" fmla="*/ 5622 h 20000"/>
                <a:gd name="T6" fmla="*/ 18614 w 20000"/>
                <a:gd name="T7" fmla="*/ 6129 h 20000"/>
                <a:gd name="T8" fmla="*/ 19010 w 20000"/>
                <a:gd name="T9" fmla="*/ 6406 h 20000"/>
                <a:gd name="T10" fmla="*/ 19307 w 20000"/>
                <a:gd name="T11" fmla="*/ 6912 h 20000"/>
                <a:gd name="T12" fmla="*/ 19703 w 20000"/>
                <a:gd name="T13" fmla="*/ 7465 h 20000"/>
                <a:gd name="T14" fmla="*/ 19901 w 20000"/>
                <a:gd name="T15" fmla="*/ 17005 h 20000"/>
                <a:gd name="T16" fmla="*/ 19010 w 20000"/>
                <a:gd name="T17" fmla="*/ 17558 h 20000"/>
                <a:gd name="T18" fmla="*/ 18812 w 20000"/>
                <a:gd name="T19" fmla="*/ 18203 h 20000"/>
                <a:gd name="T20" fmla="*/ 18119 w 20000"/>
                <a:gd name="T21" fmla="*/ 18525 h 20000"/>
                <a:gd name="T22" fmla="*/ 17723 w 20000"/>
                <a:gd name="T23" fmla="*/ 18802 h 20000"/>
                <a:gd name="T24" fmla="*/ 17228 w 20000"/>
                <a:gd name="T25" fmla="*/ 18986 h 20000"/>
                <a:gd name="T26" fmla="*/ 16337 w 20000"/>
                <a:gd name="T27" fmla="*/ 19217 h 20000"/>
                <a:gd name="T28" fmla="*/ 15941 w 20000"/>
                <a:gd name="T29" fmla="*/ 19401 h 20000"/>
                <a:gd name="T30" fmla="*/ 14752 w 20000"/>
                <a:gd name="T31" fmla="*/ 19585 h 20000"/>
                <a:gd name="T32" fmla="*/ 13861 w 20000"/>
                <a:gd name="T33" fmla="*/ 19677 h 20000"/>
                <a:gd name="T34" fmla="*/ 12475 w 20000"/>
                <a:gd name="T35" fmla="*/ 19862 h 20000"/>
                <a:gd name="T36" fmla="*/ 6832 w 20000"/>
                <a:gd name="T37" fmla="*/ 19862 h 20000"/>
                <a:gd name="T38" fmla="*/ 5941 w 20000"/>
                <a:gd name="T39" fmla="*/ 19770 h 20000"/>
                <a:gd name="T40" fmla="*/ 4455 w 20000"/>
                <a:gd name="T41" fmla="*/ 19493 h 20000"/>
                <a:gd name="T42" fmla="*/ 3861 w 20000"/>
                <a:gd name="T43" fmla="*/ 19309 h 20000"/>
                <a:gd name="T44" fmla="*/ 3168 w 20000"/>
                <a:gd name="T45" fmla="*/ 18802 h 20000"/>
                <a:gd name="T46" fmla="*/ 2475 w 20000"/>
                <a:gd name="T47" fmla="*/ 18341 h 20000"/>
                <a:gd name="T48" fmla="*/ 1782 w 20000"/>
                <a:gd name="T49" fmla="*/ 16544 h 20000"/>
                <a:gd name="T50" fmla="*/ 792 w 20000"/>
                <a:gd name="T51" fmla="*/ 15576 h 20000"/>
                <a:gd name="T52" fmla="*/ 495 w 20000"/>
                <a:gd name="T53" fmla="*/ 14055 h 20000"/>
                <a:gd name="T54" fmla="*/ 0 w 20000"/>
                <a:gd name="T55" fmla="*/ 2258 h 20000"/>
                <a:gd name="T56" fmla="*/ 495 w 20000"/>
                <a:gd name="T57" fmla="*/ 1475 h 20000"/>
                <a:gd name="T58" fmla="*/ 1089 w 20000"/>
                <a:gd name="T59" fmla="*/ 1106 h 20000"/>
                <a:gd name="T60" fmla="*/ 1584 w 20000"/>
                <a:gd name="T61" fmla="*/ 691 h 20000"/>
                <a:gd name="T62" fmla="*/ 2970 w 20000"/>
                <a:gd name="T63" fmla="*/ 323 h 20000"/>
                <a:gd name="T64" fmla="*/ 4455 w 20000"/>
                <a:gd name="T65" fmla="*/ 138 h 20000"/>
                <a:gd name="T66" fmla="*/ 11287 w 20000"/>
                <a:gd name="T67" fmla="*/ 0 h 20000"/>
                <a:gd name="T68" fmla="*/ 12178 w 20000"/>
                <a:gd name="T69" fmla="*/ 184 h 20000"/>
                <a:gd name="T70" fmla="*/ 12970 w 20000"/>
                <a:gd name="T71" fmla="*/ 323 h 20000"/>
                <a:gd name="T72" fmla="*/ 13861 w 20000"/>
                <a:gd name="T73" fmla="*/ 599 h 20000"/>
                <a:gd name="T74" fmla="*/ 14257 w 20000"/>
                <a:gd name="T75" fmla="*/ 783 h 20000"/>
                <a:gd name="T76" fmla="*/ 14950 w 20000"/>
                <a:gd name="T77" fmla="*/ 1152 h 20000"/>
                <a:gd name="T78" fmla="*/ 16040 w 20000"/>
                <a:gd name="T79" fmla="*/ 1659 h 20000"/>
                <a:gd name="T80" fmla="*/ 16337 w 20000"/>
                <a:gd name="T81" fmla="*/ 1982 h 20000"/>
                <a:gd name="T82" fmla="*/ 16832 w 20000"/>
                <a:gd name="T83" fmla="*/ 2719 h 20000"/>
                <a:gd name="T84" fmla="*/ 16931 w 20000"/>
                <a:gd name="T85" fmla="*/ 3226 h 20000"/>
                <a:gd name="T86" fmla="*/ 17525 w 20000"/>
                <a:gd name="T87" fmla="*/ 36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7228" y="4747"/>
                  </a:moveTo>
                  <a:lnTo>
                    <a:pt x="17228" y="5161"/>
                  </a:lnTo>
                  <a:lnTo>
                    <a:pt x="17525" y="5161"/>
                  </a:lnTo>
                  <a:lnTo>
                    <a:pt x="17525" y="5207"/>
                  </a:lnTo>
                  <a:lnTo>
                    <a:pt x="17723" y="5392"/>
                  </a:lnTo>
                  <a:lnTo>
                    <a:pt x="17723" y="5438"/>
                  </a:lnTo>
                  <a:lnTo>
                    <a:pt x="17921" y="5438"/>
                  </a:lnTo>
                  <a:lnTo>
                    <a:pt x="17921" y="5622"/>
                  </a:lnTo>
                  <a:lnTo>
                    <a:pt x="18119" y="5622"/>
                  </a:lnTo>
                  <a:lnTo>
                    <a:pt x="18119" y="5853"/>
                  </a:lnTo>
                  <a:lnTo>
                    <a:pt x="18614" y="6037"/>
                  </a:lnTo>
                  <a:lnTo>
                    <a:pt x="18614" y="6129"/>
                  </a:lnTo>
                  <a:lnTo>
                    <a:pt x="18812" y="6175"/>
                  </a:lnTo>
                  <a:lnTo>
                    <a:pt x="18812" y="6406"/>
                  </a:lnTo>
                  <a:lnTo>
                    <a:pt x="19010" y="6406"/>
                  </a:lnTo>
                  <a:lnTo>
                    <a:pt x="19010" y="6590"/>
                  </a:lnTo>
                  <a:lnTo>
                    <a:pt x="19307" y="6682"/>
                  </a:lnTo>
                  <a:lnTo>
                    <a:pt x="19307" y="6912"/>
                  </a:lnTo>
                  <a:lnTo>
                    <a:pt x="19505" y="7005"/>
                  </a:lnTo>
                  <a:lnTo>
                    <a:pt x="19505" y="7373"/>
                  </a:lnTo>
                  <a:lnTo>
                    <a:pt x="19703" y="7465"/>
                  </a:lnTo>
                  <a:lnTo>
                    <a:pt x="19703" y="8111"/>
                  </a:lnTo>
                  <a:lnTo>
                    <a:pt x="19901" y="8249"/>
                  </a:lnTo>
                  <a:lnTo>
                    <a:pt x="19901" y="17005"/>
                  </a:lnTo>
                  <a:lnTo>
                    <a:pt x="19703" y="17189"/>
                  </a:lnTo>
                  <a:lnTo>
                    <a:pt x="19307" y="17373"/>
                  </a:lnTo>
                  <a:lnTo>
                    <a:pt x="19010" y="17558"/>
                  </a:lnTo>
                  <a:lnTo>
                    <a:pt x="19010" y="18018"/>
                  </a:lnTo>
                  <a:lnTo>
                    <a:pt x="18812" y="18157"/>
                  </a:lnTo>
                  <a:lnTo>
                    <a:pt x="18812" y="18203"/>
                  </a:lnTo>
                  <a:lnTo>
                    <a:pt x="18416" y="18341"/>
                  </a:lnTo>
                  <a:lnTo>
                    <a:pt x="18416" y="18433"/>
                  </a:lnTo>
                  <a:lnTo>
                    <a:pt x="18119" y="18525"/>
                  </a:lnTo>
                  <a:lnTo>
                    <a:pt x="18119" y="18618"/>
                  </a:lnTo>
                  <a:lnTo>
                    <a:pt x="17921" y="18710"/>
                  </a:lnTo>
                  <a:lnTo>
                    <a:pt x="17723" y="18802"/>
                  </a:lnTo>
                  <a:lnTo>
                    <a:pt x="17525" y="18802"/>
                  </a:lnTo>
                  <a:lnTo>
                    <a:pt x="17228" y="18894"/>
                  </a:lnTo>
                  <a:lnTo>
                    <a:pt x="17228" y="18986"/>
                  </a:lnTo>
                  <a:lnTo>
                    <a:pt x="16931" y="19124"/>
                  </a:lnTo>
                  <a:lnTo>
                    <a:pt x="16832" y="19124"/>
                  </a:lnTo>
                  <a:lnTo>
                    <a:pt x="16337" y="19217"/>
                  </a:lnTo>
                  <a:lnTo>
                    <a:pt x="16337" y="19309"/>
                  </a:lnTo>
                  <a:lnTo>
                    <a:pt x="16040" y="19309"/>
                  </a:lnTo>
                  <a:lnTo>
                    <a:pt x="15941" y="19401"/>
                  </a:lnTo>
                  <a:lnTo>
                    <a:pt x="15644" y="19493"/>
                  </a:lnTo>
                  <a:lnTo>
                    <a:pt x="15149" y="19493"/>
                  </a:lnTo>
                  <a:lnTo>
                    <a:pt x="14752" y="19585"/>
                  </a:lnTo>
                  <a:lnTo>
                    <a:pt x="14455" y="19585"/>
                  </a:lnTo>
                  <a:lnTo>
                    <a:pt x="14257" y="19677"/>
                  </a:lnTo>
                  <a:lnTo>
                    <a:pt x="13861" y="19677"/>
                  </a:lnTo>
                  <a:lnTo>
                    <a:pt x="13564" y="19770"/>
                  </a:lnTo>
                  <a:lnTo>
                    <a:pt x="13564" y="19862"/>
                  </a:lnTo>
                  <a:lnTo>
                    <a:pt x="12475" y="19862"/>
                  </a:lnTo>
                  <a:lnTo>
                    <a:pt x="12178" y="19954"/>
                  </a:lnTo>
                  <a:lnTo>
                    <a:pt x="7030" y="19954"/>
                  </a:lnTo>
                  <a:lnTo>
                    <a:pt x="6832" y="19862"/>
                  </a:lnTo>
                  <a:lnTo>
                    <a:pt x="6337" y="19862"/>
                  </a:lnTo>
                  <a:lnTo>
                    <a:pt x="6139" y="19770"/>
                  </a:lnTo>
                  <a:lnTo>
                    <a:pt x="5941" y="19770"/>
                  </a:lnTo>
                  <a:lnTo>
                    <a:pt x="5347" y="19677"/>
                  </a:lnTo>
                  <a:lnTo>
                    <a:pt x="5050" y="19585"/>
                  </a:lnTo>
                  <a:lnTo>
                    <a:pt x="4455" y="19493"/>
                  </a:lnTo>
                  <a:lnTo>
                    <a:pt x="4356" y="19493"/>
                  </a:lnTo>
                  <a:lnTo>
                    <a:pt x="4059" y="19309"/>
                  </a:lnTo>
                  <a:lnTo>
                    <a:pt x="3861" y="19309"/>
                  </a:lnTo>
                  <a:lnTo>
                    <a:pt x="3564" y="19124"/>
                  </a:lnTo>
                  <a:lnTo>
                    <a:pt x="3366" y="18894"/>
                  </a:lnTo>
                  <a:lnTo>
                    <a:pt x="3168" y="18802"/>
                  </a:lnTo>
                  <a:lnTo>
                    <a:pt x="2970" y="18618"/>
                  </a:lnTo>
                  <a:lnTo>
                    <a:pt x="2673" y="18433"/>
                  </a:lnTo>
                  <a:lnTo>
                    <a:pt x="2475" y="18341"/>
                  </a:lnTo>
                  <a:lnTo>
                    <a:pt x="2079" y="17742"/>
                  </a:lnTo>
                  <a:lnTo>
                    <a:pt x="1782" y="17189"/>
                  </a:lnTo>
                  <a:lnTo>
                    <a:pt x="1782" y="16544"/>
                  </a:lnTo>
                  <a:lnTo>
                    <a:pt x="1386" y="16037"/>
                  </a:lnTo>
                  <a:lnTo>
                    <a:pt x="1089" y="15806"/>
                  </a:lnTo>
                  <a:lnTo>
                    <a:pt x="792" y="15576"/>
                  </a:lnTo>
                  <a:lnTo>
                    <a:pt x="792" y="14839"/>
                  </a:lnTo>
                  <a:lnTo>
                    <a:pt x="693" y="14286"/>
                  </a:lnTo>
                  <a:lnTo>
                    <a:pt x="495" y="14055"/>
                  </a:lnTo>
                  <a:lnTo>
                    <a:pt x="198" y="13502"/>
                  </a:lnTo>
                  <a:lnTo>
                    <a:pt x="0" y="12903"/>
                  </a:lnTo>
                  <a:lnTo>
                    <a:pt x="0" y="2258"/>
                  </a:lnTo>
                  <a:lnTo>
                    <a:pt x="198" y="2120"/>
                  </a:lnTo>
                  <a:lnTo>
                    <a:pt x="198" y="1567"/>
                  </a:lnTo>
                  <a:lnTo>
                    <a:pt x="495" y="1475"/>
                  </a:lnTo>
                  <a:lnTo>
                    <a:pt x="495" y="1290"/>
                  </a:lnTo>
                  <a:lnTo>
                    <a:pt x="792" y="1152"/>
                  </a:lnTo>
                  <a:lnTo>
                    <a:pt x="1089" y="1106"/>
                  </a:lnTo>
                  <a:lnTo>
                    <a:pt x="1089" y="876"/>
                  </a:lnTo>
                  <a:lnTo>
                    <a:pt x="1386" y="783"/>
                  </a:lnTo>
                  <a:lnTo>
                    <a:pt x="1584" y="691"/>
                  </a:lnTo>
                  <a:lnTo>
                    <a:pt x="2079" y="599"/>
                  </a:lnTo>
                  <a:lnTo>
                    <a:pt x="2475" y="415"/>
                  </a:lnTo>
                  <a:lnTo>
                    <a:pt x="2970" y="323"/>
                  </a:lnTo>
                  <a:lnTo>
                    <a:pt x="3168" y="323"/>
                  </a:lnTo>
                  <a:lnTo>
                    <a:pt x="4455" y="184"/>
                  </a:lnTo>
                  <a:lnTo>
                    <a:pt x="4455" y="138"/>
                  </a:lnTo>
                  <a:lnTo>
                    <a:pt x="5941" y="138"/>
                  </a:lnTo>
                  <a:lnTo>
                    <a:pt x="6139" y="0"/>
                  </a:lnTo>
                  <a:lnTo>
                    <a:pt x="11287" y="0"/>
                  </a:lnTo>
                  <a:lnTo>
                    <a:pt x="11584" y="138"/>
                  </a:lnTo>
                  <a:lnTo>
                    <a:pt x="12079" y="138"/>
                  </a:lnTo>
                  <a:lnTo>
                    <a:pt x="12178" y="184"/>
                  </a:lnTo>
                  <a:lnTo>
                    <a:pt x="12475" y="184"/>
                  </a:lnTo>
                  <a:lnTo>
                    <a:pt x="12772" y="323"/>
                  </a:lnTo>
                  <a:lnTo>
                    <a:pt x="12970" y="323"/>
                  </a:lnTo>
                  <a:lnTo>
                    <a:pt x="13366" y="507"/>
                  </a:lnTo>
                  <a:lnTo>
                    <a:pt x="13564" y="507"/>
                  </a:lnTo>
                  <a:lnTo>
                    <a:pt x="13861" y="599"/>
                  </a:lnTo>
                  <a:lnTo>
                    <a:pt x="13861" y="691"/>
                  </a:lnTo>
                  <a:lnTo>
                    <a:pt x="14059" y="691"/>
                  </a:lnTo>
                  <a:lnTo>
                    <a:pt x="14257" y="783"/>
                  </a:lnTo>
                  <a:lnTo>
                    <a:pt x="14455" y="876"/>
                  </a:lnTo>
                  <a:lnTo>
                    <a:pt x="14752" y="1014"/>
                  </a:lnTo>
                  <a:lnTo>
                    <a:pt x="14950" y="1152"/>
                  </a:lnTo>
                  <a:lnTo>
                    <a:pt x="15644" y="1475"/>
                  </a:lnTo>
                  <a:lnTo>
                    <a:pt x="15941" y="1659"/>
                  </a:lnTo>
                  <a:lnTo>
                    <a:pt x="16040" y="1659"/>
                  </a:lnTo>
                  <a:lnTo>
                    <a:pt x="16040" y="1751"/>
                  </a:lnTo>
                  <a:lnTo>
                    <a:pt x="16337" y="1843"/>
                  </a:lnTo>
                  <a:lnTo>
                    <a:pt x="16337" y="1982"/>
                  </a:lnTo>
                  <a:lnTo>
                    <a:pt x="16634" y="2028"/>
                  </a:lnTo>
                  <a:lnTo>
                    <a:pt x="16634" y="2627"/>
                  </a:lnTo>
                  <a:lnTo>
                    <a:pt x="16832" y="2719"/>
                  </a:lnTo>
                  <a:lnTo>
                    <a:pt x="16832" y="2995"/>
                  </a:lnTo>
                  <a:lnTo>
                    <a:pt x="16931" y="2995"/>
                  </a:lnTo>
                  <a:lnTo>
                    <a:pt x="16931" y="3226"/>
                  </a:lnTo>
                  <a:lnTo>
                    <a:pt x="17228" y="3226"/>
                  </a:lnTo>
                  <a:lnTo>
                    <a:pt x="17228" y="3687"/>
                  </a:lnTo>
                  <a:lnTo>
                    <a:pt x="17525" y="3687"/>
                  </a:lnTo>
                  <a:lnTo>
                    <a:pt x="17525" y="4885"/>
                  </a:lnTo>
                  <a:lnTo>
                    <a:pt x="17228" y="4747"/>
                  </a:lnTo>
                  <a:close/>
                </a:path>
              </a:pathLst>
            </a:custGeom>
            <a:pattFill prst="lgCheck">
              <a:fgClr>
                <a:srgbClr val="3127FB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4" name="Freeform 486"/>
            <p:cNvSpPr>
              <a:spLocks/>
            </p:cNvSpPr>
            <p:nvPr/>
          </p:nvSpPr>
          <p:spPr bwMode="auto">
            <a:xfrm>
              <a:off x="3998" y="2694"/>
              <a:ext cx="125" cy="147"/>
            </a:xfrm>
            <a:custGeom>
              <a:avLst/>
              <a:gdLst>
                <a:gd name="T0" fmla="*/ 11374 w 20000"/>
                <a:gd name="T1" fmla="*/ 19946 h 20000"/>
                <a:gd name="T2" fmla="*/ 5751 w 20000"/>
                <a:gd name="T3" fmla="*/ 19946 h 20000"/>
                <a:gd name="T4" fmla="*/ 0 w 20000"/>
                <a:gd name="T5" fmla="*/ 18147 h 20000"/>
                <a:gd name="T6" fmla="*/ 1150 w 20000"/>
                <a:gd name="T7" fmla="*/ 14986 h 20000"/>
                <a:gd name="T8" fmla="*/ 1342 w 20000"/>
                <a:gd name="T9" fmla="*/ 10954 h 20000"/>
                <a:gd name="T10" fmla="*/ 1342 w 20000"/>
                <a:gd name="T11" fmla="*/ 9155 h 20000"/>
                <a:gd name="T12" fmla="*/ 1342 w 20000"/>
                <a:gd name="T13" fmla="*/ 8065 h 20000"/>
                <a:gd name="T14" fmla="*/ 1342 w 20000"/>
                <a:gd name="T15" fmla="*/ 5559 h 20000"/>
                <a:gd name="T16" fmla="*/ 0 w 20000"/>
                <a:gd name="T17" fmla="*/ 708 h 20000"/>
                <a:gd name="T18" fmla="*/ 895 w 20000"/>
                <a:gd name="T19" fmla="*/ 545 h 20000"/>
                <a:gd name="T20" fmla="*/ 5687 w 20000"/>
                <a:gd name="T21" fmla="*/ 381 h 20000"/>
                <a:gd name="T22" fmla="*/ 10735 w 20000"/>
                <a:gd name="T23" fmla="*/ 0 h 20000"/>
                <a:gd name="T24" fmla="*/ 11885 w 20000"/>
                <a:gd name="T25" fmla="*/ 163 h 20000"/>
                <a:gd name="T26" fmla="*/ 12843 w 20000"/>
                <a:gd name="T27" fmla="*/ 926 h 20000"/>
                <a:gd name="T28" fmla="*/ 13674 w 20000"/>
                <a:gd name="T29" fmla="*/ 1853 h 20000"/>
                <a:gd name="T30" fmla="*/ 13994 w 20000"/>
                <a:gd name="T31" fmla="*/ 2071 h 20000"/>
                <a:gd name="T32" fmla="*/ 14569 w 20000"/>
                <a:gd name="T33" fmla="*/ 3542 h 20000"/>
                <a:gd name="T34" fmla="*/ 15144 w 20000"/>
                <a:gd name="T35" fmla="*/ 5777 h 20000"/>
                <a:gd name="T36" fmla="*/ 15463 w 20000"/>
                <a:gd name="T37" fmla="*/ 6921 h 20000"/>
                <a:gd name="T38" fmla="*/ 15783 w 20000"/>
                <a:gd name="T39" fmla="*/ 7684 h 20000"/>
                <a:gd name="T40" fmla="*/ 16038 w 20000"/>
                <a:gd name="T41" fmla="*/ 9210 h 20000"/>
                <a:gd name="T42" fmla="*/ 16358 w 20000"/>
                <a:gd name="T43" fmla="*/ 9591 h 20000"/>
                <a:gd name="T44" fmla="*/ 16997 w 20000"/>
                <a:gd name="T45" fmla="*/ 9755 h 20000"/>
                <a:gd name="T46" fmla="*/ 17252 w 20000"/>
                <a:gd name="T47" fmla="*/ 10463 h 20000"/>
                <a:gd name="T48" fmla="*/ 17572 w 20000"/>
                <a:gd name="T49" fmla="*/ 10899 h 20000"/>
                <a:gd name="T50" fmla="*/ 18722 w 20000"/>
                <a:gd name="T51" fmla="*/ 12044 h 20000"/>
                <a:gd name="T52" fmla="*/ 19042 w 20000"/>
                <a:gd name="T53" fmla="*/ 13134 h 20000"/>
                <a:gd name="T54" fmla="*/ 19936 w 20000"/>
                <a:gd name="T55" fmla="*/ 14550 h 20000"/>
                <a:gd name="T56" fmla="*/ 18147 w 20000"/>
                <a:gd name="T57" fmla="*/ 16131 h 20000"/>
                <a:gd name="T58" fmla="*/ 17827 w 20000"/>
                <a:gd name="T59" fmla="*/ 16894 h 20000"/>
                <a:gd name="T60" fmla="*/ 17572 w 20000"/>
                <a:gd name="T61" fmla="*/ 17275 h 20000"/>
                <a:gd name="T62" fmla="*/ 17252 w 20000"/>
                <a:gd name="T63" fmla="*/ 17602 h 20000"/>
                <a:gd name="T64" fmla="*/ 16997 w 20000"/>
                <a:gd name="T65" fmla="*/ 18202 h 20000"/>
                <a:gd name="T66" fmla="*/ 16613 w 20000"/>
                <a:gd name="T67" fmla="*/ 18420 h 20000"/>
                <a:gd name="T68" fmla="*/ 16358 w 20000"/>
                <a:gd name="T69" fmla="*/ 18583 h 20000"/>
                <a:gd name="T70" fmla="*/ 16038 w 20000"/>
                <a:gd name="T71" fmla="*/ 18965 h 20000"/>
                <a:gd name="T72" fmla="*/ 15463 w 20000"/>
                <a:gd name="T73" fmla="*/ 19128 h 20000"/>
                <a:gd name="T74" fmla="*/ 14888 w 20000"/>
                <a:gd name="T75" fmla="*/ 19292 h 20000"/>
                <a:gd name="T76" fmla="*/ 14569 w 20000"/>
                <a:gd name="T77" fmla="*/ 19510 h 20000"/>
                <a:gd name="T78" fmla="*/ 13994 w 20000"/>
                <a:gd name="T79" fmla="*/ 19728 h 20000"/>
                <a:gd name="T80" fmla="*/ 12843 w 20000"/>
                <a:gd name="T81" fmla="*/ 1972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2843" y="19728"/>
                  </a:moveTo>
                  <a:lnTo>
                    <a:pt x="11374" y="19946"/>
                  </a:lnTo>
                  <a:lnTo>
                    <a:pt x="9585" y="19837"/>
                  </a:lnTo>
                  <a:lnTo>
                    <a:pt x="5751" y="19946"/>
                  </a:lnTo>
                  <a:lnTo>
                    <a:pt x="2812" y="19946"/>
                  </a:lnTo>
                  <a:lnTo>
                    <a:pt x="0" y="18147"/>
                  </a:lnTo>
                  <a:lnTo>
                    <a:pt x="0" y="16349"/>
                  </a:lnTo>
                  <a:lnTo>
                    <a:pt x="1150" y="14986"/>
                  </a:lnTo>
                  <a:lnTo>
                    <a:pt x="1342" y="12752"/>
                  </a:lnTo>
                  <a:lnTo>
                    <a:pt x="1342" y="10954"/>
                  </a:lnTo>
                  <a:lnTo>
                    <a:pt x="1342" y="9155"/>
                  </a:lnTo>
                  <a:lnTo>
                    <a:pt x="1342" y="8065"/>
                  </a:lnTo>
                  <a:lnTo>
                    <a:pt x="1470" y="6921"/>
                  </a:lnTo>
                  <a:lnTo>
                    <a:pt x="1342" y="5559"/>
                  </a:lnTo>
                  <a:lnTo>
                    <a:pt x="319" y="2616"/>
                  </a:lnTo>
                  <a:lnTo>
                    <a:pt x="0" y="708"/>
                  </a:lnTo>
                  <a:lnTo>
                    <a:pt x="319" y="545"/>
                  </a:lnTo>
                  <a:lnTo>
                    <a:pt x="895" y="545"/>
                  </a:lnTo>
                  <a:lnTo>
                    <a:pt x="3259" y="381"/>
                  </a:lnTo>
                  <a:lnTo>
                    <a:pt x="5687" y="381"/>
                  </a:lnTo>
                  <a:lnTo>
                    <a:pt x="7412" y="0"/>
                  </a:lnTo>
                  <a:lnTo>
                    <a:pt x="10735" y="0"/>
                  </a:lnTo>
                  <a:lnTo>
                    <a:pt x="10990" y="163"/>
                  </a:lnTo>
                  <a:lnTo>
                    <a:pt x="11885" y="163"/>
                  </a:lnTo>
                  <a:lnTo>
                    <a:pt x="12204" y="545"/>
                  </a:lnTo>
                  <a:lnTo>
                    <a:pt x="12843" y="926"/>
                  </a:lnTo>
                  <a:lnTo>
                    <a:pt x="13419" y="1635"/>
                  </a:lnTo>
                  <a:lnTo>
                    <a:pt x="13674" y="1853"/>
                  </a:lnTo>
                  <a:lnTo>
                    <a:pt x="13994" y="1853"/>
                  </a:lnTo>
                  <a:lnTo>
                    <a:pt x="13994" y="2071"/>
                  </a:lnTo>
                  <a:lnTo>
                    <a:pt x="14249" y="2452"/>
                  </a:lnTo>
                  <a:lnTo>
                    <a:pt x="14569" y="3542"/>
                  </a:lnTo>
                  <a:lnTo>
                    <a:pt x="14569" y="4687"/>
                  </a:lnTo>
                  <a:lnTo>
                    <a:pt x="15144" y="5777"/>
                  </a:lnTo>
                  <a:lnTo>
                    <a:pt x="15144" y="6921"/>
                  </a:lnTo>
                  <a:lnTo>
                    <a:pt x="15463" y="6921"/>
                  </a:lnTo>
                  <a:lnTo>
                    <a:pt x="15463" y="7302"/>
                  </a:lnTo>
                  <a:lnTo>
                    <a:pt x="15783" y="7684"/>
                  </a:lnTo>
                  <a:lnTo>
                    <a:pt x="15783" y="8774"/>
                  </a:lnTo>
                  <a:lnTo>
                    <a:pt x="16038" y="9210"/>
                  </a:lnTo>
                  <a:lnTo>
                    <a:pt x="16358" y="9319"/>
                  </a:lnTo>
                  <a:lnTo>
                    <a:pt x="16358" y="9591"/>
                  </a:lnTo>
                  <a:lnTo>
                    <a:pt x="16613" y="9591"/>
                  </a:lnTo>
                  <a:lnTo>
                    <a:pt x="16997" y="9755"/>
                  </a:lnTo>
                  <a:lnTo>
                    <a:pt x="16997" y="10136"/>
                  </a:lnTo>
                  <a:lnTo>
                    <a:pt x="17252" y="10463"/>
                  </a:lnTo>
                  <a:lnTo>
                    <a:pt x="17572" y="10736"/>
                  </a:lnTo>
                  <a:lnTo>
                    <a:pt x="17572" y="10899"/>
                  </a:lnTo>
                  <a:lnTo>
                    <a:pt x="18147" y="11281"/>
                  </a:lnTo>
                  <a:lnTo>
                    <a:pt x="18722" y="12044"/>
                  </a:lnTo>
                  <a:lnTo>
                    <a:pt x="19233" y="13842"/>
                  </a:lnTo>
                  <a:lnTo>
                    <a:pt x="19042" y="13134"/>
                  </a:lnTo>
                  <a:lnTo>
                    <a:pt x="19936" y="14550"/>
                  </a:lnTo>
                  <a:lnTo>
                    <a:pt x="18722" y="15913"/>
                  </a:lnTo>
                  <a:lnTo>
                    <a:pt x="18147" y="16131"/>
                  </a:lnTo>
                  <a:lnTo>
                    <a:pt x="18147" y="16894"/>
                  </a:lnTo>
                  <a:lnTo>
                    <a:pt x="17827" y="16894"/>
                  </a:lnTo>
                  <a:lnTo>
                    <a:pt x="17827" y="17057"/>
                  </a:lnTo>
                  <a:lnTo>
                    <a:pt x="17572" y="17275"/>
                  </a:lnTo>
                  <a:lnTo>
                    <a:pt x="17572" y="17439"/>
                  </a:lnTo>
                  <a:lnTo>
                    <a:pt x="17252" y="17602"/>
                  </a:lnTo>
                  <a:lnTo>
                    <a:pt x="17252" y="18038"/>
                  </a:lnTo>
                  <a:lnTo>
                    <a:pt x="16997" y="18202"/>
                  </a:lnTo>
                  <a:lnTo>
                    <a:pt x="16997" y="18420"/>
                  </a:lnTo>
                  <a:lnTo>
                    <a:pt x="16613" y="18420"/>
                  </a:lnTo>
                  <a:lnTo>
                    <a:pt x="16613" y="18583"/>
                  </a:lnTo>
                  <a:lnTo>
                    <a:pt x="16358" y="18583"/>
                  </a:lnTo>
                  <a:lnTo>
                    <a:pt x="16038" y="18747"/>
                  </a:lnTo>
                  <a:lnTo>
                    <a:pt x="16038" y="18965"/>
                  </a:lnTo>
                  <a:lnTo>
                    <a:pt x="15463" y="18965"/>
                  </a:lnTo>
                  <a:lnTo>
                    <a:pt x="15463" y="19128"/>
                  </a:lnTo>
                  <a:lnTo>
                    <a:pt x="14888" y="19128"/>
                  </a:lnTo>
                  <a:lnTo>
                    <a:pt x="14888" y="19292"/>
                  </a:lnTo>
                  <a:lnTo>
                    <a:pt x="14569" y="19292"/>
                  </a:lnTo>
                  <a:lnTo>
                    <a:pt x="14569" y="19510"/>
                  </a:lnTo>
                  <a:lnTo>
                    <a:pt x="13994" y="19510"/>
                  </a:lnTo>
                  <a:lnTo>
                    <a:pt x="13994" y="19728"/>
                  </a:lnTo>
                  <a:lnTo>
                    <a:pt x="12843" y="19728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5" name="Freeform 487"/>
            <p:cNvSpPr>
              <a:spLocks/>
            </p:cNvSpPr>
            <p:nvPr/>
          </p:nvSpPr>
          <p:spPr bwMode="auto">
            <a:xfrm>
              <a:off x="3873" y="2604"/>
              <a:ext cx="126" cy="147"/>
            </a:xfrm>
            <a:custGeom>
              <a:avLst/>
              <a:gdLst>
                <a:gd name="T0" fmla="*/ 8562 w 20000"/>
                <a:gd name="T1" fmla="*/ 0 h 20000"/>
                <a:gd name="T2" fmla="*/ 14249 w 20000"/>
                <a:gd name="T3" fmla="*/ 0 h 20000"/>
                <a:gd name="T4" fmla="*/ 19936 w 20000"/>
                <a:gd name="T5" fmla="*/ 1798 h 20000"/>
                <a:gd name="T6" fmla="*/ 18786 w 20000"/>
                <a:gd name="T7" fmla="*/ 4959 h 20000"/>
                <a:gd name="T8" fmla="*/ 18658 w 20000"/>
                <a:gd name="T9" fmla="*/ 8992 h 20000"/>
                <a:gd name="T10" fmla="*/ 18658 w 20000"/>
                <a:gd name="T11" fmla="*/ 10790 h 20000"/>
                <a:gd name="T12" fmla="*/ 18658 w 20000"/>
                <a:gd name="T13" fmla="*/ 11935 h 20000"/>
                <a:gd name="T14" fmla="*/ 18658 w 20000"/>
                <a:gd name="T15" fmla="*/ 14441 h 20000"/>
                <a:gd name="T16" fmla="*/ 19936 w 20000"/>
                <a:gd name="T17" fmla="*/ 19237 h 20000"/>
                <a:gd name="T18" fmla="*/ 19042 w 20000"/>
                <a:gd name="T19" fmla="*/ 19401 h 20000"/>
                <a:gd name="T20" fmla="*/ 14313 w 20000"/>
                <a:gd name="T21" fmla="*/ 19619 h 20000"/>
                <a:gd name="T22" fmla="*/ 9265 w 20000"/>
                <a:gd name="T23" fmla="*/ 19946 h 20000"/>
                <a:gd name="T24" fmla="*/ 8051 w 20000"/>
                <a:gd name="T25" fmla="*/ 19782 h 20000"/>
                <a:gd name="T26" fmla="*/ 7157 w 20000"/>
                <a:gd name="T27" fmla="*/ 19074 h 20000"/>
                <a:gd name="T28" fmla="*/ 6262 w 20000"/>
                <a:gd name="T29" fmla="*/ 18093 h 20000"/>
                <a:gd name="T30" fmla="*/ 6006 w 20000"/>
                <a:gd name="T31" fmla="*/ 17929 h 20000"/>
                <a:gd name="T32" fmla="*/ 5431 w 20000"/>
                <a:gd name="T33" fmla="*/ 16403 h 20000"/>
                <a:gd name="T34" fmla="*/ 4856 w 20000"/>
                <a:gd name="T35" fmla="*/ 14169 h 20000"/>
                <a:gd name="T36" fmla="*/ 4473 w 20000"/>
                <a:gd name="T37" fmla="*/ 13025 h 20000"/>
                <a:gd name="T38" fmla="*/ 4217 w 20000"/>
                <a:gd name="T39" fmla="*/ 12262 h 20000"/>
                <a:gd name="T40" fmla="*/ 3898 w 20000"/>
                <a:gd name="T41" fmla="*/ 10790 h 20000"/>
                <a:gd name="T42" fmla="*/ 3642 w 20000"/>
                <a:gd name="T43" fmla="*/ 10409 h 20000"/>
                <a:gd name="T44" fmla="*/ 3003 w 20000"/>
                <a:gd name="T45" fmla="*/ 10191 h 20000"/>
                <a:gd name="T46" fmla="*/ 2684 w 20000"/>
                <a:gd name="T47" fmla="*/ 9482 h 20000"/>
                <a:gd name="T48" fmla="*/ 2428 w 20000"/>
                <a:gd name="T49" fmla="*/ 9046 h 20000"/>
                <a:gd name="T50" fmla="*/ 1278 w 20000"/>
                <a:gd name="T51" fmla="*/ 7902 h 20000"/>
                <a:gd name="T52" fmla="*/ 958 w 20000"/>
                <a:gd name="T53" fmla="*/ 6812 h 20000"/>
                <a:gd name="T54" fmla="*/ 0 w 20000"/>
                <a:gd name="T55" fmla="*/ 5395 h 20000"/>
                <a:gd name="T56" fmla="*/ 1853 w 20000"/>
                <a:gd name="T57" fmla="*/ 3869 h 20000"/>
                <a:gd name="T58" fmla="*/ 2109 w 20000"/>
                <a:gd name="T59" fmla="*/ 3052 h 20000"/>
                <a:gd name="T60" fmla="*/ 2428 w 20000"/>
                <a:gd name="T61" fmla="*/ 2725 h 20000"/>
                <a:gd name="T62" fmla="*/ 2684 w 20000"/>
                <a:gd name="T63" fmla="*/ 2343 h 20000"/>
                <a:gd name="T64" fmla="*/ 3003 w 20000"/>
                <a:gd name="T65" fmla="*/ 1798 h 20000"/>
                <a:gd name="T66" fmla="*/ 3323 w 20000"/>
                <a:gd name="T67" fmla="*/ 1580 h 20000"/>
                <a:gd name="T68" fmla="*/ 3642 w 20000"/>
                <a:gd name="T69" fmla="*/ 1362 h 20000"/>
                <a:gd name="T70" fmla="*/ 3898 w 20000"/>
                <a:gd name="T71" fmla="*/ 981 h 20000"/>
                <a:gd name="T72" fmla="*/ 4473 w 20000"/>
                <a:gd name="T73" fmla="*/ 817 h 20000"/>
                <a:gd name="T74" fmla="*/ 5112 w 20000"/>
                <a:gd name="T75" fmla="*/ 654 h 20000"/>
                <a:gd name="T76" fmla="*/ 5431 w 20000"/>
                <a:gd name="T77" fmla="*/ 436 h 20000"/>
                <a:gd name="T78" fmla="*/ 6006 w 20000"/>
                <a:gd name="T79" fmla="*/ 218 h 20000"/>
                <a:gd name="T80" fmla="*/ 7157 w 20000"/>
                <a:gd name="T81" fmla="*/ 2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7157" y="218"/>
                  </a:moveTo>
                  <a:lnTo>
                    <a:pt x="8562" y="0"/>
                  </a:lnTo>
                  <a:lnTo>
                    <a:pt x="10415" y="109"/>
                  </a:lnTo>
                  <a:lnTo>
                    <a:pt x="14249" y="0"/>
                  </a:lnTo>
                  <a:lnTo>
                    <a:pt x="17125" y="0"/>
                  </a:lnTo>
                  <a:lnTo>
                    <a:pt x="19936" y="1798"/>
                  </a:lnTo>
                  <a:lnTo>
                    <a:pt x="19936" y="3597"/>
                  </a:lnTo>
                  <a:lnTo>
                    <a:pt x="18786" y="4959"/>
                  </a:lnTo>
                  <a:lnTo>
                    <a:pt x="18658" y="7248"/>
                  </a:lnTo>
                  <a:lnTo>
                    <a:pt x="18658" y="8992"/>
                  </a:lnTo>
                  <a:lnTo>
                    <a:pt x="18658" y="10790"/>
                  </a:lnTo>
                  <a:lnTo>
                    <a:pt x="18658" y="11935"/>
                  </a:lnTo>
                  <a:lnTo>
                    <a:pt x="18530" y="13025"/>
                  </a:lnTo>
                  <a:lnTo>
                    <a:pt x="18658" y="14441"/>
                  </a:lnTo>
                  <a:lnTo>
                    <a:pt x="19681" y="17330"/>
                  </a:lnTo>
                  <a:lnTo>
                    <a:pt x="19936" y="19237"/>
                  </a:lnTo>
                  <a:lnTo>
                    <a:pt x="19681" y="19401"/>
                  </a:lnTo>
                  <a:lnTo>
                    <a:pt x="19042" y="19401"/>
                  </a:lnTo>
                  <a:lnTo>
                    <a:pt x="16741" y="19619"/>
                  </a:lnTo>
                  <a:lnTo>
                    <a:pt x="14313" y="19619"/>
                  </a:lnTo>
                  <a:lnTo>
                    <a:pt x="12588" y="19946"/>
                  </a:lnTo>
                  <a:lnTo>
                    <a:pt x="9265" y="19946"/>
                  </a:lnTo>
                  <a:lnTo>
                    <a:pt x="9010" y="19782"/>
                  </a:lnTo>
                  <a:lnTo>
                    <a:pt x="8051" y="19782"/>
                  </a:lnTo>
                  <a:lnTo>
                    <a:pt x="7796" y="19401"/>
                  </a:lnTo>
                  <a:lnTo>
                    <a:pt x="7157" y="19074"/>
                  </a:lnTo>
                  <a:lnTo>
                    <a:pt x="6581" y="18311"/>
                  </a:lnTo>
                  <a:lnTo>
                    <a:pt x="6262" y="18093"/>
                  </a:lnTo>
                  <a:lnTo>
                    <a:pt x="6006" y="18093"/>
                  </a:lnTo>
                  <a:lnTo>
                    <a:pt x="6006" y="17929"/>
                  </a:lnTo>
                  <a:lnTo>
                    <a:pt x="5687" y="17548"/>
                  </a:lnTo>
                  <a:lnTo>
                    <a:pt x="5431" y="16403"/>
                  </a:lnTo>
                  <a:lnTo>
                    <a:pt x="5431" y="15259"/>
                  </a:lnTo>
                  <a:lnTo>
                    <a:pt x="4856" y="14169"/>
                  </a:lnTo>
                  <a:lnTo>
                    <a:pt x="4856" y="13025"/>
                  </a:lnTo>
                  <a:lnTo>
                    <a:pt x="4473" y="13025"/>
                  </a:lnTo>
                  <a:lnTo>
                    <a:pt x="4473" y="12698"/>
                  </a:lnTo>
                  <a:lnTo>
                    <a:pt x="4217" y="12262"/>
                  </a:lnTo>
                  <a:lnTo>
                    <a:pt x="4217" y="11172"/>
                  </a:lnTo>
                  <a:lnTo>
                    <a:pt x="3898" y="10790"/>
                  </a:lnTo>
                  <a:lnTo>
                    <a:pt x="3642" y="10627"/>
                  </a:lnTo>
                  <a:lnTo>
                    <a:pt x="3642" y="10409"/>
                  </a:lnTo>
                  <a:lnTo>
                    <a:pt x="3323" y="10409"/>
                  </a:lnTo>
                  <a:lnTo>
                    <a:pt x="3003" y="10191"/>
                  </a:lnTo>
                  <a:lnTo>
                    <a:pt x="3003" y="9864"/>
                  </a:lnTo>
                  <a:lnTo>
                    <a:pt x="2684" y="9482"/>
                  </a:lnTo>
                  <a:lnTo>
                    <a:pt x="2428" y="9264"/>
                  </a:lnTo>
                  <a:lnTo>
                    <a:pt x="2428" y="9046"/>
                  </a:lnTo>
                  <a:lnTo>
                    <a:pt x="1853" y="8719"/>
                  </a:lnTo>
                  <a:lnTo>
                    <a:pt x="1278" y="7902"/>
                  </a:lnTo>
                  <a:lnTo>
                    <a:pt x="767" y="6158"/>
                  </a:lnTo>
                  <a:lnTo>
                    <a:pt x="958" y="6812"/>
                  </a:lnTo>
                  <a:lnTo>
                    <a:pt x="0" y="5395"/>
                  </a:lnTo>
                  <a:lnTo>
                    <a:pt x="1278" y="4033"/>
                  </a:lnTo>
                  <a:lnTo>
                    <a:pt x="1853" y="3869"/>
                  </a:lnTo>
                  <a:lnTo>
                    <a:pt x="1853" y="3052"/>
                  </a:lnTo>
                  <a:lnTo>
                    <a:pt x="2109" y="3052"/>
                  </a:lnTo>
                  <a:lnTo>
                    <a:pt x="2109" y="2888"/>
                  </a:lnTo>
                  <a:lnTo>
                    <a:pt x="2428" y="2725"/>
                  </a:lnTo>
                  <a:lnTo>
                    <a:pt x="2428" y="2507"/>
                  </a:lnTo>
                  <a:lnTo>
                    <a:pt x="2684" y="2343"/>
                  </a:lnTo>
                  <a:lnTo>
                    <a:pt x="2684" y="1907"/>
                  </a:lnTo>
                  <a:lnTo>
                    <a:pt x="3003" y="1798"/>
                  </a:lnTo>
                  <a:lnTo>
                    <a:pt x="3003" y="1580"/>
                  </a:lnTo>
                  <a:lnTo>
                    <a:pt x="3323" y="1580"/>
                  </a:lnTo>
                  <a:lnTo>
                    <a:pt x="3323" y="1362"/>
                  </a:lnTo>
                  <a:lnTo>
                    <a:pt x="3642" y="1362"/>
                  </a:lnTo>
                  <a:lnTo>
                    <a:pt x="3898" y="1253"/>
                  </a:lnTo>
                  <a:lnTo>
                    <a:pt x="3898" y="981"/>
                  </a:lnTo>
                  <a:lnTo>
                    <a:pt x="4473" y="981"/>
                  </a:lnTo>
                  <a:lnTo>
                    <a:pt x="4473" y="817"/>
                  </a:lnTo>
                  <a:lnTo>
                    <a:pt x="5112" y="817"/>
                  </a:lnTo>
                  <a:lnTo>
                    <a:pt x="5112" y="654"/>
                  </a:lnTo>
                  <a:lnTo>
                    <a:pt x="5431" y="654"/>
                  </a:lnTo>
                  <a:lnTo>
                    <a:pt x="5431" y="436"/>
                  </a:lnTo>
                  <a:lnTo>
                    <a:pt x="6006" y="436"/>
                  </a:lnTo>
                  <a:lnTo>
                    <a:pt x="6006" y="218"/>
                  </a:lnTo>
                  <a:lnTo>
                    <a:pt x="7157" y="21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6" name="Freeform 488"/>
            <p:cNvSpPr>
              <a:spLocks/>
            </p:cNvSpPr>
            <p:nvPr/>
          </p:nvSpPr>
          <p:spPr bwMode="auto">
            <a:xfrm>
              <a:off x="4123" y="2641"/>
              <a:ext cx="84" cy="89"/>
            </a:xfrm>
            <a:custGeom>
              <a:avLst/>
              <a:gdLst>
                <a:gd name="T0" fmla="*/ 16493 w 20000"/>
                <a:gd name="T1" fmla="*/ 17578 h 20000"/>
                <a:gd name="T2" fmla="*/ 17156 w 20000"/>
                <a:gd name="T3" fmla="*/ 19910 h 20000"/>
                <a:gd name="T4" fmla="*/ 3507 w 20000"/>
                <a:gd name="T5" fmla="*/ 19910 h 20000"/>
                <a:gd name="T6" fmla="*/ 2559 w 20000"/>
                <a:gd name="T7" fmla="*/ 18834 h 20000"/>
                <a:gd name="T8" fmla="*/ 2275 w 20000"/>
                <a:gd name="T9" fmla="*/ 19103 h 20000"/>
                <a:gd name="T10" fmla="*/ 1991 w 20000"/>
                <a:gd name="T11" fmla="*/ 19103 h 20000"/>
                <a:gd name="T12" fmla="*/ 1991 w 20000"/>
                <a:gd name="T13" fmla="*/ 18834 h 20000"/>
                <a:gd name="T14" fmla="*/ 1611 w 20000"/>
                <a:gd name="T15" fmla="*/ 18475 h 20000"/>
                <a:gd name="T16" fmla="*/ 1611 w 20000"/>
                <a:gd name="T17" fmla="*/ 18296 h 20000"/>
                <a:gd name="T18" fmla="*/ 1422 w 20000"/>
                <a:gd name="T19" fmla="*/ 17937 h 20000"/>
                <a:gd name="T20" fmla="*/ 1422 w 20000"/>
                <a:gd name="T21" fmla="*/ 15336 h 20000"/>
                <a:gd name="T22" fmla="*/ 1137 w 20000"/>
                <a:gd name="T23" fmla="*/ 14978 h 20000"/>
                <a:gd name="T24" fmla="*/ 1137 w 20000"/>
                <a:gd name="T25" fmla="*/ 10135 h 20000"/>
                <a:gd name="T26" fmla="*/ 664 w 20000"/>
                <a:gd name="T27" fmla="*/ 9776 h 20000"/>
                <a:gd name="T28" fmla="*/ 664 w 20000"/>
                <a:gd name="T29" fmla="*/ 9327 h 20000"/>
                <a:gd name="T30" fmla="*/ 474 w 20000"/>
                <a:gd name="T31" fmla="*/ 8879 h 20000"/>
                <a:gd name="T32" fmla="*/ 474 w 20000"/>
                <a:gd name="T33" fmla="*/ 8700 h 20000"/>
                <a:gd name="T34" fmla="*/ 190 w 20000"/>
                <a:gd name="T35" fmla="*/ 8341 h 20000"/>
                <a:gd name="T36" fmla="*/ 190 w 20000"/>
                <a:gd name="T37" fmla="*/ 6368 h 20000"/>
                <a:gd name="T38" fmla="*/ 0 w 20000"/>
                <a:gd name="T39" fmla="*/ 5740 h 20000"/>
                <a:gd name="T40" fmla="*/ 0 w 20000"/>
                <a:gd name="T41" fmla="*/ 3408 h 20000"/>
                <a:gd name="T42" fmla="*/ 190 w 20000"/>
                <a:gd name="T43" fmla="*/ 3139 h 20000"/>
                <a:gd name="T44" fmla="*/ 474 w 20000"/>
                <a:gd name="T45" fmla="*/ 2870 h 20000"/>
                <a:gd name="T46" fmla="*/ 1611 w 20000"/>
                <a:gd name="T47" fmla="*/ 2870 h 20000"/>
                <a:gd name="T48" fmla="*/ 1991 w 20000"/>
                <a:gd name="T49" fmla="*/ 1166 h 20000"/>
                <a:gd name="T50" fmla="*/ 2559 w 20000"/>
                <a:gd name="T51" fmla="*/ 1166 h 20000"/>
                <a:gd name="T52" fmla="*/ 2938 w 20000"/>
                <a:gd name="T53" fmla="*/ 807 h 20000"/>
                <a:gd name="T54" fmla="*/ 3886 w 20000"/>
                <a:gd name="T55" fmla="*/ 807 h 20000"/>
                <a:gd name="T56" fmla="*/ 4455 w 20000"/>
                <a:gd name="T57" fmla="*/ 628 h 20000"/>
                <a:gd name="T58" fmla="*/ 4834 w 20000"/>
                <a:gd name="T59" fmla="*/ 269 h 20000"/>
                <a:gd name="T60" fmla="*/ 5403 w 20000"/>
                <a:gd name="T61" fmla="*/ 269 h 20000"/>
                <a:gd name="T62" fmla="*/ 5782 w 20000"/>
                <a:gd name="T63" fmla="*/ 0 h 20000"/>
                <a:gd name="T64" fmla="*/ 16777 w 20000"/>
                <a:gd name="T65" fmla="*/ 0 h 20000"/>
                <a:gd name="T66" fmla="*/ 16777 w 20000"/>
                <a:gd name="T67" fmla="*/ 269 h 20000"/>
                <a:gd name="T68" fmla="*/ 18104 w 20000"/>
                <a:gd name="T69" fmla="*/ 269 h 20000"/>
                <a:gd name="T70" fmla="*/ 18104 w 20000"/>
                <a:gd name="T71" fmla="*/ 2063 h 20000"/>
                <a:gd name="T72" fmla="*/ 19905 w 20000"/>
                <a:gd name="T73" fmla="*/ 2063 h 20000"/>
                <a:gd name="T74" fmla="*/ 19905 w 20000"/>
                <a:gd name="T75" fmla="*/ 8341 h 20000"/>
                <a:gd name="T76" fmla="*/ 19716 w 20000"/>
                <a:gd name="T77" fmla="*/ 10673 h 20000"/>
                <a:gd name="T78" fmla="*/ 19716 w 20000"/>
                <a:gd name="T79" fmla="*/ 11211 h 20000"/>
                <a:gd name="T80" fmla="*/ 19526 w 20000"/>
                <a:gd name="T81" fmla="*/ 11839 h 20000"/>
                <a:gd name="T82" fmla="*/ 19526 w 20000"/>
                <a:gd name="T83" fmla="*/ 13004 h 20000"/>
                <a:gd name="T84" fmla="*/ 19242 w 20000"/>
                <a:gd name="T85" fmla="*/ 13274 h 20000"/>
                <a:gd name="T86" fmla="*/ 19052 w 20000"/>
                <a:gd name="T87" fmla="*/ 13901 h 20000"/>
                <a:gd name="T88" fmla="*/ 19052 w 20000"/>
                <a:gd name="T89" fmla="*/ 14529 h 20000"/>
                <a:gd name="T90" fmla="*/ 18578 w 20000"/>
                <a:gd name="T91" fmla="*/ 14709 h 20000"/>
                <a:gd name="T92" fmla="*/ 18578 w 20000"/>
                <a:gd name="T93" fmla="*/ 15874 h 20000"/>
                <a:gd name="T94" fmla="*/ 18294 w 20000"/>
                <a:gd name="T95" fmla="*/ 16143 h 20000"/>
                <a:gd name="T96" fmla="*/ 18294 w 20000"/>
                <a:gd name="T97" fmla="*/ 16413 h 20000"/>
                <a:gd name="T98" fmla="*/ 17820 w 20000"/>
                <a:gd name="T99" fmla="*/ 16413 h 20000"/>
                <a:gd name="T100" fmla="*/ 17630 w 20000"/>
                <a:gd name="T101" fmla="*/ 16861 h 20000"/>
                <a:gd name="T102" fmla="*/ 17630 w 20000"/>
                <a:gd name="T103" fmla="*/ 17937 h 20000"/>
                <a:gd name="T104" fmla="*/ 17346 w 20000"/>
                <a:gd name="T105" fmla="*/ 17937 h 20000"/>
                <a:gd name="T106" fmla="*/ 17346 w 20000"/>
                <a:gd name="T107" fmla="*/ 18296 h 20000"/>
                <a:gd name="T108" fmla="*/ 17156 w 20000"/>
                <a:gd name="T109" fmla="*/ 18296 h 20000"/>
                <a:gd name="T110" fmla="*/ 17156 w 20000"/>
                <a:gd name="T111" fmla="*/ 19103 h 20000"/>
                <a:gd name="T112" fmla="*/ 16493 w 20000"/>
                <a:gd name="T113" fmla="*/ 175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6493" y="17578"/>
                  </a:moveTo>
                  <a:lnTo>
                    <a:pt x="17156" y="19910"/>
                  </a:lnTo>
                  <a:lnTo>
                    <a:pt x="3507" y="19910"/>
                  </a:lnTo>
                  <a:lnTo>
                    <a:pt x="2559" y="18834"/>
                  </a:lnTo>
                  <a:lnTo>
                    <a:pt x="2275" y="19103"/>
                  </a:lnTo>
                  <a:lnTo>
                    <a:pt x="1991" y="19103"/>
                  </a:lnTo>
                  <a:lnTo>
                    <a:pt x="1991" y="18834"/>
                  </a:lnTo>
                  <a:lnTo>
                    <a:pt x="1611" y="18475"/>
                  </a:lnTo>
                  <a:lnTo>
                    <a:pt x="1611" y="18296"/>
                  </a:lnTo>
                  <a:lnTo>
                    <a:pt x="1422" y="17937"/>
                  </a:lnTo>
                  <a:lnTo>
                    <a:pt x="1422" y="15336"/>
                  </a:lnTo>
                  <a:lnTo>
                    <a:pt x="1137" y="14978"/>
                  </a:lnTo>
                  <a:lnTo>
                    <a:pt x="1137" y="10135"/>
                  </a:lnTo>
                  <a:lnTo>
                    <a:pt x="664" y="9776"/>
                  </a:lnTo>
                  <a:lnTo>
                    <a:pt x="664" y="9327"/>
                  </a:lnTo>
                  <a:lnTo>
                    <a:pt x="474" y="8879"/>
                  </a:lnTo>
                  <a:lnTo>
                    <a:pt x="474" y="8700"/>
                  </a:lnTo>
                  <a:lnTo>
                    <a:pt x="190" y="8341"/>
                  </a:lnTo>
                  <a:lnTo>
                    <a:pt x="190" y="6368"/>
                  </a:lnTo>
                  <a:lnTo>
                    <a:pt x="0" y="5740"/>
                  </a:lnTo>
                  <a:lnTo>
                    <a:pt x="0" y="3408"/>
                  </a:lnTo>
                  <a:lnTo>
                    <a:pt x="190" y="3139"/>
                  </a:lnTo>
                  <a:lnTo>
                    <a:pt x="474" y="2870"/>
                  </a:lnTo>
                  <a:lnTo>
                    <a:pt x="1611" y="2870"/>
                  </a:lnTo>
                  <a:lnTo>
                    <a:pt x="1991" y="1166"/>
                  </a:lnTo>
                  <a:lnTo>
                    <a:pt x="2559" y="1166"/>
                  </a:lnTo>
                  <a:lnTo>
                    <a:pt x="2938" y="807"/>
                  </a:lnTo>
                  <a:lnTo>
                    <a:pt x="3886" y="807"/>
                  </a:lnTo>
                  <a:lnTo>
                    <a:pt x="4455" y="628"/>
                  </a:lnTo>
                  <a:lnTo>
                    <a:pt x="4834" y="269"/>
                  </a:lnTo>
                  <a:lnTo>
                    <a:pt x="5403" y="269"/>
                  </a:lnTo>
                  <a:lnTo>
                    <a:pt x="5782" y="0"/>
                  </a:lnTo>
                  <a:lnTo>
                    <a:pt x="16777" y="0"/>
                  </a:lnTo>
                  <a:lnTo>
                    <a:pt x="16777" y="269"/>
                  </a:lnTo>
                  <a:lnTo>
                    <a:pt x="18104" y="269"/>
                  </a:lnTo>
                  <a:lnTo>
                    <a:pt x="18104" y="2063"/>
                  </a:lnTo>
                  <a:lnTo>
                    <a:pt x="19905" y="2063"/>
                  </a:lnTo>
                  <a:lnTo>
                    <a:pt x="19905" y="8341"/>
                  </a:lnTo>
                  <a:lnTo>
                    <a:pt x="19716" y="10673"/>
                  </a:lnTo>
                  <a:lnTo>
                    <a:pt x="19716" y="11211"/>
                  </a:lnTo>
                  <a:lnTo>
                    <a:pt x="19526" y="11839"/>
                  </a:lnTo>
                  <a:lnTo>
                    <a:pt x="19526" y="13004"/>
                  </a:lnTo>
                  <a:lnTo>
                    <a:pt x="19242" y="13274"/>
                  </a:lnTo>
                  <a:lnTo>
                    <a:pt x="19052" y="13901"/>
                  </a:lnTo>
                  <a:lnTo>
                    <a:pt x="19052" y="14529"/>
                  </a:lnTo>
                  <a:lnTo>
                    <a:pt x="18578" y="14709"/>
                  </a:lnTo>
                  <a:lnTo>
                    <a:pt x="18578" y="15874"/>
                  </a:lnTo>
                  <a:lnTo>
                    <a:pt x="18294" y="16143"/>
                  </a:lnTo>
                  <a:lnTo>
                    <a:pt x="18294" y="16413"/>
                  </a:lnTo>
                  <a:lnTo>
                    <a:pt x="17820" y="16413"/>
                  </a:lnTo>
                  <a:lnTo>
                    <a:pt x="17630" y="16861"/>
                  </a:lnTo>
                  <a:lnTo>
                    <a:pt x="17630" y="17937"/>
                  </a:lnTo>
                  <a:lnTo>
                    <a:pt x="17346" y="17937"/>
                  </a:lnTo>
                  <a:lnTo>
                    <a:pt x="17346" y="18296"/>
                  </a:lnTo>
                  <a:lnTo>
                    <a:pt x="17156" y="18296"/>
                  </a:lnTo>
                  <a:lnTo>
                    <a:pt x="17156" y="19103"/>
                  </a:lnTo>
                  <a:lnTo>
                    <a:pt x="16493" y="17578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7" name="Freeform 489" descr="40%"/>
            <p:cNvSpPr>
              <a:spLocks/>
            </p:cNvSpPr>
            <p:nvPr/>
          </p:nvSpPr>
          <p:spPr bwMode="auto">
            <a:xfrm>
              <a:off x="4248" y="2531"/>
              <a:ext cx="84" cy="89"/>
            </a:xfrm>
            <a:custGeom>
              <a:avLst/>
              <a:gdLst>
                <a:gd name="T0" fmla="*/ 3507 w 20000"/>
                <a:gd name="T1" fmla="*/ 2332 h 20000"/>
                <a:gd name="T2" fmla="*/ 2749 w 20000"/>
                <a:gd name="T3" fmla="*/ 0 h 20000"/>
                <a:gd name="T4" fmla="*/ 16493 w 20000"/>
                <a:gd name="T5" fmla="*/ 0 h 20000"/>
                <a:gd name="T6" fmla="*/ 17441 w 20000"/>
                <a:gd name="T7" fmla="*/ 1166 h 20000"/>
                <a:gd name="T8" fmla="*/ 17630 w 20000"/>
                <a:gd name="T9" fmla="*/ 807 h 20000"/>
                <a:gd name="T10" fmla="*/ 17915 w 20000"/>
                <a:gd name="T11" fmla="*/ 807 h 20000"/>
                <a:gd name="T12" fmla="*/ 17915 w 20000"/>
                <a:gd name="T13" fmla="*/ 1166 h 20000"/>
                <a:gd name="T14" fmla="*/ 18294 w 20000"/>
                <a:gd name="T15" fmla="*/ 1435 h 20000"/>
                <a:gd name="T16" fmla="*/ 18294 w 20000"/>
                <a:gd name="T17" fmla="*/ 1704 h 20000"/>
                <a:gd name="T18" fmla="*/ 18578 w 20000"/>
                <a:gd name="T19" fmla="*/ 2063 h 20000"/>
                <a:gd name="T20" fmla="*/ 18578 w 20000"/>
                <a:gd name="T21" fmla="*/ 4574 h 20000"/>
                <a:gd name="T22" fmla="*/ 18863 w 20000"/>
                <a:gd name="T23" fmla="*/ 4933 h 20000"/>
                <a:gd name="T24" fmla="*/ 18863 w 20000"/>
                <a:gd name="T25" fmla="*/ 9776 h 20000"/>
                <a:gd name="T26" fmla="*/ 19242 w 20000"/>
                <a:gd name="T27" fmla="*/ 10135 h 20000"/>
                <a:gd name="T28" fmla="*/ 19242 w 20000"/>
                <a:gd name="T29" fmla="*/ 10673 h 20000"/>
                <a:gd name="T30" fmla="*/ 19526 w 20000"/>
                <a:gd name="T31" fmla="*/ 11031 h 20000"/>
                <a:gd name="T32" fmla="*/ 19526 w 20000"/>
                <a:gd name="T33" fmla="*/ 11211 h 20000"/>
                <a:gd name="T34" fmla="*/ 19716 w 20000"/>
                <a:gd name="T35" fmla="*/ 11659 h 20000"/>
                <a:gd name="T36" fmla="*/ 19716 w 20000"/>
                <a:gd name="T37" fmla="*/ 13543 h 20000"/>
                <a:gd name="T38" fmla="*/ 19905 w 20000"/>
                <a:gd name="T39" fmla="*/ 14170 h 20000"/>
                <a:gd name="T40" fmla="*/ 19905 w 20000"/>
                <a:gd name="T41" fmla="*/ 16502 h 20000"/>
                <a:gd name="T42" fmla="*/ 19716 w 20000"/>
                <a:gd name="T43" fmla="*/ 16861 h 20000"/>
                <a:gd name="T44" fmla="*/ 19526 w 20000"/>
                <a:gd name="T45" fmla="*/ 17040 h 20000"/>
                <a:gd name="T46" fmla="*/ 18294 w 20000"/>
                <a:gd name="T47" fmla="*/ 17040 h 20000"/>
                <a:gd name="T48" fmla="*/ 17915 w 20000"/>
                <a:gd name="T49" fmla="*/ 18834 h 20000"/>
                <a:gd name="T50" fmla="*/ 17441 w 20000"/>
                <a:gd name="T51" fmla="*/ 18834 h 20000"/>
                <a:gd name="T52" fmla="*/ 16967 w 20000"/>
                <a:gd name="T53" fmla="*/ 19103 h 20000"/>
                <a:gd name="T54" fmla="*/ 16019 w 20000"/>
                <a:gd name="T55" fmla="*/ 19103 h 20000"/>
                <a:gd name="T56" fmla="*/ 15545 w 20000"/>
                <a:gd name="T57" fmla="*/ 19372 h 20000"/>
                <a:gd name="T58" fmla="*/ 15071 w 20000"/>
                <a:gd name="T59" fmla="*/ 19731 h 20000"/>
                <a:gd name="T60" fmla="*/ 14597 w 20000"/>
                <a:gd name="T61" fmla="*/ 19731 h 20000"/>
                <a:gd name="T62" fmla="*/ 14123 w 20000"/>
                <a:gd name="T63" fmla="*/ 19910 h 20000"/>
                <a:gd name="T64" fmla="*/ 3223 w 20000"/>
                <a:gd name="T65" fmla="*/ 19910 h 20000"/>
                <a:gd name="T66" fmla="*/ 3223 w 20000"/>
                <a:gd name="T67" fmla="*/ 19731 h 20000"/>
                <a:gd name="T68" fmla="*/ 1896 w 20000"/>
                <a:gd name="T69" fmla="*/ 19731 h 20000"/>
                <a:gd name="T70" fmla="*/ 1896 w 20000"/>
                <a:gd name="T71" fmla="*/ 17937 h 20000"/>
                <a:gd name="T72" fmla="*/ 0 w 20000"/>
                <a:gd name="T73" fmla="*/ 17937 h 20000"/>
                <a:gd name="T74" fmla="*/ 0 w 20000"/>
                <a:gd name="T75" fmla="*/ 11659 h 20000"/>
                <a:gd name="T76" fmla="*/ 190 w 20000"/>
                <a:gd name="T77" fmla="*/ 9327 h 20000"/>
                <a:gd name="T78" fmla="*/ 190 w 20000"/>
                <a:gd name="T79" fmla="*/ 8700 h 20000"/>
                <a:gd name="T80" fmla="*/ 474 w 20000"/>
                <a:gd name="T81" fmla="*/ 8161 h 20000"/>
                <a:gd name="T82" fmla="*/ 474 w 20000"/>
                <a:gd name="T83" fmla="*/ 6906 h 20000"/>
                <a:gd name="T84" fmla="*/ 664 w 20000"/>
                <a:gd name="T85" fmla="*/ 6637 h 20000"/>
                <a:gd name="T86" fmla="*/ 948 w 20000"/>
                <a:gd name="T87" fmla="*/ 6009 h 20000"/>
                <a:gd name="T88" fmla="*/ 948 w 20000"/>
                <a:gd name="T89" fmla="*/ 5471 h 20000"/>
                <a:gd name="T90" fmla="*/ 1422 w 20000"/>
                <a:gd name="T91" fmla="*/ 5202 h 20000"/>
                <a:gd name="T92" fmla="*/ 1422 w 20000"/>
                <a:gd name="T93" fmla="*/ 4036 h 20000"/>
                <a:gd name="T94" fmla="*/ 1706 w 20000"/>
                <a:gd name="T95" fmla="*/ 3767 h 20000"/>
                <a:gd name="T96" fmla="*/ 1706 w 20000"/>
                <a:gd name="T97" fmla="*/ 3498 h 20000"/>
                <a:gd name="T98" fmla="*/ 2085 w 20000"/>
                <a:gd name="T99" fmla="*/ 3498 h 20000"/>
                <a:gd name="T100" fmla="*/ 2275 w 20000"/>
                <a:gd name="T101" fmla="*/ 3139 h 20000"/>
                <a:gd name="T102" fmla="*/ 2275 w 20000"/>
                <a:gd name="T103" fmla="*/ 2063 h 20000"/>
                <a:gd name="T104" fmla="*/ 2559 w 20000"/>
                <a:gd name="T105" fmla="*/ 2063 h 20000"/>
                <a:gd name="T106" fmla="*/ 2559 w 20000"/>
                <a:gd name="T107" fmla="*/ 1704 h 20000"/>
                <a:gd name="T108" fmla="*/ 2749 w 20000"/>
                <a:gd name="T109" fmla="*/ 1704 h 20000"/>
                <a:gd name="T110" fmla="*/ 2749 w 20000"/>
                <a:gd name="T111" fmla="*/ 807 h 20000"/>
                <a:gd name="T112" fmla="*/ 3507 w 20000"/>
                <a:gd name="T113" fmla="*/ 23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3507" y="2332"/>
                  </a:moveTo>
                  <a:lnTo>
                    <a:pt x="2749" y="0"/>
                  </a:lnTo>
                  <a:lnTo>
                    <a:pt x="16493" y="0"/>
                  </a:lnTo>
                  <a:lnTo>
                    <a:pt x="17441" y="1166"/>
                  </a:lnTo>
                  <a:lnTo>
                    <a:pt x="17630" y="807"/>
                  </a:lnTo>
                  <a:lnTo>
                    <a:pt x="17915" y="807"/>
                  </a:lnTo>
                  <a:lnTo>
                    <a:pt x="17915" y="1166"/>
                  </a:lnTo>
                  <a:lnTo>
                    <a:pt x="18294" y="1435"/>
                  </a:lnTo>
                  <a:lnTo>
                    <a:pt x="18294" y="1704"/>
                  </a:lnTo>
                  <a:lnTo>
                    <a:pt x="18578" y="2063"/>
                  </a:lnTo>
                  <a:lnTo>
                    <a:pt x="18578" y="4574"/>
                  </a:lnTo>
                  <a:lnTo>
                    <a:pt x="18863" y="4933"/>
                  </a:lnTo>
                  <a:lnTo>
                    <a:pt x="18863" y="9776"/>
                  </a:lnTo>
                  <a:lnTo>
                    <a:pt x="19242" y="10135"/>
                  </a:lnTo>
                  <a:lnTo>
                    <a:pt x="19242" y="10673"/>
                  </a:lnTo>
                  <a:lnTo>
                    <a:pt x="19526" y="11031"/>
                  </a:lnTo>
                  <a:lnTo>
                    <a:pt x="19526" y="11211"/>
                  </a:lnTo>
                  <a:lnTo>
                    <a:pt x="19716" y="11659"/>
                  </a:lnTo>
                  <a:lnTo>
                    <a:pt x="19716" y="13543"/>
                  </a:lnTo>
                  <a:lnTo>
                    <a:pt x="19905" y="14170"/>
                  </a:lnTo>
                  <a:lnTo>
                    <a:pt x="19905" y="16502"/>
                  </a:lnTo>
                  <a:lnTo>
                    <a:pt x="19716" y="16861"/>
                  </a:lnTo>
                  <a:lnTo>
                    <a:pt x="19526" y="17040"/>
                  </a:lnTo>
                  <a:lnTo>
                    <a:pt x="18294" y="17040"/>
                  </a:lnTo>
                  <a:lnTo>
                    <a:pt x="17915" y="18834"/>
                  </a:lnTo>
                  <a:lnTo>
                    <a:pt x="17441" y="18834"/>
                  </a:lnTo>
                  <a:lnTo>
                    <a:pt x="16967" y="19103"/>
                  </a:lnTo>
                  <a:lnTo>
                    <a:pt x="16019" y="19103"/>
                  </a:lnTo>
                  <a:lnTo>
                    <a:pt x="15545" y="19372"/>
                  </a:lnTo>
                  <a:lnTo>
                    <a:pt x="15071" y="19731"/>
                  </a:lnTo>
                  <a:lnTo>
                    <a:pt x="14597" y="19731"/>
                  </a:lnTo>
                  <a:lnTo>
                    <a:pt x="14123" y="19910"/>
                  </a:lnTo>
                  <a:lnTo>
                    <a:pt x="3223" y="19910"/>
                  </a:lnTo>
                  <a:lnTo>
                    <a:pt x="3223" y="19731"/>
                  </a:lnTo>
                  <a:lnTo>
                    <a:pt x="1896" y="19731"/>
                  </a:lnTo>
                  <a:lnTo>
                    <a:pt x="1896" y="17937"/>
                  </a:lnTo>
                  <a:lnTo>
                    <a:pt x="0" y="17937"/>
                  </a:lnTo>
                  <a:lnTo>
                    <a:pt x="0" y="11659"/>
                  </a:lnTo>
                  <a:lnTo>
                    <a:pt x="190" y="9327"/>
                  </a:lnTo>
                  <a:lnTo>
                    <a:pt x="190" y="8700"/>
                  </a:lnTo>
                  <a:lnTo>
                    <a:pt x="474" y="8161"/>
                  </a:lnTo>
                  <a:lnTo>
                    <a:pt x="474" y="6906"/>
                  </a:lnTo>
                  <a:lnTo>
                    <a:pt x="664" y="6637"/>
                  </a:lnTo>
                  <a:lnTo>
                    <a:pt x="948" y="6009"/>
                  </a:lnTo>
                  <a:lnTo>
                    <a:pt x="948" y="5471"/>
                  </a:lnTo>
                  <a:lnTo>
                    <a:pt x="1422" y="5202"/>
                  </a:lnTo>
                  <a:lnTo>
                    <a:pt x="1422" y="4036"/>
                  </a:lnTo>
                  <a:lnTo>
                    <a:pt x="1706" y="3767"/>
                  </a:lnTo>
                  <a:lnTo>
                    <a:pt x="1706" y="3498"/>
                  </a:lnTo>
                  <a:lnTo>
                    <a:pt x="2085" y="3498"/>
                  </a:lnTo>
                  <a:lnTo>
                    <a:pt x="2275" y="3139"/>
                  </a:lnTo>
                  <a:lnTo>
                    <a:pt x="2275" y="2063"/>
                  </a:lnTo>
                  <a:lnTo>
                    <a:pt x="2559" y="2063"/>
                  </a:lnTo>
                  <a:lnTo>
                    <a:pt x="2559" y="1704"/>
                  </a:lnTo>
                  <a:lnTo>
                    <a:pt x="2749" y="1704"/>
                  </a:lnTo>
                  <a:lnTo>
                    <a:pt x="2749" y="807"/>
                  </a:lnTo>
                  <a:lnTo>
                    <a:pt x="3507" y="2332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8" name="Freeform 490"/>
            <p:cNvSpPr>
              <a:spLocks/>
            </p:cNvSpPr>
            <p:nvPr/>
          </p:nvSpPr>
          <p:spPr bwMode="auto">
            <a:xfrm>
              <a:off x="4185" y="2621"/>
              <a:ext cx="148" cy="95"/>
            </a:xfrm>
            <a:custGeom>
              <a:avLst/>
              <a:gdLst>
                <a:gd name="T0" fmla="*/ 5189 w 20000"/>
                <a:gd name="T1" fmla="*/ 2447 h 20000"/>
                <a:gd name="T2" fmla="*/ 5459 w 20000"/>
                <a:gd name="T3" fmla="*/ 2278 h 20000"/>
                <a:gd name="T4" fmla="*/ 5622 w 20000"/>
                <a:gd name="T5" fmla="*/ 1857 h 20000"/>
                <a:gd name="T6" fmla="*/ 6108 w 20000"/>
                <a:gd name="T7" fmla="*/ 1350 h 20000"/>
                <a:gd name="T8" fmla="*/ 6378 w 20000"/>
                <a:gd name="T9" fmla="*/ 928 h 20000"/>
                <a:gd name="T10" fmla="*/ 6919 w 20000"/>
                <a:gd name="T11" fmla="*/ 675 h 20000"/>
                <a:gd name="T12" fmla="*/ 7459 w 20000"/>
                <a:gd name="T13" fmla="*/ 253 h 20000"/>
                <a:gd name="T14" fmla="*/ 16973 w 20000"/>
                <a:gd name="T15" fmla="*/ 0 h 20000"/>
                <a:gd name="T16" fmla="*/ 17568 w 20000"/>
                <a:gd name="T17" fmla="*/ 928 h 20000"/>
                <a:gd name="T18" fmla="*/ 18216 w 20000"/>
                <a:gd name="T19" fmla="*/ 1097 h 20000"/>
                <a:gd name="T20" fmla="*/ 18541 w 20000"/>
                <a:gd name="T21" fmla="*/ 1857 h 20000"/>
                <a:gd name="T22" fmla="*/ 18811 w 20000"/>
                <a:gd name="T23" fmla="*/ 2278 h 20000"/>
                <a:gd name="T24" fmla="*/ 19027 w 20000"/>
                <a:gd name="T25" fmla="*/ 2785 h 20000"/>
                <a:gd name="T26" fmla="*/ 19189 w 20000"/>
                <a:gd name="T27" fmla="*/ 3629 h 20000"/>
                <a:gd name="T28" fmla="*/ 19405 w 20000"/>
                <a:gd name="T29" fmla="*/ 4051 h 20000"/>
                <a:gd name="T30" fmla="*/ 19568 w 20000"/>
                <a:gd name="T31" fmla="*/ 5148 h 20000"/>
                <a:gd name="T32" fmla="*/ 19676 w 20000"/>
                <a:gd name="T33" fmla="*/ 6076 h 20000"/>
                <a:gd name="T34" fmla="*/ 19892 w 20000"/>
                <a:gd name="T35" fmla="*/ 7426 h 20000"/>
                <a:gd name="T36" fmla="*/ 19892 w 20000"/>
                <a:gd name="T37" fmla="*/ 13080 h 20000"/>
                <a:gd name="T38" fmla="*/ 19730 w 20000"/>
                <a:gd name="T39" fmla="*/ 14008 h 20000"/>
                <a:gd name="T40" fmla="*/ 19514 w 20000"/>
                <a:gd name="T41" fmla="*/ 15443 h 20000"/>
                <a:gd name="T42" fmla="*/ 19297 w 20000"/>
                <a:gd name="T43" fmla="*/ 16118 h 20000"/>
                <a:gd name="T44" fmla="*/ 18811 w 20000"/>
                <a:gd name="T45" fmla="*/ 16793 h 20000"/>
                <a:gd name="T46" fmla="*/ 18324 w 20000"/>
                <a:gd name="T47" fmla="*/ 17468 h 20000"/>
                <a:gd name="T48" fmla="*/ 16595 w 20000"/>
                <a:gd name="T49" fmla="*/ 18143 h 20000"/>
                <a:gd name="T50" fmla="*/ 15622 w 20000"/>
                <a:gd name="T51" fmla="*/ 19072 h 20000"/>
                <a:gd name="T52" fmla="*/ 14054 w 20000"/>
                <a:gd name="T53" fmla="*/ 19494 h 20000"/>
                <a:gd name="T54" fmla="*/ 2270 w 20000"/>
                <a:gd name="T55" fmla="*/ 19916 h 20000"/>
                <a:gd name="T56" fmla="*/ 1459 w 20000"/>
                <a:gd name="T57" fmla="*/ 19494 h 20000"/>
                <a:gd name="T58" fmla="*/ 1081 w 20000"/>
                <a:gd name="T59" fmla="*/ 18819 h 20000"/>
                <a:gd name="T60" fmla="*/ 703 w 20000"/>
                <a:gd name="T61" fmla="*/ 18397 h 20000"/>
                <a:gd name="T62" fmla="*/ 324 w 20000"/>
                <a:gd name="T63" fmla="*/ 17046 h 20000"/>
                <a:gd name="T64" fmla="*/ 108 w 20000"/>
                <a:gd name="T65" fmla="*/ 15443 h 20000"/>
                <a:gd name="T66" fmla="*/ 0 w 20000"/>
                <a:gd name="T67" fmla="*/ 8692 h 20000"/>
                <a:gd name="T68" fmla="*/ 216 w 20000"/>
                <a:gd name="T69" fmla="*/ 7764 h 20000"/>
                <a:gd name="T70" fmla="*/ 324 w 20000"/>
                <a:gd name="T71" fmla="*/ 7004 h 20000"/>
                <a:gd name="T72" fmla="*/ 595 w 20000"/>
                <a:gd name="T73" fmla="*/ 6076 h 20000"/>
                <a:gd name="T74" fmla="*/ 811 w 20000"/>
                <a:gd name="T75" fmla="*/ 5654 h 20000"/>
                <a:gd name="T76" fmla="*/ 1135 w 20000"/>
                <a:gd name="T77" fmla="*/ 4979 h 20000"/>
                <a:gd name="T78" fmla="*/ 1676 w 20000"/>
                <a:gd name="T79" fmla="*/ 3797 h 20000"/>
                <a:gd name="T80" fmla="*/ 1946 w 20000"/>
                <a:gd name="T81" fmla="*/ 3629 h 20000"/>
                <a:gd name="T82" fmla="*/ 2703 w 20000"/>
                <a:gd name="T83" fmla="*/ 3207 h 20000"/>
                <a:gd name="T84" fmla="*/ 3243 w 20000"/>
                <a:gd name="T85" fmla="*/ 2954 h 20000"/>
                <a:gd name="T86" fmla="*/ 3676 w 20000"/>
                <a:gd name="T87" fmla="*/ 24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4811" y="2785"/>
                  </a:moveTo>
                  <a:lnTo>
                    <a:pt x="5189" y="2785"/>
                  </a:lnTo>
                  <a:lnTo>
                    <a:pt x="5189" y="2447"/>
                  </a:lnTo>
                  <a:lnTo>
                    <a:pt x="5243" y="2447"/>
                  </a:lnTo>
                  <a:lnTo>
                    <a:pt x="5351" y="2278"/>
                  </a:lnTo>
                  <a:lnTo>
                    <a:pt x="5459" y="2278"/>
                  </a:lnTo>
                  <a:lnTo>
                    <a:pt x="5459" y="2025"/>
                  </a:lnTo>
                  <a:lnTo>
                    <a:pt x="5622" y="2025"/>
                  </a:lnTo>
                  <a:lnTo>
                    <a:pt x="5622" y="1857"/>
                  </a:lnTo>
                  <a:lnTo>
                    <a:pt x="5838" y="1857"/>
                  </a:lnTo>
                  <a:lnTo>
                    <a:pt x="6054" y="1350"/>
                  </a:lnTo>
                  <a:lnTo>
                    <a:pt x="6108" y="1350"/>
                  </a:lnTo>
                  <a:lnTo>
                    <a:pt x="6216" y="1097"/>
                  </a:lnTo>
                  <a:lnTo>
                    <a:pt x="6378" y="1097"/>
                  </a:lnTo>
                  <a:lnTo>
                    <a:pt x="6378" y="928"/>
                  </a:lnTo>
                  <a:lnTo>
                    <a:pt x="6595" y="928"/>
                  </a:lnTo>
                  <a:lnTo>
                    <a:pt x="6703" y="675"/>
                  </a:lnTo>
                  <a:lnTo>
                    <a:pt x="6919" y="675"/>
                  </a:lnTo>
                  <a:lnTo>
                    <a:pt x="6973" y="422"/>
                  </a:lnTo>
                  <a:lnTo>
                    <a:pt x="7405" y="422"/>
                  </a:lnTo>
                  <a:lnTo>
                    <a:pt x="7459" y="253"/>
                  </a:lnTo>
                  <a:lnTo>
                    <a:pt x="8162" y="253"/>
                  </a:lnTo>
                  <a:lnTo>
                    <a:pt x="8270" y="0"/>
                  </a:lnTo>
                  <a:lnTo>
                    <a:pt x="16973" y="0"/>
                  </a:lnTo>
                  <a:lnTo>
                    <a:pt x="17135" y="253"/>
                  </a:lnTo>
                  <a:lnTo>
                    <a:pt x="17351" y="675"/>
                  </a:lnTo>
                  <a:lnTo>
                    <a:pt x="17568" y="928"/>
                  </a:lnTo>
                  <a:lnTo>
                    <a:pt x="18054" y="928"/>
                  </a:lnTo>
                  <a:lnTo>
                    <a:pt x="18162" y="1097"/>
                  </a:lnTo>
                  <a:lnTo>
                    <a:pt x="18216" y="1097"/>
                  </a:lnTo>
                  <a:lnTo>
                    <a:pt x="18324" y="1519"/>
                  </a:lnTo>
                  <a:lnTo>
                    <a:pt x="18432" y="1519"/>
                  </a:lnTo>
                  <a:lnTo>
                    <a:pt x="18541" y="1857"/>
                  </a:lnTo>
                  <a:lnTo>
                    <a:pt x="18649" y="1857"/>
                  </a:lnTo>
                  <a:lnTo>
                    <a:pt x="18703" y="2025"/>
                  </a:lnTo>
                  <a:lnTo>
                    <a:pt x="18811" y="2278"/>
                  </a:lnTo>
                  <a:lnTo>
                    <a:pt x="18811" y="2447"/>
                  </a:lnTo>
                  <a:lnTo>
                    <a:pt x="18919" y="2785"/>
                  </a:lnTo>
                  <a:lnTo>
                    <a:pt x="19027" y="2785"/>
                  </a:lnTo>
                  <a:lnTo>
                    <a:pt x="19081" y="2954"/>
                  </a:lnTo>
                  <a:lnTo>
                    <a:pt x="19081" y="3207"/>
                  </a:lnTo>
                  <a:lnTo>
                    <a:pt x="19189" y="3629"/>
                  </a:lnTo>
                  <a:lnTo>
                    <a:pt x="19297" y="3629"/>
                  </a:lnTo>
                  <a:lnTo>
                    <a:pt x="19297" y="3797"/>
                  </a:lnTo>
                  <a:lnTo>
                    <a:pt x="19405" y="4051"/>
                  </a:lnTo>
                  <a:lnTo>
                    <a:pt x="19514" y="4219"/>
                  </a:lnTo>
                  <a:lnTo>
                    <a:pt x="19514" y="4726"/>
                  </a:lnTo>
                  <a:lnTo>
                    <a:pt x="19568" y="5148"/>
                  </a:lnTo>
                  <a:lnTo>
                    <a:pt x="19568" y="5485"/>
                  </a:lnTo>
                  <a:lnTo>
                    <a:pt x="19676" y="5654"/>
                  </a:lnTo>
                  <a:lnTo>
                    <a:pt x="19676" y="6076"/>
                  </a:lnTo>
                  <a:lnTo>
                    <a:pt x="19730" y="6414"/>
                  </a:lnTo>
                  <a:lnTo>
                    <a:pt x="19892" y="6414"/>
                  </a:lnTo>
                  <a:lnTo>
                    <a:pt x="19892" y="7426"/>
                  </a:lnTo>
                  <a:lnTo>
                    <a:pt x="19946" y="7764"/>
                  </a:lnTo>
                  <a:lnTo>
                    <a:pt x="19946" y="12911"/>
                  </a:lnTo>
                  <a:lnTo>
                    <a:pt x="19892" y="13080"/>
                  </a:lnTo>
                  <a:lnTo>
                    <a:pt x="19892" y="13586"/>
                  </a:lnTo>
                  <a:lnTo>
                    <a:pt x="19730" y="13840"/>
                  </a:lnTo>
                  <a:lnTo>
                    <a:pt x="19730" y="14008"/>
                  </a:lnTo>
                  <a:lnTo>
                    <a:pt x="19676" y="14515"/>
                  </a:lnTo>
                  <a:lnTo>
                    <a:pt x="19568" y="14937"/>
                  </a:lnTo>
                  <a:lnTo>
                    <a:pt x="19514" y="15443"/>
                  </a:lnTo>
                  <a:lnTo>
                    <a:pt x="19514" y="15696"/>
                  </a:lnTo>
                  <a:lnTo>
                    <a:pt x="19297" y="15865"/>
                  </a:lnTo>
                  <a:lnTo>
                    <a:pt x="19297" y="16118"/>
                  </a:lnTo>
                  <a:lnTo>
                    <a:pt x="19081" y="16371"/>
                  </a:lnTo>
                  <a:lnTo>
                    <a:pt x="18919" y="16624"/>
                  </a:lnTo>
                  <a:lnTo>
                    <a:pt x="18811" y="16793"/>
                  </a:lnTo>
                  <a:lnTo>
                    <a:pt x="18649" y="17046"/>
                  </a:lnTo>
                  <a:lnTo>
                    <a:pt x="18432" y="17215"/>
                  </a:lnTo>
                  <a:lnTo>
                    <a:pt x="18324" y="17468"/>
                  </a:lnTo>
                  <a:lnTo>
                    <a:pt x="17730" y="17975"/>
                  </a:lnTo>
                  <a:lnTo>
                    <a:pt x="17135" y="18143"/>
                  </a:lnTo>
                  <a:lnTo>
                    <a:pt x="16595" y="18143"/>
                  </a:lnTo>
                  <a:lnTo>
                    <a:pt x="16054" y="18565"/>
                  </a:lnTo>
                  <a:lnTo>
                    <a:pt x="15838" y="18819"/>
                  </a:lnTo>
                  <a:lnTo>
                    <a:pt x="15622" y="19072"/>
                  </a:lnTo>
                  <a:lnTo>
                    <a:pt x="14811" y="19072"/>
                  </a:lnTo>
                  <a:lnTo>
                    <a:pt x="14270" y="19241"/>
                  </a:lnTo>
                  <a:lnTo>
                    <a:pt x="14054" y="19494"/>
                  </a:lnTo>
                  <a:lnTo>
                    <a:pt x="13514" y="19747"/>
                  </a:lnTo>
                  <a:lnTo>
                    <a:pt x="12919" y="19916"/>
                  </a:lnTo>
                  <a:lnTo>
                    <a:pt x="2270" y="19916"/>
                  </a:lnTo>
                  <a:lnTo>
                    <a:pt x="2162" y="19747"/>
                  </a:lnTo>
                  <a:lnTo>
                    <a:pt x="1568" y="19747"/>
                  </a:lnTo>
                  <a:lnTo>
                    <a:pt x="1459" y="19494"/>
                  </a:lnTo>
                  <a:lnTo>
                    <a:pt x="1297" y="19494"/>
                  </a:lnTo>
                  <a:lnTo>
                    <a:pt x="1135" y="19072"/>
                  </a:lnTo>
                  <a:lnTo>
                    <a:pt x="1081" y="18819"/>
                  </a:lnTo>
                  <a:lnTo>
                    <a:pt x="865" y="18819"/>
                  </a:lnTo>
                  <a:lnTo>
                    <a:pt x="811" y="18565"/>
                  </a:lnTo>
                  <a:lnTo>
                    <a:pt x="703" y="18397"/>
                  </a:lnTo>
                  <a:lnTo>
                    <a:pt x="595" y="17975"/>
                  </a:lnTo>
                  <a:lnTo>
                    <a:pt x="432" y="17468"/>
                  </a:lnTo>
                  <a:lnTo>
                    <a:pt x="324" y="17046"/>
                  </a:lnTo>
                  <a:lnTo>
                    <a:pt x="324" y="16793"/>
                  </a:lnTo>
                  <a:lnTo>
                    <a:pt x="216" y="15443"/>
                  </a:lnTo>
                  <a:lnTo>
                    <a:pt x="108" y="15443"/>
                  </a:lnTo>
                  <a:lnTo>
                    <a:pt x="108" y="14008"/>
                  </a:lnTo>
                  <a:lnTo>
                    <a:pt x="0" y="13840"/>
                  </a:lnTo>
                  <a:lnTo>
                    <a:pt x="0" y="8692"/>
                  </a:lnTo>
                  <a:lnTo>
                    <a:pt x="108" y="8354"/>
                  </a:lnTo>
                  <a:lnTo>
                    <a:pt x="108" y="7932"/>
                  </a:lnTo>
                  <a:lnTo>
                    <a:pt x="216" y="7764"/>
                  </a:lnTo>
                  <a:lnTo>
                    <a:pt x="216" y="7426"/>
                  </a:lnTo>
                  <a:lnTo>
                    <a:pt x="324" y="7257"/>
                  </a:lnTo>
                  <a:lnTo>
                    <a:pt x="324" y="7004"/>
                  </a:lnTo>
                  <a:lnTo>
                    <a:pt x="486" y="6498"/>
                  </a:lnTo>
                  <a:lnTo>
                    <a:pt x="486" y="6414"/>
                  </a:lnTo>
                  <a:lnTo>
                    <a:pt x="595" y="6076"/>
                  </a:lnTo>
                  <a:lnTo>
                    <a:pt x="703" y="6076"/>
                  </a:lnTo>
                  <a:lnTo>
                    <a:pt x="703" y="5907"/>
                  </a:lnTo>
                  <a:lnTo>
                    <a:pt x="811" y="5654"/>
                  </a:lnTo>
                  <a:lnTo>
                    <a:pt x="865" y="5485"/>
                  </a:lnTo>
                  <a:lnTo>
                    <a:pt x="973" y="5148"/>
                  </a:lnTo>
                  <a:lnTo>
                    <a:pt x="1135" y="4979"/>
                  </a:lnTo>
                  <a:lnTo>
                    <a:pt x="1459" y="4219"/>
                  </a:lnTo>
                  <a:lnTo>
                    <a:pt x="1676" y="4051"/>
                  </a:lnTo>
                  <a:lnTo>
                    <a:pt x="1676" y="3797"/>
                  </a:lnTo>
                  <a:lnTo>
                    <a:pt x="1784" y="3797"/>
                  </a:lnTo>
                  <a:lnTo>
                    <a:pt x="1838" y="3629"/>
                  </a:lnTo>
                  <a:lnTo>
                    <a:pt x="1946" y="3629"/>
                  </a:lnTo>
                  <a:lnTo>
                    <a:pt x="2054" y="3376"/>
                  </a:lnTo>
                  <a:lnTo>
                    <a:pt x="2649" y="3376"/>
                  </a:lnTo>
                  <a:lnTo>
                    <a:pt x="2703" y="3207"/>
                  </a:lnTo>
                  <a:lnTo>
                    <a:pt x="3027" y="3207"/>
                  </a:lnTo>
                  <a:lnTo>
                    <a:pt x="3027" y="2954"/>
                  </a:lnTo>
                  <a:lnTo>
                    <a:pt x="3243" y="2954"/>
                  </a:lnTo>
                  <a:lnTo>
                    <a:pt x="3243" y="2785"/>
                  </a:lnTo>
                  <a:lnTo>
                    <a:pt x="3676" y="2785"/>
                  </a:lnTo>
                  <a:lnTo>
                    <a:pt x="3676" y="2447"/>
                  </a:lnTo>
                  <a:lnTo>
                    <a:pt x="4865" y="2447"/>
                  </a:lnTo>
                  <a:lnTo>
                    <a:pt x="4811" y="2785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39" name="Freeform 491"/>
            <p:cNvSpPr>
              <a:spLocks/>
            </p:cNvSpPr>
            <p:nvPr/>
          </p:nvSpPr>
          <p:spPr bwMode="auto">
            <a:xfrm>
              <a:off x="4217" y="2458"/>
              <a:ext cx="131" cy="110"/>
            </a:xfrm>
            <a:custGeom>
              <a:avLst/>
              <a:gdLst>
                <a:gd name="T0" fmla="*/ 1273 w 20000"/>
                <a:gd name="T1" fmla="*/ 1014 h 20000"/>
                <a:gd name="T2" fmla="*/ 1030 w 20000"/>
                <a:gd name="T3" fmla="*/ 0 h 20000"/>
                <a:gd name="T4" fmla="*/ 12788 w 20000"/>
                <a:gd name="T5" fmla="*/ 0 h 20000"/>
                <a:gd name="T6" fmla="*/ 13273 w 20000"/>
                <a:gd name="T7" fmla="*/ 435 h 20000"/>
                <a:gd name="T8" fmla="*/ 14485 w 20000"/>
                <a:gd name="T9" fmla="*/ 870 h 20000"/>
                <a:gd name="T10" fmla="*/ 15697 w 20000"/>
                <a:gd name="T11" fmla="*/ 1667 h 20000"/>
                <a:gd name="T12" fmla="*/ 16909 w 20000"/>
                <a:gd name="T13" fmla="*/ 2101 h 20000"/>
                <a:gd name="T14" fmla="*/ 17333 w 20000"/>
                <a:gd name="T15" fmla="*/ 2899 h 20000"/>
                <a:gd name="T16" fmla="*/ 17697 w 20000"/>
                <a:gd name="T17" fmla="*/ 3333 h 20000"/>
                <a:gd name="T18" fmla="*/ 18303 w 20000"/>
                <a:gd name="T19" fmla="*/ 4565 h 20000"/>
                <a:gd name="T20" fmla="*/ 18303 w 20000"/>
                <a:gd name="T21" fmla="*/ 5435 h 20000"/>
                <a:gd name="T22" fmla="*/ 18727 w 20000"/>
                <a:gd name="T23" fmla="*/ 5797 h 20000"/>
                <a:gd name="T24" fmla="*/ 18909 w 20000"/>
                <a:gd name="T25" fmla="*/ 5435 h 20000"/>
                <a:gd name="T26" fmla="*/ 19152 w 20000"/>
                <a:gd name="T27" fmla="*/ 5797 h 20000"/>
                <a:gd name="T28" fmla="*/ 19152 w 20000"/>
                <a:gd name="T29" fmla="*/ 7101 h 20000"/>
                <a:gd name="T30" fmla="*/ 19576 w 20000"/>
                <a:gd name="T31" fmla="*/ 7101 h 20000"/>
                <a:gd name="T32" fmla="*/ 19576 w 20000"/>
                <a:gd name="T33" fmla="*/ 7536 h 20000"/>
                <a:gd name="T34" fmla="*/ 19758 w 20000"/>
                <a:gd name="T35" fmla="*/ 7899 h 20000"/>
                <a:gd name="T36" fmla="*/ 19939 w 20000"/>
                <a:gd name="T37" fmla="*/ 8696 h 20000"/>
                <a:gd name="T38" fmla="*/ 19939 w 20000"/>
                <a:gd name="T39" fmla="*/ 18261 h 20000"/>
                <a:gd name="T40" fmla="*/ 19758 w 20000"/>
                <a:gd name="T41" fmla="*/ 18261 h 20000"/>
                <a:gd name="T42" fmla="*/ 19576 w 20000"/>
                <a:gd name="T43" fmla="*/ 18696 h 20000"/>
                <a:gd name="T44" fmla="*/ 18545 w 20000"/>
                <a:gd name="T45" fmla="*/ 18696 h 20000"/>
                <a:gd name="T46" fmla="*/ 18121 w 20000"/>
                <a:gd name="T47" fmla="*/ 19130 h 20000"/>
                <a:gd name="T48" fmla="*/ 17939 w 20000"/>
                <a:gd name="T49" fmla="*/ 19130 h 20000"/>
                <a:gd name="T50" fmla="*/ 17515 w 20000"/>
                <a:gd name="T51" fmla="*/ 19493 h 20000"/>
                <a:gd name="T52" fmla="*/ 17152 w 20000"/>
                <a:gd name="T53" fmla="*/ 19493 h 20000"/>
                <a:gd name="T54" fmla="*/ 16909 w 20000"/>
                <a:gd name="T55" fmla="*/ 19928 h 20000"/>
                <a:gd name="T56" fmla="*/ 2061 w 20000"/>
                <a:gd name="T57" fmla="*/ 19928 h 20000"/>
                <a:gd name="T58" fmla="*/ 1879 w 20000"/>
                <a:gd name="T59" fmla="*/ 19493 h 20000"/>
                <a:gd name="T60" fmla="*/ 1636 w 20000"/>
                <a:gd name="T61" fmla="*/ 19493 h 20000"/>
                <a:gd name="T62" fmla="*/ 1455 w 20000"/>
                <a:gd name="T63" fmla="*/ 19130 h 20000"/>
                <a:gd name="T64" fmla="*/ 1273 w 20000"/>
                <a:gd name="T65" fmla="*/ 19130 h 20000"/>
                <a:gd name="T66" fmla="*/ 1273 w 20000"/>
                <a:gd name="T67" fmla="*/ 18261 h 20000"/>
                <a:gd name="T68" fmla="*/ 848 w 20000"/>
                <a:gd name="T69" fmla="*/ 18261 h 20000"/>
                <a:gd name="T70" fmla="*/ 606 w 20000"/>
                <a:gd name="T71" fmla="*/ 17899 h 20000"/>
                <a:gd name="T72" fmla="*/ 606 w 20000"/>
                <a:gd name="T73" fmla="*/ 17464 h 20000"/>
                <a:gd name="T74" fmla="*/ 242 w 20000"/>
                <a:gd name="T75" fmla="*/ 17464 h 20000"/>
                <a:gd name="T76" fmla="*/ 0 w 20000"/>
                <a:gd name="T77" fmla="*/ 17101 h 20000"/>
                <a:gd name="T78" fmla="*/ 0 w 20000"/>
                <a:gd name="T79" fmla="*/ 5435 h 20000"/>
                <a:gd name="T80" fmla="*/ 242 w 20000"/>
                <a:gd name="T81" fmla="*/ 5435 h 20000"/>
                <a:gd name="T82" fmla="*/ 242 w 20000"/>
                <a:gd name="T83" fmla="*/ 5000 h 20000"/>
                <a:gd name="T84" fmla="*/ 424 w 20000"/>
                <a:gd name="T85" fmla="*/ 5000 h 20000"/>
                <a:gd name="T86" fmla="*/ 424 w 20000"/>
                <a:gd name="T87" fmla="*/ 4565 h 20000"/>
                <a:gd name="T88" fmla="*/ 606 w 20000"/>
                <a:gd name="T89" fmla="*/ 4565 h 20000"/>
                <a:gd name="T90" fmla="*/ 606 w 20000"/>
                <a:gd name="T91" fmla="*/ 2899 h 20000"/>
                <a:gd name="T92" fmla="*/ 848 w 20000"/>
                <a:gd name="T93" fmla="*/ 2899 h 20000"/>
                <a:gd name="T94" fmla="*/ 848 w 20000"/>
                <a:gd name="T95" fmla="*/ 870 h 20000"/>
                <a:gd name="T96" fmla="*/ 1030 w 20000"/>
                <a:gd name="T97" fmla="*/ 870 h 20000"/>
                <a:gd name="T98" fmla="*/ 1030 w 20000"/>
                <a:gd name="T99" fmla="*/ 435 h 20000"/>
                <a:gd name="T100" fmla="*/ 1273 w 20000"/>
                <a:gd name="T101" fmla="*/ 10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273" y="1014"/>
                  </a:moveTo>
                  <a:lnTo>
                    <a:pt x="1030" y="0"/>
                  </a:lnTo>
                  <a:lnTo>
                    <a:pt x="12788" y="0"/>
                  </a:lnTo>
                  <a:lnTo>
                    <a:pt x="13273" y="435"/>
                  </a:lnTo>
                  <a:lnTo>
                    <a:pt x="14485" y="870"/>
                  </a:lnTo>
                  <a:lnTo>
                    <a:pt x="15697" y="1667"/>
                  </a:lnTo>
                  <a:lnTo>
                    <a:pt x="16909" y="2101"/>
                  </a:lnTo>
                  <a:lnTo>
                    <a:pt x="17333" y="2899"/>
                  </a:lnTo>
                  <a:lnTo>
                    <a:pt x="17697" y="3333"/>
                  </a:lnTo>
                  <a:lnTo>
                    <a:pt x="18303" y="4565"/>
                  </a:lnTo>
                  <a:lnTo>
                    <a:pt x="18303" y="5435"/>
                  </a:lnTo>
                  <a:lnTo>
                    <a:pt x="18727" y="5797"/>
                  </a:lnTo>
                  <a:lnTo>
                    <a:pt x="18909" y="5435"/>
                  </a:lnTo>
                  <a:lnTo>
                    <a:pt x="19152" y="5797"/>
                  </a:lnTo>
                  <a:lnTo>
                    <a:pt x="19152" y="7101"/>
                  </a:lnTo>
                  <a:lnTo>
                    <a:pt x="19576" y="7101"/>
                  </a:lnTo>
                  <a:lnTo>
                    <a:pt x="19576" y="7536"/>
                  </a:lnTo>
                  <a:lnTo>
                    <a:pt x="19758" y="7899"/>
                  </a:lnTo>
                  <a:lnTo>
                    <a:pt x="19939" y="8696"/>
                  </a:lnTo>
                  <a:lnTo>
                    <a:pt x="19939" y="18261"/>
                  </a:lnTo>
                  <a:lnTo>
                    <a:pt x="19758" y="18261"/>
                  </a:lnTo>
                  <a:lnTo>
                    <a:pt x="19576" y="18696"/>
                  </a:lnTo>
                  <a:lnTo>
                    <a:pt x="18545" y="18696"/>
                  </a:lnTo>
                  <a:lnTo>
                    <a:pt x="18121" y="19130"/>
                  </a:lnTo>
                  <a:lnTo>
                    <a:pt x="17939" y="19130"/>
                  </a:lnTo>
                  <a:lnTo>
                    <a:pt x="17515" y="19493"/>
                  </a:lnTo>
                  <a:lnTo>
                    <a:pt x="17152" y="19493"/>
                  </a:lnTo>
                  <a:lnTo>
                    <a:pt x="16909" y="19928"/>
                  </a:lnTo>
                  <a:lnTo>
                    <a:pt x="2061" y="19928"/>
                  </a:lnTo>
                  <a:lnTo>
                    <a:pt x="1879" y="19493"/>
                  </a:lnTo>
                  <a:lnTo>
                    <a:pt x="1636" y="19493"/>
                  </a:lnTo>
                  <a:lnTo>
                    <a:pt x="1455" y="19130"/>
                  </a:lnTo>
                  <a:lnTo>
                    <a:pt x="1273" y="19130"/>
                  </a:lnTo>
                  <a:lnTo>
                    <a:pt x="1273" y="18261"/>
                  </a:lnTo>
                  <a:lnTo>
                    <a:pt x="848" y="18261"/>
                  </a:lnTo>
                  <a:lnTo>
                    <a:pt x="606" y="17899"/>
                  </a:lnTo>
                  <a:lnTo>
                    <a:pt x="606" y="17464"/>
                  </a:lnTo>
                  <a:lnTo>
                    <a:pt x="242" y="17464"/>
                  </a:lnTo>
                  <a:lnTo>
                    <a:pt x="0" y="17101"/>
                  </a:lnTo>
                  <a:lnTo>
                    <a:pt x="0" y="5435"/>
                  </a:lnTo>
                  <a:lnTo>
                    <a:pt x="242" y="5435"/>
                  </a:lnTo>
                  <a:lnTo>
                    <a:pt x="242" y="5000"/>
                  </a:lnTo>
                  <a:lnTo>
                    <a:pt x="424" y="5000"/>
                  </a:lnTo>
                  <a:lnTo>
                    <a:pt x="424" y="4565"/>
                  </a:lnTo>
                  <a:lnTo>
                    <a:pt x="606" y="4565"/>
                  </a:lnTo>
                  <a:lnTo>
                    <a:pt x="606" y="2899"/>
                  </a:lnTo>
                  <a:lnTo>
                    <a:pt x="848" y="2899"/>
                  </a:lnTo>
                  <a:lnTo>
                    <a:pt x="848" y="870"/>
                  </a:lnTo>
                  <a:lnTo>
                    <a:pt x="1030" y="870"/>
                  </a:lnTo>
                  <a:lnTo>
                    <a:pt x="1030" y="435"/>
                  </a:lnTo>
                  <a:lnTo>
                    <a:pt x="1273" y="1014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0" name="Freeform 492" descr="40%"/>
            <p:cNvSpPr>
              <a:spLocks/>
            </p:cNvSpPr>
            <p:nvPr/>
          </p:nvSpPr>
          <p:spPr bwMode="auto">
            <a:xfrm>
              <a:off x="4092" y="2496"/>
              <a:ext cx="151" cy="135"/>
            </a:xfrm>
            <a:custGeom>
              <a:avLst/>
              <a:gdLst>
                <a:gd name="T0" fmla="*/ 13509 w 20000"/>
                <a:gd name="T1" fmla="*/ 5600 h 20000"/>
                <a:gd name="T2" fmla="*/ 13087 w 20000"/>
                <a:gd name="T3" fmla="*/ 4400 h 20000"/>
                <a:gd name="T4" fmla="*/ 12929 w 20000"/>
                <a:gd name="T5" fmla="*/ 3920 h 20000"/>
                <a:gd name="T6" fmla="*/ 12559 w 20000"/>
                <a:gd name="T7" fmla="*/ 3600 h 20000"/>
                <a:gd name="T8" fmla="*/ 12454 w 20000"/>
                <a:gd name="T9" fmla="*/ 3200 h 20000"/>
                <a:gd name="T10" fmla="*/ 12032 w 20000"/>
                <a:gd name="T11" fmla="*/ 2960 h 20000"/>
                <a:gd name="T12" fmla="*/ 11821 w 20000"/>
                <a:gd name="T13" fmla="*/ 2400 h 20000"/>
                <a:gd name="T14" fmla="*/ 11557 w 20000"/>
                <a:gd name="T15" fmla="*/ 2240 h 20000"/>
                <a:gd name="T16" fmla="*/ 11398 w 20000"/>
                <a:gd name="T17" fmla="*/ 1440 h 20000"/>
                <a:gd name="T18" fmla="*/ 10818 w 20000"/>
                <a:gd name="T19" fmla="*/ 1200 h 20000"/>
                <a:gd name="T20" fmla="*/ 9710 w 20000"/>
                <a:gd name="T21" fmla="*/ 720 h 20000"/>
                <a:gd name="T22" fmla="*/ 7916 w 20000"/>
                <a:gd name="T23" fmla="*/ 0 h 20000"/>
                <a:gd name="T24" fmla="*/ 4538 w 20000"/>
                <a:gd name="T25" fmla="*/ 240 h 20000"/>
                <a:gd name="T26" fmla="*/ 3008 w 20000"/>
                <a:gd name="T27" fmla="*/ 240 h 20000"/>
                <a:gd name="T28" fmla="*/ 2744 w 20000"/>
                <a:gd name="T29" fmla="*/ 720 h 20000"/>
                <a:gd name="T30" fmla="*/ 2111 w 20000"/>
                <a:gd name="T31" fmla="*/ 1200 h 20000"/>
                <a:gd name="T32" fmla="*/ 1794 w 20000"/>
                <a:gd name="T33" fmla="*/ 2240 h 20000"/>
                <a:gd name="T34" fmla="*/ 1530 w 20000"/>
                <a:gd name="T35" fmla="*/ 2720 h 20000"/>
                <a:gd name="T36" fmla="*/ 1372 w 20000"/>
                <a:gd name="T37" fmla="*/ 3200 h 20000"/>
                <a:gd name="T38" fmla="*/ 1108 w 20000"/>
                <a:gd name="T39" fmla="*/ 3600 h 20000"/>
                <a:gd name="T40" fmla="*/ 792 w 20000"/>
                <a:gd name="T41" fmla="*/ 4160 h 20000"/>
                <a:gd name="T42" fmla="*/ 422 w 20000"/>
                <a:gd name="T43" fmla="*/ 5120 h 20000"/>
                <a:gd name="T44" fmla="*/ 317 w 20000"/>
                <a:gd name="T45" fmla="*/ 7040 h 20000"/>
                <a:gd name="T46" fmla="*/ 158 w 20000"/>
                <a:gd name="T47" fmla="*/ 15600 h 20000"/>
                <a:gd name="T48" fmla="*/ 317 w 20000"/>
                <a:gd name="T49" fmla="*/ 16080 h 20000"/>
                <a:gd name="T50" fmla="*/ 1214 w 20000"/>
                <a:gd name="T51" fmla="*/ 16400 h 20000"/>
                <a:gd name="T52" fmla="*/ 2427 w 20000"/>
                <a:gd name="T53" fmla="*/ 16560 h 20000"/>
                <a:gd name="T54" fmla="*/ 3008 w 20000"/>
                <a:gd name="T55" fmla="*/ 17040 h 20000"/>
                <a:gd name="T56" fmla="*/ 3483 w 20000"/>
                <a:gd name="T57" fmla="*/ 17520 h 20000"/>
                <a:gd name="T58" fmla="*/ 3799 w 20000"/>
                <a:gd name="T59" fmla="*/ 18080 h 20000"/>
                <a:gd name="T60" fmla="*/ 4274 w 20000"/>
                <a:gd name="T61" fmla="*/ 18800 h 20000"/>
                <a:gd name="T62" fmla="*/ 5066 w 20000"/>
                <a:gd name="T63" fmla="*/ 18960 h 20000"/>
                <a:gd name="T64" fmla="*/ 5330 w 20000"/>
                <a:gd name="T65" fmla="*/ 19440 h 20000"/>
                <a:gd name="T66" fmla="*/ 8496 w 20000"/>
                <a:gd name="T67" fmla="*/ 19760 h 20000"/>
                <a:gd name="T68" fmla="*/ 16412 w 20000"/>
                <a:gd name="T69" fmla="*/ 19440 h 20000"/>
                <a:gd name="T70" fmla="*/ 16728 w 20000"/>
                <a:gd name="T71" fmla="*/ 18960 h 20000"/>
                <a:gd name="T72" fmla="*/ 16834 w 20000"/>
                <a:gd name="T73" fmla="*/ 18080 h 20000"/>
                <a:gd name="T74" fmla="*/ 17203 w 20000"/>
                <a:gd name="T75" fmla="*/ 17760 h 20000"/>
                <a:gd name="T76" fmla="*/ 17573 w 20000"/>
                <a:gd name="T77" fmla="*/ 17040 h 20000"/>
                <a:gd name="T78" fmla="*/ 18206 w 20000"/>
                <a:gd name="T79" fmla="*/ 16400 h 20000"/>
                <a:gd name="T80" fmla="*/ 18522 w 20000"/>
                <a:gd name="T81" fmla="*/ 16080 h 20000"/>
                <a:gd name="T82" fmla="*/ 19947 w 20000"/>
                <a:gd name="T83" fmla="*/ 12720 h 20000"/>
                <a:gd name="T84" fmla="*/ 18997 w 20000"/>
                <a:gd name="T85" fmla="*/ 10960 h 20000"/>
                <a:gd name="T86" fmla="*/ 18997 w 20000"/>
                <a:gd name="T87" fmla="*/ 8800 h 20000"/>
                <a:gd name="T88" fmla="*/ 19156 w 20000"/>
                <a:gd name="T89" fmla="*/ 7040 h 20000"/>
                <a:gd name="T90" fmla="*/ 18997 w 20000"/>
                <a:gd name="T91" fmla="*/ 5360 h 20000"/>
                <a:gd name="T92" fmla="*/ 15620 w 20000"/>
                <a:gd name="T93" fmla="*/ 5360 h 20000"/>
                <a:gd name="T94" fmla="*/ 13826 w 20000"/>
                <a:gd name="T95" fmla="*/ 56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3826" y="5600"/>
                  </a:moveTo>
                  <a:lnTo>
                    <a:pt x="13509" y="5840"/>
                  </a:lnTo>
                  <a:lnTo>
                    <a:pt x="13509" y="5600"/>
                  </a:lnTo>
                  <a:lnTo>
                    <a:pt x="13245" y="5600"/>
                  </a:lnTo>
                  <a:lnTo>
                    <a:pt x="13245" y="4400"/>
                  </a:lnTo>
                  <a:lnTo>
                    <a:pt x="13087" y="4400"/>
                  </a:lnTo>
                  <a:lnTo>
                    <a:pt x="13087" y="4160"/>
                  </a:lnTo>
                  <a:lnTo>
                    <a:pt x="12929" y="4160"/>
                  </a:lnTo>
                  <a:lnTo>
                    <a:pt x="12929" y="3920"/>
                  </a:lnTo>
                  <a:lnTo>
                    <a:pt x="12718" y="3920"/>
                  </a:lnTo>
                  <a:lnTo>
                    <a:pt x="12718" y="3600"/>
                  </a:lnTo>
                  <a:lnTo>
                    <a:pt x="12559" y="3600"/>
                  </a:lnTo>
                  <a:lnTo>
                    <a:pt x="12559" y="3440"/>
                  </a:lnTo>
                  <a:lnTo>
                    <a:pt x="12454" y="3440"/>
                  </a:lnTo>
                  <a:lnTo>
                    <a:pt x="12454" y="3200"/>
                  </a:lnTo>
                  <a:lnTo>
                    <a:pt x="12137" y="3200"/>
                  </a:lnTo>
                  <a:lnTo>
                    <a:pt x="12137" y="2960"/>
                  </a:lnTo>
                  <a:lnTo>
                    <a:pt x="12032" y="2960"/>
                  </a:lnTo>
                  <a:lnTo>
                    <a:pt x="12032" y="2720"/>
                  </a:lnTo>
                  <a:lnTo>
                    <a:pt x="11821" y="2720"/>
                  </a:lnTo>
                  <a:lnTo>
                    <a:pt x="11821" y="2400"/>
                  </a:lnTo>
                  <a:lnTo>
                    <a:pt x="11715" y="2400"/>
                  </a:lnTo>
                  <a:lnTo>
                    <a:pt x="11715" y="2240"/>
                  </a:lnTo>
                  <a:lnTo>
                    <a:pt x="11557" y="2240"/>
                  </a:lnTo>
                  <a:lnTo>
                    <a:pt x="11557" y="1920"/>
                  </a:lnTo>
                  <a:lnTo>
                    <a:pt x="11398" y="1920"/>
                  </a:lnTo>
                  <a:lnTo>
                    <a:pt x="11398" y="1440"/>
                  </a:lnTo>
                  <a:lnTo>
                    <a:pt x="11187" y="1440"/>
                  </a:lnTo>
                  <a:lnTo>
                    <a:pt x="11187" y="1200"/>
                  </a:lnTo>
                  <a:lnTo>
                    <a:pt x="10818" y="1200"/>
                  </a:lnTo>
                  <a:lnTo>
                    <a:pt x="10660" y="960"/>
                  </a:lnTo>
                  <a:lnTo>
                    <a:pt x="10343" y="720"/>
                  </a:lnTo>
                  <a:lnTo>
                    <a:pt x="9710" y="720"/>
                  </a:lnTo>
                  <a:lnTo>
                    <a:pt x="9551" y="240"/>
                  </a:lnTo>
                  <a:lnTo>
                    <a:pt x="8074" y="240"/>
                  </a:lnTo>
                  <a:lnTo>
                    <a:pt x="7916" y="0"/>
                  </a:lnTo>
                  <a:lnTo>
                    <a:pt x="7282" y="0"/>
                  </a:lnTo>
                  <a:lnTo>
                    <a:pt x="7282" y="240"/>
                  </a:lnTo>
                  <a:lnTo>
                    <a:pt x="4538" y="240"/>
                  </a:lnTo>
                  <a:lnTo>
                    <a:pt x="4380" y="0"/>
                  </a:lnTo>
                  <a:lnTo>
                    <a:pt x="3008" y="0"/>
                  </a:lnTo>
                  <a:lnTo>
                    <a:pt x="3008" y="240"/>
                  </a:lnTo>
                  <a:lnTo>
                    <a:pt x="2902" y="560"/>
                  </a:lnTo>
                  <a:lnTo>
                    <a:pt x="2744" y="560"/>
                  </a:lnTo>
                  <a:lnTo>
                    <a:pt x="2744" y="720"/>
                  </a:lnTo>
                  <a:lnTo>
                    <a:pt x="2427" y="720"/>
                  </a:lnTo>
                  <a:lnTo>
                    <a:pt x="2427" y="1200"/>
                  </a:lnTo>
                  <a:lnTo>
                    <a:pt x="2111" y="1200"/>
                  </a:lnTo>
                  <a:lnTo>
                    <a:pt x="2111" y="1760"/>
                  </a:lnTo>
                  <a:lnTo>
                    <a:pt x="1953" y="1760"/>
                  </a:lnTo>
                  <a:lnTo>
                    <a:pt x="1794" y="2240"/>
                  </a:lnTo>
                  <a:lnTo>
                    <a:pt x="1794" y="2400"/>
                  </a:lnTo>
                  <a:lnTo>
                    <a:pt x="1689" y="2720"/>
                  </a:lnTo>
                  <a:lnTo>
                    <a:pt x="1530" y="2720"/>
                  </a:lnTo>
                  <a:lnTo>
                    <a:pt x="1530" y="2960"/>
                  </a:lnTo>
                  <a:lnTo>
                    <a:pt x="1372" y="2960"/>
                  </a:lnTo>
                  <a:lnTo>
                    <a:pt x="1372" y="3200"/>
                  </a:lnTo>
                  <a:lnTo>
                    <a:pt x="1214" y="3200"/>
                  </a:lnTo>
                  <a:lnTo>
                    <a:pt x="1214" y="3440"/>
                  </a:lnTo>
                  <a:lnTo>
                    <a:pt x="1108" y="3600"/>
                  </a:lnTo>
                  <a:lnTo>
                    <a:pt x="950" y="3600"/>
                  </a:lnTo>
                  <a:lnTo>
                    <a:pt x="950" y="4160"/>
                  </a:lnTo>
                  <a:lnTo>
                    <a:pt x="792" y="4160"/>
                  </a:lnTo>
                  <a:lnTo>
                    <a:pt x="580" y="4640"/>
                  </a:lnTo>
                  <a:lnTo>
                    <a:pt x="580" y="4880"/>
                  </a:lnTo>
                  <a:lnTo>
                    <a:pt x="422" y="5120"/>
                  </a:lnTo>
                  <a:lnTo>
                    <a:pt x="422" y="5600"/>
                  </a:lnTo>
                  <a:lnTo>
                    <a:pt x="317" y="5600"/>
                  </a:lnTo>
                  <a:lnTo>
                    <a:pt x="317" y="7040"/>
                  </a:lnTo>
                  <a:lnTo>
                    <a:pt x="0" y="7040"/>
                  </a:lnTo>
                  <a:lnTo>
                    <a:pt x="0" y="15600"/>
                  </a:lnTo>
                  <a:lnTo>
                    <a:pt x="158" y="15600"/>
                  </a:lnTo>
                  <a:lnTo>
                    <a:pt x="158" y="15840"/>
                  </a:lnTo>
                  <a:lnTo>
                    <a:pt x="317" y="15840"/>
                  </a:lnTo>
                  <a:lnTo>
                    <a:pt x="317" y="16080"/>
                  </a:lnTo>
                  <a:lnTo>
                    <a:pt x="1108" y="16080"/>
                  </a:lnTo>
                  <a:lnTo>
                    <a:pt x="1108" y="16400"/>
                  </a:lnTo>
                  <a:lnTo>
                    <a:pt x="1214" y="16400"/>
                  </a:lnTo>
                  <a:lnTo>
                    <a:pt x="1214" y="16080"/>
                  </a:lnTo>
                  <a:lnTo>
                    <a:pt x="2427" y="16080"/>
                  </a:lnTo>
                  <a:lnTo>
                    <a:pt x="2427" y="16560"/>
                  </a:lnTo>
                  <a:lnTo>
                    <a:pt x="2744" y="16800"/>
                  </a:lnTo>
                  <a:lnTo>
                    <a:pt x="3008" y="16800"/>
                  </a:lnTo>
                  <a:lnTo>
                    <a:pt x="3008" y="17040"/>
                  </a:lnTo>
                  <a:lnTo>
                    <a:pt x="3166" y="17040"/>
                  </a:lnTo>
                  <a:lnTo>
                    <a:pt x="3325" y="17520"/>
                  </a:lnTo>
                  <a:lnTo>
                    <a:pt x="3483" y="17520"/>
                  </a:lnTo>
                  <a:lnTo>
                    <a:pt x="3694" y="17760"/>
                  </a:lnTo>
                  <a:lnTo>
                    <a:pt x="3799" y="17760"/>
                  </a:lnTo>
                  <a:lnTo>
                    <a:pt x="3799" y="18080"/>
                  </a:lnTo>
                  <a:lnTo>
                    <a:pt x="4116" y="18080"/>
                  </a:lnTo>
                  <a:lnTo>
                    <a:pt x="4274" y="18240"/>
                  </a:lnTo>
                  <a:lnTo>
                    <a:pt x="4274" y="18800"/>
                  </a:lnTo>
                  <a:lnTo>
                    <a:pt x="4697" y="18800"/>
                  </a:lnTo>
                  <a:lnTo>
                    <a:pt x="4855" y="18960"/>
                  </a:lnTo>
                  <a:lnTo>
                    <a:pt x="5066" y="18960"/>
                  </a:lnTo>
                  <a:lnTo>
                    <a:pt x="5172" y="19280"/>
                  </a:lnTo>
                  <a:lnTo>
                    <a:pt x="5330" y="19280"/>
                  </a:lnTo>
                  <a:lnTo>
                    <a:pt x="5330" y="19440"/>
                  </a:lnTo>
                  <a:lnTo>
                    <a:pt x="8074" y="19440"/>
                  </a:lnTo>
                  <a:lnTo>
                    <a:pt x="8179" y="19760"/>
                  </a:lnTo>
                  <a:lnTo>
                    <a:pt x="8496" y="19760"/>
                  </a:lnTo>
                  <a:lnTo>
                    <a:pt x="8654" y="19920"/>
                  </a:lnTo>
                  <a:lnTo>
                    <a:pt x="16412" y="19920"/>
                  </a:lnTo>
                  <a:lnTo>
                    <a:pt x="16412" y="19440"/>
                  </a:lnTo>
                  <a:lnTo>
                    <a:pt x="16570" y="19440"/>
                  </a:lnTo>
                  <a:lnTo>
                    <a:pt x="16570" y="18960"/>
                  </a:lnTo>
                  <a:lnTo>
                    <a:pt x="16728" y="18960"/>
                  </a:lnTo>
                  <a:lnTo>
                    <a:pt x="16728" y="18240"/>
                  </a:lnTo>
                  <a:lnTo>
                    <a:pt x="16834" y="18240"/>
                  </a:lnTo>
                  <a:lnTo>
                    <a:pt x="16834" y="18080"/>
                  </a:lnTo>
                  <a:lnTo>
                    <a:pt x="16992" y="18080"/>
                  </a:lnTo>
                  <a:lnTo>
                    <a:pt x="16992" y="17760"/>
                  </a:lnTo>
                  <a:lnTo>
                    <a:pt x="17203" y="17760"/>
                  </a:lnTo>
                  <a:lnTo>
                    <a:pt x="17203" y="17280"/>
                  </a:lnTo>
                  <a:lnTo>
                    <a:pt x="17467" y="17280"/>
                  </a:lnTo>
                  <a:lnTo>
                    <a:pt x="17573" y="17040"/>
                  </a:lnTo>
                  <a:lnTo>
                    <a:pt x="17889" y="17040"/>
                  </a:lnTo>
                  <a:lnTo>
                    <a:pt x="18100" y="16800"/>
                  </a:lnTo>
                  <a:lnTo>
                    <a:pt x="18206" y="16400"/>
                  </a:lnTo>
                  <a:lnTo>
                    <a:pt x="18364" y="16400"/>
                  </a:lnTo>
                  <a:lnTo>
                    <a:pt x="18364" y="16080"/>
                  </a:lnTo>
                  <a:lnTo>
                    <a:pt x="18522" y="16080"/>
                  </a:lnTo>
                  <a:lnTo>
                    <a:pt x="19947" y="12720"/>
                  </a:lnTo>
                  <a:lnTo>
                    <a:pt x="18839" y="11680"/>
                  </a:lnTo>
                  <a:lnTo>
                    <a:pt x="18839" y="11200"/>
                  </a:lnTo>
                  <a:lnTo>
                    <a:pt x="18997" y="10960"/>
                  </a:lnTo>
                  <a:lnTo>
                    <a:pt x="18997" y="8800"/>
                  </a:lnTo>
                  <a:lnTo>
                    <a:pt x="18997" y="9040"/>
                  </a:lnTo>
                  <a:lnTo>
                    <a:pt x="18997" y="8800"/>
                  </a:lnTo>
                  <a:lnTo>
                    <a:pt x="18997" y="9040"/>
                  </a:lnTo>
                  <a:lnTo>
                    <a:pt x="19156" y="9040"/>
                  </a:lnTo>
                  <a:lnTo>
                    <a:pt x="19156" y="7040"/>
                  </a:lnTo>
                  <a:lnTo>
                    <a:pt x="19156" y="7280"/>
                  </a:lnTo>
                  <a:lnTo>
                    <a:pt x="19156" y="5360"/>
                  </a:lnTo>
                  <a:lnTo>
                    <a:pt x="18997" y="5360"/>
                  </a:lnTo>
                  <a:lnTo>
                    <a:pt x="15831" y="4880"/>
                  </a:lnTo>
                  <a:lnTo>
                    <a:pt x="15831" y="5120"/>
                  </a:lnTo>
                  <a:lnTo>
                    <a:pt x="15620" y="5360"/>
                  </a:lnTo>
                  <a:lnTo>
                    <a:pt x="15462" y="5360"/>
                  </a:lnTo>
                  <a:lnTo>
                    <a:pt x="13668" y="5840"/>
                  </a:lnTo>
                  <a:lnTo>
                    <a:pt x="13826" y="5600"/>
                  </a:lnTo>
                  <a:close/>
                </a:path>
              </a:pathLst>
            </a:custGeom>
            <a:pattFill prst="pct40">
              <a:fgClr>
                <a:schemeClr val="bg2"/>
              </a:fgClr>
              <a:bgClr>
                <a:srgbClr val="FFFFFF"/>
              </a:bgClr>
            </a:patt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1" name="Freeform 493"/>
            <p:cNvSpPr>
              <a:spLocks/>
            </p:cNvSpPr>
            <p:nvPr/>
          </p:nvSpPr>
          <p:spPr bwMode="auto">
            <a:xfrm>
              <a:off x="3998" y="2604"/>
              <a:ext cx="132" cy="111"/>
            </a:xfrm>
            <a:custGeom>
              <a:avLst/>
              <a:gdLst>
                <a:gd name="T0" fmla="*/ 18727 w 20000"/>
                <a:gd name="T1" fmla="*/ 18986 h 20000"/>
                <a:gd name="T2" fmla="*/ 18909 w 20000"/>
                <a:gd name="T3" fmla="*/ 19928 h 20000"/>
                <a:gd name="T4" fmla="*/ 7152 w 20000"/>
                <a:gd name="T5" fmla="*/ 19928 h 20000"/>
                <a:gd name="T6" fmla="*/ 6727 w 20000"/>
                <a:gd name="T7" fmla="*/ 19493 h 20000"/>
                <a:gd name="T8" fmla="*/ 5455 w 20000"/>
                <a:gd name="T9" fmla="*/ 19130 h 20000"/>
                <a:gd name="T10" fmla="*/ 4242 w 20000"/>
                <a:gd name="T11" fmla="*/ 18261 h 20000"/>
                <a:gd name="T12" fmla="*/ 3091 w 20000"/>
                <a:gd name="T13" fmla="*/ 17899 h 20000"/>
                <a:gd name="T14" fmla="*/ 2667 w 20000"/>
                <a:gd name="T15" fmla="*/ 17101 h 20000"/>
                <a:gd name="T16" fmla="*/ 2242 w 20000"/>
                <a:gd name="T17" fmla="*/ 16667 h 20000"/>
                <a:gd name="T18" fmla="*/ 1636 w 20000"/>
                <a:gd name="T19" fmla="*/ 15362 h 20000"/>
                <a:gd name="T20" fmla="*/ 1636 w 20000"/>
                <a:gd name="T21" fmla="*/ 14565 h 20000"/>
                <a:gd name="T22" fmla="*/ 1212 w 20000"/>
                <a:gd name="T23" fmla="*/ 14130 h 20000"/>
                <a:gd name="T24" fmla="*/ 1030 w 20000"/>
                <a:gd name="T25" fmla="*/ 14565 h 20000"/>
                <a:gd name="T26" fmla="*/ 848 w 20000"/>
                <a:gd name="T27" fmla="*/ 14130 h 20000"/>
                <a:gd name="T28" fmla="*/ 848 w 20000"/>
                <a:gd name="T29" fmla="*/ 12899 h 20000"/>
                <a:gd name="T30" fmla="*/ 424 w 20000"/>
                <a:gd name="T31" fmla="*/ 12899 h 20000"/>
                <a:gd name="T32" fmla="*/ 424 w 20000"/>
                <a:gd name="T33" fmla="*/ 12536 h 20000"/>
                <a:gd name="T34" fmla="*/ 182 w 20000"/>
                <a:gd name="T35" fmla="*/ 12101 h 20000"/>
                <a:gd name="T36" fmla="*/ 0 w 20000"/>
                <a:gd name="T37" fmla="*/ 11232 h 20000"/>
                <a:gd name="T38" fmla="*/ 0 w 20000"/>
                <a:gd name="T39" fmla="*/ 1667 h 20000"/>
                <a:gd name="T40" fmla="*/ 182 w 20000"/>
                <a:gd name="T41" fmla="*/ 1667 h 20000"/>
                <a:gd name="T42" fmla="*/ 424 w 20000"/>
                <a:gd name="T43" fmla="*/ 1232 h 20000"/>
                <a:gd name="T44" fmla="*/ 1394 w 20000"/>
                <a:gd name="T45" fmla="*/ 1232 h 20000"/>
                <a:gd name="T46" fmla="*/ 1879 w 20000"/>
                <a:gd name="T47" fmla="*/ 870 h 20000"/>
                <a:gd name="T48" fmla="*/ 2061 w 20000"/>
                <a:gd name="T49" fmla="*/ 870 h 20000"/>
                <a:gd name="T50" fmla="*/ 2424 w 20000"/>
                <a:gd name="T51" fmla="*/ 435 h 20000"/>
                <a:gd name="T52" fmla="*/ 2848 w 20000"/>
                <a:gd name="T53" fmla="*/ 435 h 20000"/>
                <a:gd name="T54" fmla="*/ 3091 w 20000"/>
                <a:gd name="T55" fmla="*/ 0 h 20000"/>
                <a:gd name="T56" fmla="*/ 17939 w 20000"/>
                <a:gd name="T57" fmla="*/ 0 h 20000"/>
                <a:gd name="T58" fmla="*/ 18121 w 20000"/>
                <a:gd name="T59" fmla="*/ 435 h 20000"/>
                <a:gd name="T60" fmla="*/ 18303 w 20000"/>
                <a:gd name="T61" fmla="*/ 435 h 20000"/>
                <a:gd name="T62" fmla="*/ 18485 w 20000"/>
                <a:gd name="T63" fmla="*/ 870 h 20000"/>
                <a:gd name="T64" fmla="*/ 18727 w 20000"/>
                <a:gd name="T65" fmla="*/ 870 h 20000"/>
                <a:gd name="T66" fmla="*/ 18727 w 20000"/>
                <a:gd name="T67" fmla="*/ 1667 h 20000"/>
                <a:gd name="T68" fmla="*/ 19152 w 20000"/>
                <a:gd name="T69" fmla="*/ 1667 h 20000"/>
                <a:gd name="T70" fmla="*/ 19333 w 20000"/>
                <a:gd name="T71" fmla="*/ 2101 h 20000"/>
                <a:gd name="T72" fmla="*/ 19333 w 20000"/>
                <a:gd name="T73" fmla="*/ 2536 h 20000"/>
                <a:gd name="T74" fmla="*/ 19697 w 20000"/>
                <a:gd name="T75" fmla="*/ 2536 h 20000"/>
                <a:gd name="T76" fmla="*/ 19939 w 20000"/>
                <a:gd name="T77" fmla="*/ 2899 h 20000"/>
                <a:gd name="T78" fmla="*/ 19939 w 20000"/>
                <a:gd name="T79" fmla="*/ 14565 h 20000"/>
                <a:gd name="T80" fmla="*/ 19697 w 20000"/>
                <a:gd name="T81" fmla="*/ 14565 h 20000"/>
                <a:gd name="T82" fmla="*/ 19697 w 20000"/>
                <a:gd name="T83" fmla="*/ 14928 h 20000"/>
                <a:gd name="T84" fmla="*/ 19515 w 20000"/>
                <a:gd name="T85" fmla="*/ 14928 h 20000"/>
                <a:gd name="T86" fmla="*/ 19515 w 20000"/>
                <a:gd name="T87" fmla="*/ 15362 h 20000"/>
                <a:gd name="T88" fmla="*/ 19333 w 20000"/>
                <a:gd name="T89" fmla="*/ 15362 h 20000"/>
                <a:gd name="T90" fmla="*/ 19333 w 20000"/>
                <a:gd name="T91" fmla="*/ 17101 h 20000"/>
                <a:gd name="T92" fmla="*/ 19152 w 20000"/>
                <a:gd name="T93" fmla="*/ 17101 h 20000"/>
                <a:gd name="T94" fmla="*/ 19152 w 20000"/>
                <a:gd name="T95" fmla="*/ 19130 h 20000"/>
                <a:gd name="T96" fmla="*/ 18909 w 20000"/>
                <a:gd name="T97" fmla="*/ 19130 h 20000"/>
                <a:gd name="T98" fmla="*/ 18909 w 20000"/>
                <a:gd name="T99" fmla="*/ 19493 h 20000"/>
                <a:gd name="T100" fmla="*/ 18727 w 20000"/>
                <a:gd name="T101" fmla="*/ 189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727" y="18986"/>
                  </a:moveTo>
                  <a:lnTo>
                    <a:pt x="18909" y="19928"/>
                  </a:lnTo>
                  <a:lnTo>
                    <a:pt x="7152" y="19928"/>
                  </a:lnTo>
                  <a:lnTo>
                    <a:pt x="6727" y="19493"/>
                  </a:lnTo>
                  <a:lnTo>
                    <a:pt x="5455" y="19130"/>
                  </a:lnTo>
                  <a:lnTo>
                    <a:pt x="4242" y="18261"/>
                  </a:lnTo>
                  <a:lnTo>
                    <a:pt x="3091" y="17899"/>
                  </a:lnTo>
                  <a:lnTo>
                    <a:pt x="2667" y="17101"/>
                  </a:lnTo>
                  <a:lnTo>
                    <a:pt x="2242" y="16667"/>
                  </a:lnTo>
                  <a:lnTo>
                    <a:pt x="1636" y="15362"/>
                  </a:lnTo>
                  <a:lnTo>
                    <a:pt x="1636" y="14565"/>
                  </a:lnTo>
                  <a:lnTo>
                    <a:pt x="1212" y="14130"/>
                  </a:lnTo>
                  <a:lnTo>
                    <a:pt x="1030" y="14565"/>
                  </a:lnTo>
                  <a:lnTo>
                    <a:pt x="848" y="14130"/>
                  </a:lnTo>
                  <a:lnTo>
                    <a:pt x="848" y="12899"/>
                  </a:lnTo>
                  <a:lnTo>
                    <a:pt x="424" y="12899"/>
                  </a:lnTo>
                  <a:lnTo>
                    <a:pt x="424" y="12536"/>
                  </a:lnTo>
                  <a:lnTo>
                    <a:pt x="182" y="12101"/>
                  </a:lnTo>
                  <a:lnTo>
                    <a:pt x="0" y="11232"/>
                  </a:lnTo>
                  <a:lnTo>
                    <a:pt x="0" y="1667"/>
                  </a:lnTo>
                  <a:lnTo>
                    <a:pt x="182" y="1667"/>
                  </a:lnTo>
                  <a:lnTo>
                    <a:pt x="424" y="1232"/>
                  </a:lnTo>
                  <a:lnTo>
                    <a:pt x="1394" y="1232"/>
                  </a:lnTo>
                  <a:lnTo>
                    <a:pt x="1879" y="870"/>
                  </a:lnTo>
                  <a:lnTo>
                    <a:pt x="2061" y="870"/>
                  </a:lnTo>
                  <a:lnTo>
                    <a:pt x="2424" y="435"/>
                  </a:lnTo>
                  <a:lnTo>
                    <a:pt x="2848" y="435"/>
                  </a:lnTo>
                  <a:lnTo>
                    <a:pt x="3091" y="0"/>
                  </a:lnTo>
                  <a:lnTo>
                    <a:pt x="17939" y="0"/>
                  </a:lnTo>
                  <a:lnTo>
                    <a:pt x="18121" y="435"/>
                  </a:lnTo>
                  <a:lnTo>
                    <a:pt x="18303" y="435"/>
                  </a:lnTo>
                  <a:lnTo>
                    <a:pt x="18485" y="870"/>
                  </a:lnTo>
                  <a:lnTo>
                    <a:pt x="18727" y="870"/>
                  </a:lnTo>
                  <a:lnTo>
                    <a:pt x="18727" y="1667"/>
                  </a:lnTo>
                  <a:lnTo>
                    <a:pt x="19152" y="1667"/>
                  </a:lnTo>
                  <a:lnTo>
                    <a:pt x="19333" y="2101"/>
                  </a:lnTo>
                  <a:lnTo>
                    <a:pt x="19333" y="2536"/>
                  </a:lnTo>
                  <a:lnTo>
                    <a:pt x="19697" y="2536"/>
                  </a:lnTo>
                  <a:lnTo>
                    <a:pt x="19939" y="2899"/>
                  </a:lnTo>
                  <a:lnTo>
                    <a:pt x="19939" y="14565"/>
                  </a:lnTo>
                  <a:lnTo>
                    <a:pt x="19697" y="14565"/>
                  </a:lnTo>
                  <a:lnTo>
                    <a:pt x="19697" y="14928"/>
                  </a:lnTo>
                  <a:lnTo>
                    <a:pt x="19515" y="14928"/>
                  </a:lnTo>
                  <a:lnTo>
                    <a:pt x="19515" y="15362"/>
                  </a:lnTo>
                  <a:lnTo>
                    <a:pt x="19333" y="15362"/>
                  </a:lnTo>
                  <a:lnTo>
                    <a:pt x="19333" y="17101"/>
                  </a:lnTo>
                  <a:lnTo>
                    <a:pt x="19152" y="17101"/>
                  </a:lnTo>
                  <a:lnTo>
                    <a:pt x="19152" y="19130"/>
                  </a:lnTo>
                  <a:lnTo>
                    <a:pt x="18909" y="19130"/>
                  </a:lnTo>
                  <a:lnTo>
                    <a:pt x="18909" y="19493"/>
                  </a:lnTo>
                  <a:lnTo>
                    <a:pt x="18727" y="18986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2" name="Freeform 494"/>
            <p:cNvSpPr>
              <a:spLocks/>
            </p:cNvSpPr>
            <p:nvPr/>
          </p:nvSpPr>
          <p:spPr bwMode="auto">
            <a:xfrm>
              <a:off x="3905" y="2458"/>
              <a:ext cx="84" cy="89"/>
            </a:xfrm>
            <a:custGeom>
              <a:avLst/>
              <a:gdLst>
                <a:gd name="T0" fmla="*/ 16493 w 20000"/>
                <a:gd name="T1" fmla="*/ 2332 h 20000"/>
                <a:gd name="T2" fmla="*/ 17156 w 20000"/>
                <a:gd name="T3" fmla="*/ 0 h 20000"/>
                <a:gd name="T4" fmla="*/ 3507 w 20000"/>
                <a:gd name="T5" fmla="*/ 0 h 20000"/>
                <a:gd name="T6" fmla="*/ 2559 w 20000"/>
                <a:gd name="T7" fmla="*/ 1166 h 20000"/>
                <a:gd name="T8" fmla="*/ 2275 w 20000"/>
                <a:gd name="T9" fmla="*/ 807 h 20000"/>
                <a:gd name="T10" fmla="*/ 1991 w 20000"/>
                <a:gd name="T11" fmla="*/ 807 h 20000"/>
                <a:gd name="T12" fmla="*/ 1991 w 20000"/>
                <a:gd name="T13" fmla="*/ 1166 h 20000"/>
                <a:gd name="T14" fmla="*/ 1611 w 20000"/>
                <a:gd name="T15" fmla="*/ 1435 h 20000"/>
                <a:gd name="T16" fmla="*/ 1611 w 20000"/>
                <a:gd name="T17" fmla="*/ 1704 h 20000"/>
                <a:gd name="T18" fmla="*/ 1422 w 20000"/>
                <a:gd name="T19" fmla="*/ 2063 h 20000"/>
                <a:gd name="T20" fmla="*/ 1422 w 20000"/>
                <a:gd name="T21" fmla="*/ 4574 h 20000"/>
                <a:gd name="T22" fmla="*/ 1137 w 20000"/>
                <a:gd name="T23" fmla="*/ 4933 h 20000"/>
                <a:gd name="T24" fmla="*/ 1137 w 20000"/>
                <a:gd name="T25" fmla="*/ 9776 h 20000"/>
                <a:gd name="T26" fmla="*/ 664 w 20000"/>
                <a:gd name="T27" fmla="*/ 10135 h 20000"/>
                <a:gd name="T28" fmla="*/ 664 w 20000"/>
                <a:gd name="T29" fmla="*/ 10673 h 20000"/>
                <a:gd name="T30" fmla="*/ 474 w 20000"/>
                <a:gd name="T31" fmla="*/ 11031 h 20000"/>
                <a:gd name="T32" fmla="*/ 474 w 20000"/>
                <a:gd name="T33" fmla="*/ 11211 h 20000"/>
                <a:gd name="T34" fmla="*/ 190 w 20000"/>
                <a:gd name="T35" fmla="*/ 11659 h 20000"/>
                <a:gd name="T36" fmla="*/ 190 w 20000"/>
                <a:gd name="T37" fmla="*/ 13543 h 20000"/>
                <a:gd name="T38" fmla="*/ 0 w 20000"/>
                <a:gd name="T39" fmla="*/ 14170 h 20000"/>
                <a:gd name="T40" fmla="*/ 0 w 20000"/>
                <a:gd name="T41" fmla="*/ 16502 h 20000"/>
                <a:gd name="T42" fmla="*/ 190 w 20000"/>
                <a:gd name="T43" fmla="*/ 16861 h 20000"/>
                <a:gd name="T44" fmla="*/ 474 w 20000"/>
                <a:gd name="T45" fmla="*/ 17040 h 20000"/>
                <a:gd name="T46" fmla="*/ 1611 w 20000"/>
                <a:gd name="T47" fmla="*/ 17040 h 20000"/>
                <a:gd name="T48" fmla="*/ 1991 w 20000"/>
                <a:gd name="T49" fmla="*/ 18834 h 20000"/>
                <a:gd name="T50" fmla="*/ 2559 w 20000"/>
                <a:gd name="T51" fmla="*/ 18834 h 20000"/>
                <a:gd name="T52" fmla="*/ 2938 w 20000"/>
                <a:gd name="T53" fmla="*/ 19103 h 20000"/>
                <a:gd name="T54" fmla="*/ 3886 w 20000"/>
                <a:gd name="T55" fmla="*/ 19103 h 20000"/>
                <a:gd name="T56" fmla="*/ 4455 w 20000"/>
                <a:gd name="T57" fmla="*/ 19372 h 20000"/>
                <a:gd name="T58" fmla="*/ 4834 w 20000"/>
                <a:gd name="T59" fmla="*/ 19731 h 20000"/>
                <a:gd name="T60" fmla="*/ 5403 w 20000"/>
                <a:gd name="T61" fmla="*/ 19731 h 20000"/>
                <a:gd name="T62" fmla="*/ 5782 w 20000"/>
                <a:gd name="T63" fmla="*/ 19910 h 20000"/>
                <a:gd name="T64" fmla="*/ 16777 w 20000"/>
                <a:gd name="T65" fmla="*/ 19910 h 20000"/>
                <a:gd name="T66" fmla="*/ 16777 w 20000"/>
                <a:gd name="T67" fmla="*/ 19731 h 20000"/>
                <a:gd name="T68" fmla="*/ 18104 w 20000"/>
                <a:gd name="T69" fmla="*/ 19731 h 20000"/>
                <a:gd name="T70" fmla="*/ 18104 w 20000"/>
                <a:gd name="T71" fmla="*/ 17937 h 20000"/>
                <a:gd name="T72" fmla="*/ 19905 w 20000"/>
                <a:gd name="T73" fmla="*/ 17937 h 20000"/>
                <a:gd name="T74" fmla="*/ 19905 w 20000"/>
                <a:gd name="T75" fmla="*/ 11659 h 20000"/>
                <a:gd name="T76" fmla="*/ 19716 w 20000"/>
                <a:gd name="T77" fmla="*/ 9327 h 20000"/>
                <a:gd name="T78" fmla="*/ 19716 w 20000"/>
                <a:gd name="T79" fmla="*/ 8700 h 20000"/>
                <a:gd name="T80" fmla="*/ 19526 w 20000"/>
                <a:gd name="T81" fmla="*/ 8161 h 20000"/>
                <a:gd name="T82" fmla="*/ 19526 w 20000"/>
                <a:gd name="T83" fmla="*/ 6906 h 20000"/>
                <a:gd name="T84" fmla="*/ 19242 w 20000"/>
                <a:gd name="T85" fmla="*/ 6637 h 20000"/>
                <a:gd name="T86" fmla="*/ 19052 w 20000"/>
                <a:gd name="T87" fmla="*/ 6009 h 20000"/>
                <a:gd name="T88" fmla="*/ 19052 w 20000"/>
                <a:gd name="T89" fmla="*/ 5471 h 20000"/>
                <a:gd name="T90" fmla="*/ 18578 w 20000"/>
                <a:gd name="T91" fmla="*/ 5202 h 20000"/>
                <a:gd name="T92" fmla="*/ 18578 w 20000"/>
                <a:gd name="T93" fmla="*/ 4036 h 20000"/>
                <a:gd name="T94" fmla="*/ 18294 w 20000"/>
                <a:gd name="T95" fmla="*/ 3767 h 20000"/>
                <a:gd name="T96" fmla="*/ 18294 w 20000"/>
                <a:gd name="T97" fmla="*/ 3498 h 20000"/>
                <a:gd name="T98" fmla="*/ 17820 w 20000"/>
                <a:gd name="T99" fmla="*/ 3498 h 20000"/>
                <a:gd name="T100" fmla="*/ 17630 w 20000"/>
                <a:gd name="T101" fmla="*/ 3139 h 20000"/>
                <a:gd name="T102" fmla="*/ 17630 w 20000"/>
                <a:gd name="T103" fmla="*/ 2063 h 20000"/>
                <a:gd name="T104" fmla="*/ 17346 w 20000"/>
                <a:gd name="T105" fmla="*/ 2063 h 20000"/>
                <a:gd name="T106" fmla="*/ 17346 w 20000"/>
                <a:gd name="T107" fmla="*/ 1704 h 20000"/>
                <a:gd name="T108" fmla="*/ 17156 w 20000"/>
                <a:gd name="T109" fmla="*/ 1704 h 20000"/>
                <a:gd name="T110" fmla="*/ 17156 w 20000"/>
                <a:gd name="T111" fmla="*/ 807 h 20000"/>
                <a:gd name="T112" fmla="*/ 16493 w 20000"/>
                <a:gd name="T113" fmla="*/ 23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16493" y="2332"/>
                  </a:moveTo>
                  <a:lnTo>
                    <a:pt x="17156" y="0"/>
                  </a:lnTo>
                  <a:lnTo>
                    <a:pt x="3507" y="0"/>
                  </a:lnTo>
                  <a:lnTo>
                    <a:pt x="2559" y="1166"/>
                  </a:lnTo>
                  <a:lnTo>
                    <a:pt x="2275" y="807"/>
                  </a:lnTo>
                  <a:lnTo>
                    <a:pt x="1991" y="807"/>
                  </a:lnTo>
                  <a:lnTo>
                    <a:pt x="1991" y="1166"/>
                  </a:lnTo>
                  <a:lnTo>
                    <a:pt x="1611" y="1435"/>
                  </a:lnTo>
                  <a:lnTo>
                    <a:pt x="1611" y="1704"/>
                  </a:lnTo>
                  <a:lnTo>
                    <a:pt x="1422" y="2063"/>
                  </a:lnTo>
                  <a:lnTo>
                    <a:pt x="1422" y="4574"/>
                  </a:lnTo>
                  <a:lnTo>
                    <a:pt x="1137" y="4933"/>
                  </a:lnTo>
                  <a:lnTo>
                    <a:pt x="1137" y="9776"/>
                  </a:lnTo>
                  <a:lnTo>
                    <a:pt x="664" y="10135"/>
                  </a:lnTo>
                  <a:lnTo>
                    <a:pt x="664" y="10673"/>
                  </a:lnTo>
                  <a:lnTo>
                    <a:pt x="474" y="11031"/>
                  </a:lnTo>
                  <a:lnTo>
                    <a:pt x="474" y="11211"/>
                  </a:lnTo>
                  <a:lnTo>
                    <a:pt x="190" y="11659"/>
                  </a:lnTo>
                  <a:lnTo>
                    <a:pt x="190" y="13543"/>
                  </a:lnTo>
                  <a:lnTo>
                    <a:pt x="0" y="14170"/>
                  </a:lnTo>
                  <a:lnTo>
                    <a:pt x="0" y="16502"/>
                  </a:lnTo>
                  <a:lnTo>
                    <a:pt x="190" y="16861"/>
                  </a:lnTo>
                  <a:lnTo>
                    <a:pt x="474" y="17040"/>
                  </a:lnTo>
                  <a:lnTo>
                    <a:pt x="1611" y="17040"/>
                  </a:lnTo>
                  <a:lnTo>
                    <a:pt x="1991" y="18834"/>
                  </a:lnTo>
                  <a:lnTo>
                    <a:pt x="2559" y="18834"/>
                  </a:lnTo>
                  <a:lnTo>
                    <a:pt x="2938" y="19103"/>
                  </a:lnTo>
                  <a:lnTo>
                    <a:pt x="3886" y="19103"/>
                  </a:lnTo>
                  <a:lnTo>
                    <a:pt x="4455" y="19372"/>
                  </a:lnTo>
                  <a:lnTo>
                    <a:pt x="4834" y="19731"/>
                  </a:lnTo>
                  <a:lnTo>
                    <a:pt x="5403" y="19731"/>
                  </a:lnTo>
                  <a:lnTo>
                    <a:pt x="5782" y="19910"/>
                  </a:lnTo>
                  <a:lnTo>
                    <a:pt x="16777" y="19910"/>
                  </a:lnTo>
                  <a:lnTo>
                    <a:pt x="16777" y="19731"/>
                  </a:lnTo>
                  <a:lnTo>
                    <a:pt x="18104" y="19731"/>
                  </a:lnTo>
                  <a:lnTo>
                    <a:pt x="18104" y="17937"/>
                  </a:lnTo>
                  <a:lnTo>
                    <a:pt x="19905" y="17937"/>
                  </a:lnTo>
                  <a:lnTo>
                    <a:pt x="19905" y="11659"/>
                  </a:lnTo>
                  <a:lnTo>
                    <a:pt x="19716" y="9327"/>
                  </a:lnTo>
                  <a:lnTo>
                    <a:pt x="19716" y="8700"/>
                  </a:lnTo>
                  <a:lnTo>
                    <a:pt x="19526" y="8161"/>
                  </a:lnTo>
                  <a:lnTo>
                    <a:pt x="19526" y="6906"/>
                  </a:lnTo>
                  <a:lnTo>
                    <a:pt x="19242" y="6637"/>
                  </a:lnTo>
                  <a:lnTo>
                    <a:pt x="19052" y="6009"/>
                  </a:lnTo>
                  <a:lnTo>
                    <a:pt x="19052" y="5471"/>
                  </a:lnTo>
                  <a:lnTo>
                    <a:pt x="18578" y="5202"/>
                  </a:lnTo>
                  <a:lnTo>
                    <a:pt x="18578" y="4036"/>
                  </a:lnTo>
                  <a:lnTo>
                    <a:pt x="18294" y="3767"/>
                  </a:lnTo>
                  <a:lnTo>
                    <a:pt x="18294" y="3498"/>
                  </a:lnTo>
                  <a:lnTo>
                    <a:pt x="17820" y="3498"/>
                  </a:lnTo>
                  <a:lnTo>
                    <a:pt x="17630" y="3139"/>
                  </a:lnTo>
                  <a:lnTo>
                    <a:pt x="17630" y="2063"/>
                  </a:lnTo>
                  <a:lnTo>
                    <a:pt x="17346" y="2063"/>
                  </a:lnTo>
                  <a:lnTo>
                    <a:pt x="17346" y="1704"/>
                  </a:lnTo>
                  <a:lnTo>
                    <a:pt x="17156" y="1704"/>
                  </a:lnTo>
                  <a:lnTo>
                    <a:pt x="17156" y="807"/>
                  </a:lnTo>
                  <a:lnTo>
                    <a:pt x="16493" y="2332"/>
                  </a:lnTo>
                  <a:close/>
                </a:path>
              </a:pathLst>
            </a:custGeom>
            <a:solidFill>
              <a:srgbClr val="3127FB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3" name="Freeform 495"/>
            <p:cNvSpPr>
              <a:spLocks/>
            </p:cNvSpPr>
            <p:nvPr/>
          </p:nvSpPr>
          <p:spPr bwMode="auto">
            <a:xfrm>
              <a:off x="3967" y="2494"/>
              <a:ext cx="132" cy="111"/>
            </a:xfrm>
            <a:custGeom>
              <a:avLst/>
              <a:gdLst>
                <a:gd name="T0" fmla="*/ 18727 w 20000"/>
                <a:gd name="T1" fmla="*/ 1014 h 20000"/>
                <a:gd name="T2" fmla="*/ 18909 w 20000"/>
                <a:gd name="T3" fmla="*/ 0 h 20000"/>
                <a:gd name="T4" fmla="*/ 7152 w 20000"/>
                <a:gd name="T5" fmla="*/ 0 h 20000"/>
                <a:gd name="T6" fmla="*/ 6727 w 20000"/>
                <a:gd name="T7" fmla="*/ 435 h 20000"/>
                <a:gd name="T8" fmla="*/ 5455 w 20000"/>
                <a:gd name="T9" fmla="*/ 870 h 20000"/>
                <a:gd name="T10" fmla="*/ 4242 w 20000"/>
                <a:gd name="T11" fmla="*/ 1667 h 20000"/>
                <a:gd name="T12" fmla="*/ 3091 w 20000"/>
                <a:gd name="T13" fmla="*/ 2101 h 20000"/>
                <a:gd name="T14" fmla="*/ 2667 w 20000"/>
                <a:gd name="T15" fmla="*/ 2899 h 20000"/>
                <a:gd name="T16" fmla="*/ 2242 w 20000"/>
                <a:gd name="T17" fmla="*/ 3333 h 20000"/>
                <a:gd name="T18" fmla="*/ 1636 w 20000"/>
                <a:gd name="T19" fmla="*/ 4565 h 20000"/>
                <a:gd name="T20" fmla="*/ 1636 w 20000"/>
                <a:gd name="T21" fmla="*/ 5435 h 20000"/>
                <a:gd name="T22" fmla="*/ 1212 w 20000"/>
                <a:gd name="T23" fmla="*/ 5797 h 20000"/>
                <a:gd name="T24" fmla="*/ 1030 w 20000"/>
                <a:gd name="T25" fmla="*/ 5435 h 20000"/>
                <a:gd name="T26" fmla="*/ 848 w 20000"/>
                <a:gd name="T27" fmla="*/ 5797 h 20000"/>
                <a:gd name="T28" fmla="*/ 848 w 20000"/>
                <a:gd name="T29" fmla="*/ 7101 h 20000"/>
                <a:gd name="T30" fmla="*/ 424 w 20000"/>
                <a:gd name="T31" fmla="*/ 7101 h 20000"/>
                <a:gd name="T32" fmla="*/ 424 w 20000"/>
                <a:gd name="T33" fmla="*/ 7536 h 20000"/>
                <a:gd name="T34" fmla="*/ 182 w 20000"/>
                <a:gd name="T35" fmla="*/ 7899 h 20000"/>
                <a:gd name="T36" fmla="*/ 0 w 20000"/>
                <a:gd name="T37" fmla="*/ 8696 h 20000"/>
                <a:gd name="T38" fmla="*/ 0 w 20000"/>
                <a:gd name="T39" fmla="*/ 18261 h 20000"/>
                <a:gd name="T40" fmla="*/ 182 w 20000"/>
                <a:gd name="T41" fmla="*/ 18261 h 20000"/>
                <a:gd name="T42" fmla="*/ 424 w 20000"/>
                <a:gd name="T43" fmla="*/ 18696 h 20000"/>
                <a:gd name="T44" fmla="*/ 1394 w 20000"/>
                <a:gd name="T45" fmla="*/ 18696 h 20000"/>
                <a:gd name="T46" fmla="*/ 1879 w 20000"/>
                <a:gd name="T47" fmla="*/ 19130 h 20000"/>
                <a:gd name="T48" fmla="*/ 2061 w 20000"/>
                <a:gd name="T49" fmla="*/ 19130 h 20000"/>
                <a:gd name="T50" fmla="*/ 2424 w 20000"/>
                <a:gd name="T51" fmla="*/ 19493 h 20000"/>
                <a:gd name="T52" fmla="*/ 2848 w 20000"/>
                <a:gd name="T53" fmla="*/ 19493 h 20000"/>
                <a:gd name="T54" fmla="*/ 3091 w 20000"/>
                <a:gd name="T55" fmla="*/ 19928 h 20000"/>
                <a:gd name="T56" fmla="*/ 17939 w 20000"/>
                <a:gd name="T57" fmla="*/ 19928 h 20000"/>
                <a:gd name="T58" fmla="*/ 18121 w 20000"/>
                <a:gd name="T59" fmla="*/ 19493 h 20000"/>
                <a:gd name="T60" fmla="*/ 18303 w 20000"/>
                <a:gd name="T61" fmla="*/ 19493 h 20000"/>
                <a:gd name="T62" fmla="*/ 18485 w 20000"/>
                <a:gd name="T63" fmla="*/ 19130 h 20000"/>
                <a:gd name="T64" fmla="*/ 18727 w 20000"/>
                <a:gd name="T65" fmla="*/ 19130 h 20000"/>
                <a:gd name="T66" fmla="*/ 18727 w 20000"/>
                <a:gd name="T67" fmla="*/ 18261 h 20000"/>
                <a:gd name="T68" fmla="*/ 19152 w 20000"/>
                <a:gd name="T69" fmla="*/ 18261 h 20000"/>
                <a:gd name="T70" fmla="*/ 19333 w 20000"/>
                <a:gd name="T71" fmla="*/ 17899 h 20000"/>
                <a:gd name="T72" fmla="*/ 19333 w 20000"/>
                <a:gd name="T73" fmla="*/ 17464 h 20000"/>
                <a:gd name="T74" fmla="*/ 19697 w 20000"/>
                <a:gd name="T75" fmla="*/ 17464 h 20000"/>
                <a:gd name="T76" fmla="*/ 19939 w 20000"/>
                <a:gd name="T77" fmla="*/ 17101 h 20000"/>
                <a:gd name="T78" fmla="*/ 19939 w 20000"/>
                <a:gd name="T79" fmla="*/ 5435 h 20000"/>
                <a:gd name="T80" fmla="*/ 19697 w 20000"/>
                <a:gd name="T81" fmla="*/ 5435 h 20000"/>
                <a:gd name="T82" fmla="*/ 19697 w 20000"/>
                <a:gd name="T83" fmla="*/ 5000 h 20000"/>
                <a:gd name="T84" fmla="*/ 19515 w 20000"/>
                <a:gd name="T85" fmla="*/ 5000 h 20000"/>
                <a:gd name="T86" fmla="*/ 19515 w 20000"/>
                <a:gd name="T87" fmla="*/ 4565 h 20000"/>
                <a:gd name="T88" fmla="*/ 19333 w 20000"/>
                <a:gd name="T89" fmla="*/ 4565 h 20000"/>
                <a:gd name="T90" fmla="*/ 19333 w 20000"/>
                <a:gd name="T91" fmla="*/ 2899 h 20000"/>
                <a:gd name="T92" fmla="*/ 19152 w 20000"/>
                <a:gd name="T93" fmla="*/ 2899 h 20000"/>
                <a:gd name="T94" fmla="*/ 19152 w 20000"/>
                <a:gd name="T95" fmla="*/ 870 h 20000"/>
                <a:gd name="T96" fmla="*/ 18909 w 20000"/>
                <a:gd name="T97" fmla="*/ 870 h 20000"/>
                <a:gd name="T98" fmla="*/ 18909 w 20000"/>
                <a:gd name="T99" fmla="*/ 435 h 20000"/>
                <a:gd name="T100" fmla="*/ 18727 w 20000"/>
                <a:gd name="T101" fmla="*/ 10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18727" y="1014"/>
                  </a:moveTo>
                  <a:lnTo>
                    <a:pt x="18909" y="0"/>
                  </a:lnTo>
                  <a:lnTo>
                    <a:pt x="7152" y="0"/>
                  </a:lnTo>
                  <a:lnTo>
                    <a:pt x="6727" y="435"/>
                  </a:lnTo>
                  <a:lnTo>
                    <a:pt x="5455" y="870"/>
                  </a:lnTo>
                  <a:lnTo>
                    <a:pt x="4242" y="1667"/>
                  </a:lnTo>
                  <a:lnTo>
                    <a:pt x="3091" y="2101"/>
                  </a:lnTo>
                  <a:lnTo>
                    <a:pt x="2667" y="2899"/>
                  </a:lnTo>
                  <a:lnTo>
                    <a:pt x="2242" y="3333"/>
                  </a:lnTo>
                  <a:lnTo>
                    <a:pt x="1636" y="4565"/>
                  </a:lnTo>
                  <a:lnTo>
                    <a:pt x="1636" y="5435"/>
                  </a:lnTo>
                  <a:lnTo>
                    <a:pt x="1212" y="5797"/>
                  </a:lnTo>
                  <a:lnTo>
                    <a:pt x="1030" y="5435"/>
                  </a:lnTo>
                  <a:lnTo>
                    <a:pt x="848" y="5797"/>
                  </a:lnTo>
                  <a:lnTo>
                    <a:pt x="848" y="7101"/>
                  </a:lnTo>
                  <a:lnTo>
                    <a:pt x="424" y="7101"/>
                  </a:lnTo>
                  <a:lnTo>
                    <a:pt x="424" y="7536"/>
                  </a:lnTo>
                  <a:lnTo>
                    <a:pt x="182" y="7899"/>
                  </a:lnTo>
                  <a:lnTo>
                    <a:pt x="0" y="8696"/>
                  </a:lnTo>
                  <a:lnTo>
                    <a:pt x="0" y="18261"/>
                  </a:lnTo>
                  <a:lnTo>
                    <a:pt x="182" y="18261"/>
                  </a:lnTo>
                  <a:lnTo>
                    <a:pt x="424" y="18696"/>
                  </a:lnTo>
                  <a:lnTo>
                    <a:pt x="1394" y="18696"/>
                  </a:lnTo>
                  <a:lnTo>
                    <a:pt x="1879" y="19130"/>
                  </a:lnTo>
                  <a:lnTo>
                    <a:pt x="2061" y="19130"/>
                  </a:lnTo>
                  <a:lnTo>
                    <a:pt x="2424" y="19493"/>
                  </a:lnTo>
                  <a:lnTo>
                    <a:pt x="2848" y="19493"/>
                  </a:lnTo>
                  <a:lnTo>
                    <a:pt x="3091" y="19928"/>
                  </a:lnTo>
                  <a:lnTo>
                    <a:pt x="17939" y="19928"/>
                  </a:lnTo>
                  <a:lnTo>
                    <a:pt x="18121" y="19493"/>
                  </a:lnTo>
                  <a:lnTo>
                    <a:pt x="18303" y="19493"/>
                  </a:lnTo>
                  <a:lnTo>
                    <a:pt x="18485" y="19130"/>
                  </a:lnTo>
                  <a:lnTo>
                    <a:pt x="18727" y="19130"/>
                  </a:lnTo>
                  <a:lnTo>
                    <a:pt x="18727" y="18261"/>
                  </a:lnTo>
                  <a:lnTo>
                    <a:pt x="19152" y="18261"/>
                  </a:lnTo>
                  <a:lnTo>
                    <a:pt x="19333" y="17899"/>
                  </a:lnTo>
                  <a:lnTo>
                    <a:pt x="19333" y="17464"/>
                  </a:lnTo>
                  <a:lnTo>
                    <a:pt x="19697" y="17464"/>
                  </a:lnTo>
                  <a:lnTo>
                    <a:pt x="19939" y="17101"/>
                  </a:lnTo>
                  <a:lnTo>
                    <a:pt x="19939" y="5435"/>
                  </a:lnTo>
                  <a:lnTo>
                    <a:pt x="19697" y="5435"/>
                  </a:lnTo>
                  <a:lnTo>
                    <a:pt x="19697" y="5000"/>
                  </a:lnTo>
                  <a:lnTo>
                    <a:pt x="19515" y="5000"/>
                  </a:lnTo>
                  <a:lnTo>
                    <a:pt x="19515" y="4565"/>
                  </a:lnTo>
                  <a:lnTo>
                    <a:pt x="19333" y="4565"/>
                  </a:lnTo>
                  <a:lnTo>
                    <a:pt x="19333" y="2899"/>
                  </a:lnTo>
                  <a:lnTo>
                    <a:pt x="19152" y="2899"/>
                  </a:lnTo>
                  <a:lnTo>
                    <a:pt x="19152" y="870"/>
                  </a:lnTo>
                  <a:lnTo>
                    <a:pt x="18909" y="870"/>
                  </a:lnTo>
                  <a:lnTo>
                    <a:pt x="18909" y="435"/>
                  </a:lnTo>
                  <a:lnTo>
                    <a:pt x="18727" y="1014"/>
                  </a:lnTo>
                  <a:close/>
                </a:path>
              </a:pathLst>
            </a:custGeom>
            <a:solidFill>
              <a:srgbClr val="7F804C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84248" y="970964"/>
            <a:ext cx="1490663" cy="795338"/>
            <a:chOff x="7531100" y="3632200"/>
            <a:chExt cx="1490663" cy="795338"/>
          </a:xfrm>
        </p:grpSpPr>
        <p:sp>
          <p:nvSpPr>
            <p:cNvPr id="386545" name="Line 497"/>
            <p:cNvSpPr>
              <a:spLocks noChangeShapeType="1"/>
            </p:cNvSpPr>
            <p:nvPr/>
          </p:nvSpPr>
          <p:spPr bwMode="auto">
            <a:xfrm flipV="1">
              <a:off x="8350251" y="4083050"/>
              <a:ext cx="214313" cy="344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6" name="Line 498"/>
            <p:cNvSpPr>
              <a:spLocks noChangeShapeType="1"/>
            </p:cNvSpPr>
            <p:nvPr/>
          </p:nvSpPr>
          <p:spPr bwMode="auto">
            <a:xfrm>
              <a:off x="8566150" y="36322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7" name="Line 499"/>
            <p:cNvSpPr>
              <a:spLocks noChangeShapeType="1"/>
            </p:cNvSpPr>
            <p:nvPr/>
          </p:nvSpPr>
          <p:spPr bwMode="auto">
            <a:xfrm flipH="1">
              <a:off x="8564564" y="3808414"/>
              <a:ext cx="365125" cy="27463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8" name="Line 500"/>
            <p:cNvSpPr>
              <a:spLocks noChangeShapeType="1"/>
            </p:cNvSpPr>
            <p:nvPr/>
          </p:nvSpPr>
          <p:spPr bwMode="auto">
            <a:xfrm flipH="1" flipV="1">
              <a:off x="8564563" y="4083051"/>
              <a:ext cx="457200" cy="182563"/>
            </a:xfrm>
            <a:prstGeom prst="line">
              <a:avLst/>
            </a:prstGeom>
            <a:noFill/>
            <a:ln w="9525">
              <a:solidFill>
                <a:srgbClr val="3127FB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49" name="Line 501"/>
            <p:cNvSpPr>
              <a:spLocks noChangeShapeType="1"/>
            </p:cNvSpPr>
            <p:nvPr/>
          </p:nvSpPr>
          <p:spPr bwMode="auto">
            <a:xfrm>
              <a:off x="8107363" y="3990976"/>
              <a:ext cx="457200" cy="92075"/>
            </a:xfrm>
            <a:prstGeom prst="line">
              <a:avLst/>
            </a:prstGeom>
            <a:noFill/>
            <a:ln w="9525">
              <a:solidFill>
                <a:srgbClr val="7F804C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6550" name="Text Box 502" descr="Granite"/>
            <p:cNvSpPr txBox="1">
              <a:spLocks noChangeArrowheads="1"/>
            </p:cNvSpPr>
            <p:nvPr/>
          </p:nvSpPr>
          <p:spPr bwMode="auto">
            <a:xfrm>
              <a:off x="7531100" y="3835400"/>
              <a:ext cx="577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GB" altLang="ru-RU" sz="1400">
                  <a:latin typeface="Arial" panose="020B0604020202020204" pitchFamily="34" charset="0"/>
                </a:rPr>
                <a:t>[</a:t>
              </a:r>
              <a:r>
                <a:rPr lang="en-GB" altLang="ru-RU" sz="1400" i="1">
                  <a:latin typeface="Arial" panose="020B0604020202020204" pitchFamily="34" charset="0"/>
                </a:rPr>
                <a:t>100</a:t>
              </a:r>
              <a:r>
                <a:rPr lang="en-GB" altLang="ru-RU" sz="140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386551" name="Line 503"/>
            <p:cNvSpPr>
              <a:spLocks noChangeShapeType="1"/>
            </p:cNvSpPr>
            <p:nvPr/>
          </p:nvSpPr>
          <p:spPr bwMode="auto">
            <a:xfrm flipV="1">
              <a:off x="8564563" y="4083050"/>
              <a:ext cx="381000" cy="0"/>
            </a:xfrm>
            <a:prstGeom prst="line">
              <a:avLst/>
            </a:prstGeom>
            <a:noFill/>
            <a:ln w="12700"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6552" name="Line 504"/>
            <p:cNvSpPr>
              <a:spLocks noChangeShapeType="1"/>
            </p:cNvSpPr>
            <p:nvPr/>
          </p:nvSpPr>
          <p:spPr bwMode="auto">
            <a:xfrm>
              <a:off x="8569326" y="4079875"/>
              <a:ext cx="142875" cy="273050"/>
            </a:xfrm>
            <a:prstGeom prst="line">
              <a:avLst/>
            </a:prstGeom>
            <a:noFill/>
            <a:ln w="12700"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185751" y="553514"/>
            <a:ext cx="2134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Монокристалл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Прямоугольник 405"/>
          <p:cNvSpPr/>
          <p:nvPr/>
        </p:nvSpPr>
        <p:spPr>
          <a:xfrm>
            <a:off x="6960325" y="431511"/>
            <a:ext cx="139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" name="Oval 99"/>
          <p:cNvSpPr>
            <a:spLocks noChangeArrowheads="1"/>
          </p:cNvSpPr>
          <p:nvPr/>
        </p:nvSpPr>
        <p:spPr bwMode="auto">
          <a:xfrm>
            <a:off x="8192212" y="4662766"/>
            <a:ext cx="1876242" cy="1876242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86210" tIns="43105" rIns="86210" bIns="43105" anchor="ctr"/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746041" y="4674434"/>
            <a:ext cx="1871468" cy="1871468"/>
            <a:chOff x="6054862" y="39118"/>
            <a:chExt cx="2292880" cy="2292880"/>
          </a:xfrm>
        </p:grpSpPr>
        <p:sp>
          <p:nvSpPr>
            <p:cNvPr id="408" name="Oval 99"/>
            <p:cNvSpPr>
              <a:spLocks noChangeArrowheads="1"/>
            </p:cNvSpPr>
            <p:nvPr/>
          </p:nvSpPr>
          <p:spPr bwMode="auto">
            <a:xfrm>
              <a:off x="6054862" y="39118"/>
              <a:ext cx="2292880" cy="229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111141" y="1076077"/>
              <a:ext cx="180320" cy="1803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кругленная прямоугольная выноска 8"/>
          <p:cNvSpPr/>
          <p:nvPr/>
        </p:nvSpPr>
        <p:spPr>
          <a:xfrm>
            <a:off x="1119230" y="5063147"/>
            <a:ext cx="2918104" cy="801319"/>
          </a:xfrm>
          <a:prstGeom prst="wedgeRoundRectCallout">
            <a:avLst>
              <a:gd name="adj1" fmla="val -23228"/>
              <a:gd name="adj2" fmla="val 475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полюсные фигуры для рефлекса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572880" y="2179284"/>
            <a:ext cx="2070609" cy="1986248"/>
            <a:chOff x="4558503" y="330457"/>
            <a:chExt cx="3935413" cy="3775075"/>
          </a:xfrm>
        </p:grpSpPr>
        <p:pic>
          <p:nvPicPr>
            <p:cNvPr id="229" name="Picture 31" descr="sphere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0000" contras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991" y="952757"/>
              <a:ext cx="3159125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Oval 3"/>
            <p:cNvSpPr>
              <a:spLocks noChangeArrowheads="1"/>
            </p:cNvSpPr>
            <p:nvPr/>
          </p:nvSpPr>
          <p:spPr bwMode="auto">
            <a:xfrm>
              <a:off x="4917278" y="955932"/>
              <a:ext cx="3124200" cy="3124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Oval 4"/>
            <p:cNvSpPr>
              <a:spLocks noChangeArrowheads="1"/>
            </p:cNvSpPr>
            <p:nvPr/>
          </p:nvSpPr>
          <p:spPr bwMode="auto">
            <a:xfrm>
              <a:off x="4917278" y="2098932"/>
              <a:ext cx="3124200" cy="838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Line 5"/>
            <p:cNvSpPr>
              <a:spLocks noChangeShapeType="1"/>
            </p:cNvSpPr>
            <p:nvPr/>
          </p:nvSpPr>
          <p:spPr bwMode="auto">
            <a:xfrm flipV="1">
              <a:off x="6517478" y="498732"/>
              <a:ext cx="0" cy="66992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Line 6"/>
            <p:cNvSpPr>
              <a:spLocks noChangeShapeType="1"/>
            </p:cNvSpPr>
            <p:nvPr/>
          </p:nvSpPr>
          <p:spPr bwMode="auto">
            <a:xfrm flipH="1">
              <a:off x="4993478" y="2906970"/>
              <a:ext cx="784225" cy="45402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Line 7"/>
            <p:cNvSpPr>
              <a:spLocks noChangeShapeType="1"/>
            </p:cNvSpPr>
            <p:nvPr/>
          </p:nvSpPr>
          <p:spPr bwMode="auto">
            <a:xfrm>
              <a:off x="7987503" y="2479932"/>
              <a:ext cx="358775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Text Box 9"/>
            <p:cNvSpPr txBox="1">
              <a:spLocks noChangeArrowheads="1"/>
            </p:cNvSpPr>
            <p:nvPr/>
          </p:nvSpPr>
          <p:spPr bwMode="auto">
            <a:xfrm>
              <a:off x="4558503" y="3089532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X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6" name="Text Box 10"/>
            <p:cNvSpPr txBox="1">
              <a:spLocks noChangeArrowheads="1"/>
            </p:cNvSpPr>
            <p:nvPr/>
          </p:nvSpPr>
          <p:spPr bwMode="auto">
            <a:xfrm>
              <a:off x="8139903" y="2098932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latin typeface="Tahoma" panose="020B0604030504040204" pitchFamily="34" charset="0"/>
                </a:rPr>
                <a:t>Y</a:t>
              </a:r>
              <a:endParaRPr lang="ru-RU" altLang="ru-RU" sz="2000">
                <a:latin typeface="Tahoma" panose="020B0604030504040204" pitchFamily="34" charset="0"/>
              </a:endParaRPr>
            </a:p>
          </p:txBody>
        </p:sp>
        <p:sp>
          <p:nvSpPr>
            <p:cNvPr id="237" name="Text Box 11"/>
            <p:cNvSpPr txBox="1">
              <a:spLocks noChangeArrowheads="1"/>
            </p:cNvSpPr>
            <p:nvPr/>
          </p:nvSpPr>
          <p:spPr bwMode="auto">
            <a:xfrm>
              <a:off x="6669878" y="330457"/>
              <a:ext cx="342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Z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238" name="Picture 35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503" y="1016257"/>
              <a:ext cx="838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36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503" y="3876932"/>
              <a:ext cx="838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Line 37"/>
            <p:cNvSpPr>
              <a:spLocks noChangeShapeType="1"/>
            </p:cNvSpPr>
            <p:nvPr/>
          </p:nvSpPr>
          <p:spPr bwMode="auto">
            <a:xfrm>
              <a:off x="6519066" y="1168657"/>
              <a:ext cx="0" cy="129540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Line 38"/>
            <p:cNvSpPr>
              <a:spLocks noChangeShapeType="1"/>
            </p:cNvSpPr>
            <p:nvPr/>
          </p:nvSpPr>
          <p:spPr bwMode="auto">
            <a:xfrm flipV="1">
              <a:off x="5777703" y="2464057"/>
              <a:ext cx="762000" cy="439738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Line 39"/>
            <p:cNvSpPr>
              <a:spLocks noChangeShapeType="1"/>
            </p:cNvSpPr>
            <p:nvPr/>
          </p:nvSpPr>
          <p:spPr bwMode="auto">
            <a:xfrm flipH="1">
              <a:off x="6539703" y="2479932"/>
              <a:ext cx="144780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002845" y="2162064"/>
            <a:ext cx="2148035" cy="2106444"/>
            <a:chOff x="4593080" y="2970521"/>
            <a:chExt cx="3935412" cy="3859213"/>
          </a:xfrm>
        </p:grpSpPr>
        <p:pic>
          <p:nvPicPr>
            <p:cNvPr id="244" name="Picture 28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692" y="3564246"/>
              <a:ext cx="3311525" cy="326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" name="Line 12"/>
            <p:cNvSpPr>
              <a:spLocks noChangeShapeType="1"/>
            </p:cNvSpPr>
            <p:nvPr/>
          </p:nvSpPr>
          <p:spPr bwMode="auto">
            <a:xfrm flipV="1">
              <a:off x="6552055" y="3138796"/>
              <a:ext cx="0" cy="42545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Line 13"/>
            <p:cNvSpPr>
              <a:spLocks noChangeShapeType="1"/>
            </p:cNvSpPr>
            <p:nvPr/>
          </p:nvSpPr>
          <p:spPr bwMode="auto">
            <a:xfrm flipH="1">
              <a:off x="5028055" y="5545446"/>
              <a:ext cx="757237" cy="455613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Line 14"/>
            <p:cNvSpPr>
              <a:spLocks noChangeShapeType="1"/>
            </p:cNvSpPr>
            <p:nvPr/>
          </p:nvSpPr>
          <p:spPr bwMode="auto">
            <a:xfrm>
              <a:off x="8071292" y="5164446"/>
              <a:ext cx="309563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Text Box 16"/>
            <p:cNvSpPr txBox="1">
              <a:spLocks noChangeArrowheads="1"/>
            </p:cNvSpPr>
            <p:nvPr/>
          </p:nvSpPr>
          <p:spPr bwMode="auto">
            <a:xfrm>
              <a:off x="4593080" y="5729596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X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9" name="Text Box 17"/>
            <p:cNvSpPr txBox="1">
              <a:spLocks noChangeArrowheads="1"/>
            </p:cNvSpPr>
            <p:nvPr/>
          </p:nvSpPr>
          <p:spPr bwMode="auto">
            <a:xfrm>
              <a:off x="8174480" y="4738996"/>
              <a:ext cx="354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Y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0" name="Text Box 18"/>
            <p:cNvSpPr txBox="1">
              <a:spLocks noChangeArrowheads="1"/>
            </p:cNvSpPr>
            <p:nvPr/>
          </p:nvSpPr>
          <p:spPr bwMode="auto">
            <a:xfrm>
              <a:off x="6704455" y="2970521"/>
              <a:ext cx="342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Z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1" name="Oval 29"/>
            <p:cNvSpPr>
              <a:spLocks noChangeArrowheads="1"/>
            </p:cNvSpPr>
            <p:nvPr/>
          </p:nvSpPr>
          <p:spPr bwMode="auto">
            <a:xfrm>
              <a:off x="4947092" y="3564246"/>
              <a:ext cx="3124200" cy="3124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2" name="Arc 30"/>
            <p:cNvSpPr>
              <a:spLocks/>
            </p:cNvSpPr>
            <p:nvPr/>
          </p:nvSpPr>
          <p:spPr bwMode="auto">
            <a:xfrm rot="10800000" flipV="1">
              <a:off x="4935980" y="5127934"/>
              <a:ext cx="3135312" cy="450850"/>
            </a:xfrm>
            <a:custGeom>
              <a:avLst/>
              <a:gdLst>
                <a:gd name="G0" fmla="+- 21600 0 0"/>
                <a:gd name="G1" fmla="+- 1682 0 0"/>
                <a:gd name="G2" fmla="+- 21600 0 0"/>
                <a:gd name="T0" fmla="*/ 43197 w 43200"/>
                <a:gd name="T1" fmla="*/ 1309 h 23282"/>
                <a:gd name="T2" fmla="*/ 66 w 43200"/>
                <a:gd name="T3" fmla="*/ 0 h 23282"/>
                <a:gd name="T4" fmla="*/ 21600 w 43200"/>
                <a:gd name="T5" fmla="*/ 1682 h 2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282" fill="none" extrusionOk="0">
                  <a:moveTo>
                    <a:pt x="43196" y="1309"/>
                  </a:moveTo>
                  <a:cubicBezTo>
                    <a:pt x="43198" y="1433"/>
                    <a:pt x="43200" y="1557"/>
                    <a:pt x="43200" y="1682"/>
                  </a:cubicBezTo>
                  <a:cubicBezTo>
                    <a:pt x="43200" y="13611"/>
                    <a:pt x="33529" y="23282"/>
                    <a:pt x="21600" y="23282"/>
                  </a:cubicBezTo>
                  <a:cubicBezTo>
                    <a:pt x="9670" y="23282"/>
                    <a:pt x="0" y="13611"/>
                    <a:pt x="0" y="1682"/>
                  </a:cubicBezTo>
                  <a:cubicBezTo>
                    <a:pt x="0" y="1120"/>
                    <a:pt x="21" y="559"/>
                    <a:pt x="65" y="-1"/>
                  </a:cubicBezTo>
                </a:path>
                <a:path w="43200" h="23282" stroke="0" extrusionOk="0">
                  <a:moveTo>
                    <a:pt x="43196" y="1309"/>
                  </a:moveTo>
                  <a:cubicBezTo>
                    <a:pt x="43198" y="1433"/>
                    <a:pt x="43200" y="1557"/>
                    <a:pt x="43200" y="1682"/>
                  </a:cubicBezTo>
                  <a:cubicBezTo>
                    <a:pt x="43200" y="13611"/>
                    <a:pt x="33529" y="23282"/>
                    <a:pt x="21600" y="23282"/>
                  </a:cubicBezTo>
                  <a:cubicBezTo>
                    <a:pt x="9670" y="23282"/>
                    <a:pt x="0" y="13611"/>
                    <a:pt x="0" y="1682"/>
                  </a:cubicBezTo>
                  <a:cubicBezTo>
                    <a:pt x="0" y="1120"/>
                    <a:pt x="21" y="559"/>
                    <a:pt x="65" y="-1"/>
                  </a:cubicBezTo>
                  <a:lnTo>
                    <a:pt x="21600" y="168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3" name="Скругленная прямоугольная выноска 262"/>
          <p:cNvSpPr/>
          <p:nvPr/>
        </p:nvSpPr>
        <p:spPr>
          <a:xfrm>
            <a:off x="1125911" y="2759762"/>
            <a:ext cx="2911423" cy="894591"/>
          </a:xfrm>
          <a:prstGeom prst="wedgeRoundRectCallout">
            <a:avLst>
              <a:gd name="adj1" fmla="val -23228"/>
              <a:gd name="adj2" fmla="val 475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отражений для рефлекса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1509040" y="3476566"/>
            <a:ext cx="769620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2328190" y="4295715"/>
            <a:ext cx="295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Z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2328190" y="3332143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X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1263416" y="4394418"/>
            <a:ext cx="32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Y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903490" y="533399"/>
            <a:ext cx="3635730" cy="2743201"/>
            <a:chOff x="6781800" y="381000"/>
            <a:chExt cx="3635730" cy="2743201"/>
          </a:xfrm>
        </p:grpSpPr>
        <p:sp>
          <p:nvSpPr>
            <p:cNvPr id="464939" name="Line 43"/>
            <p:cNvSpPr>
              <a:spLocks noChangeShapeType="1"/>
            </p:cNvSpPr>
            <p:nvPr/>
          </p:nvSpPr>
          <p:spPr bwMode="auto">
            <a:xfrm>
              <a:off x="9572626" y="2460626"/>
              <a:ext cx="714375" cy="317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8" name="Line 42"/>
            <p:cNvSpPr>
              <a:spLocks noChangeShapeType="1"/>
            </p:cNvSpPr>
            <p:nvPr/>
          </p:nvSpPr>
          <p:spPr bwMode="auto">
            <a:xfrm flipH="1">
              <a:off x="7016750" y="2460625"/>
              <a:ext cx="1066800" cy="61595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40" name="Line 44"/>
            <p:cNvSpPr>
              <a:spLocks noChangeShapeType="1"/>
            </p:cNvSpPr>
            <p:nvPr/>
          </p:nvSpPr>
          <p:spPr bwMode="auto">
            <a:xfrm flipV="1">
              <a:off x="8077200" y="441325"/>
              <a:ext cx="0" cy="198120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44" name="Rectangle 48"/>
            <p:cNvSpPr>
              <a:spLocks noChangeArrowheads="1"/>
            </p:cNvSpPr>
            <p:nvPr/>
          </p:nvSpPr>
          <p:spPr bwMode="auto">
            <a:xfrm>
              <a:off x="7239000" y="1295400"/>
              <a:ext cx="2514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41" name="Text Box 45"/>
            <p:cNvSpPr txBox="1">
              <a:spLocks noChangeArrowheads="1"/>
            </p:cNvSpPr>
            <p:nvPr/>
          </p:nvSpPr>
          <p:spPr bwMode="auto">
            <a:xfrm>
              <a:off x="6804025" y="2590800"/>
              <a:ext cx="3337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X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4942" name="Text Box 46"/>
            <p:cNvSpPr txBox="1">
              <a:spLocks noChangeArrowheads="1"/>
            </p:cNvSpPr>
            <p:nvPr/>
          </p:nvSpPr>
          <p:spPr bwMode="auto">
            <a:xfrm>
              <a:off x="10085388" y="2041525"/>
              <a:ext cx="3321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Y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4943" name="Text Box 47"/>
            <p:cNvSpPr txBox="1">
              <a:spLocks noChangeArrowheads="1"/>
            </p:cNvSpPr>
            <p:nvPr/>
          </p:nvSpPr>
          <p:spPr bwMode="auto">
            <a:xfrm>
              <a:off x="8115300" y="381000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rgbClr val="0000FF"/>
                  </a:solidFill>
                  <a:latin typeface="Tahoma" panose="020B0604030504040204" pitchFamily="34" charset="0"/>
                </a:rPr>
                <a:t>Z</a:t>
              </a:r>
              <a:endParaRPr lang="ru-RU" altLang="ru-RU" sz="200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464930" name="Picture 34" descr="Fibr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981076"/>
              <a:ext cx="34290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931" name="Line 35"/>
            <p:cNvSpPr>
              <a:spLocks noChangeShapeType="1"/>
            </p:cNvSpPr>
            <p:nvPr/>
          </p:nvSpPr>
          <p:spPr bwMode="auto">
            <a:xfrm flipH="1" flipV="1">
              <a:off x="7772401" y="828676"/>
              <a:ext cx="60325" cy="41116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2" name="Line 36"/>
            <p:cNvSpPr>
              <a:spLocks noChangeShapeType="1"/>
            </p:cNvSpPr>
            <p:nvPr/>
          </p:nvSpPr>
          <p:spPr bwMode="auto">
            <a:xfrm flipH="1" flipV="1">
              <a:off x="8566150" y="1285876"/>
              <a:ext cx="114300" cy="41116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3" name="Line 37"/>
            <p:cNvSpPr>
              <a:spLocks noChangeShapeType="1"/>
            </p:cNvSpPr>
            <p:nvPr/>
          </p:nvSpPr>
          <p:spPr bwMode="auto">
            <a:xfrm flipV="1">
              <a:off x="8277226" y="1133475"/>
              <a:ext cx="169863" cy="46990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4" name="Line 38"/>
            <p:cNvSpPr>
              <a:spLocks noChangeShapeType="1"/>
            </p:cNvSpPr>
            <p:nvPr/>
          </p:nvSpPr>
          <p:spPr bwMode="auto">
            <a:xfrm flipH="1" flipV="1">
              <a:off x="9312275" y="1133475"/>
              <a:ext cx="57150" cy="46990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5" name="Line 39"/>
            <p:cNvSpPr>
              <a:spLocks noChangeShapeType="1"/>
            </p:cNvSpPr>
            <p:nvPr/>
          </p:nvSpPr>
          <p:spPr bwMode="auto">
            <a:xfrm flipV="1">
              <a:off x="9007476" y="828675"/>
              <a:ext cx="60325" cy="46990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6" name="Line 40"/>
            <p:cNvSpPr>
              <a:spLocks noChangeShapeType="1"/>
            </p:cNvSpPr>
            <p:nvPr/>
          </p:nvSpPr>
          <p:spPr bwMode="auto">
            <a:xfrm flipH="1" flipV="1">
              <a:off x="8550276" y="1085851"/>
              <a:ext cx="60325" cy="35242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4937" name="Line 41"/>
            <p:cNvSpPr>
              <a:spLocks noChangeShapeType="1"/>
            </p:cNvSpPr>
            <p:nvPr/>
          </p:nvSpPr>
          <p:spPr bwMode="auto">
            <a:xfrm flipH="1" flipV="1">
              <a:off x="7651750" y="1057276"/>
              <a:ext cx="120650" cy="411163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Полюсные фигуры для текстурированного образца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полюсных фигур с функцией ориентационного распределения </a:t>
            </a:r>
            <a:r>
              <a:rPr lang="en-US" dirty="0" smtClean="0"/>
              <a:t>f(g)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1" y="1042025"/>
            <a:ext cx="4510158" cy="504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1369358"/>
            <a:ext cx="493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полюсная фигура является результатом применения оператора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проекций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f(g):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8400" y="3273326"/>
                <a:ext cx="4928336" cy="10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h𝑘𝑙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⏊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3326"/>
                <a:ext cx="4928336" cy="10000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48400" y="4634147"/>
                <a:ext cx="3297761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h𝑘𝑙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h𝑘𝑙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34147"/>
                <a:ext cx="3297761" cy="497252"/>
              </a:xfrm>
              <a:prstGeom prst="rect">
                <a:avLst/>
              </a:prstGeom>
              <a:blipFill rotWithShape="0"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26" y="1123146"/>
            <a:ext cx="3187750" cy="5200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63160" y="3468771"/>
                <a:ext cx="4517006" cy="823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60" y="3468771"/>
                <a:ext cx="4517006" cy="8236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63160" y="2677816"/>
                <a:ext cx="21895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60" y="2677816"/>
                <a:ext cx="218951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78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627076" y="1123146"/>
            <a:ext cx="6096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дифракции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различить противоположно ориентированных кристаллы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069985" y="4621684"/>
            <a:ext cx="2882685" cy="885544"/>
          </a:xfrm>
          <a:prstGeom prst="wedgeRoundRectCallout">
            <a:avLst>
              <a:gd name="adj1" fmla="val -6957"/>
              <a:gd name="adj2" fmla="val -819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редуцированная полюсная фигура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обобщенных сферических гармоник</a:t>
            </a:r>
            <a:endParaRPr lang="ru-RU" dirty="0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5383689" y="956693"/>
            <a:ext cx="4956175" cy="819785"/>
          </a:xfrm>
          <a:prstGeom prst="wedgeRectCallout">
            <a:avLst>
              <a:gd name="adj1" fmla="val -34794"/>
              <a:gd name="adj2" fmla="val 769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f(g)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обобщенные сферические гармоники</a:t>
            </a:r>
            <a:endParaRPr lang="ru-RU" altLang="ru-RU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1491" y="5273823"/>
                <a:ext cx="24525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.)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91" y="5273823"/>
                <a:ext cx="2452531" cy="7838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74470" y="1813083"/>
                <a:ext cx="5528180" cy="1190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70" y="1813083"/>
                <a:ext cx="5528180" cy="11908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spherical function (0-4)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341" r="-3607" b="8818"/>
          <a:stretch/>
        </p:blipFill>
        <p:spPr bwMode="auto">
          <a:xfrm>
            <a:off x="7718872" y="3814955"/>
            <a:ext cx="4206282" cy="27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402806" y="5744158"/>
            <a:ext cx="32141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02650" y="4691213"/>
            <a:ext cx="40948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81491" y="3317390"/>
                <a:ext cx="4928336" cy="10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h𝑘𝑙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⏊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91" y="3317390"/>
                <a:ext cx="4928336" cy="10000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84814" y="6057627"/>
                <a:ext cx="1003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14" y="6057627"/>
                <a:ext cx="100367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47054" y="5486573"/>
                <a:ext cx="1003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54" y="5486573"/>
                <a:ext cx="100367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504" y="4935268"/>
                <a:ext cx="1003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504" y="4935268"/>
                <a:ext cx="100367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47441" y="4440608"/>
                <a:ext cx="1003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41" y="4440608"/>
                <a:ext cx="1003673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45646" y="3812419"/>
                <a:ext cx="8332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5</a:t>
                </a:r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46" y="3812419"/>
                <a:ext cx="833241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2190" t="-10526" r="-1021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025201"/>
            <a:ext cx="4330700" cy="3871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подхода к измерению текстуры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24856"/>
          <a:stretch/>
        </p:blipFill>
        <p:spPr>
          <a:xfrm>
            <a:off x="165100" y="1173770"/>
            <a:ext cx="5092700" cy="1851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7600" y="1197068"/>
            <a:ext cx="572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Анализируется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полюсных фигур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измеренных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полусфере отражений.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600" y="4048035"/>
            <a:ext cx="572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Анализируется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число полюсных фигур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измеренных по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полной полусфере отражений.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900" y="240217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рефлексы должны иметь высокую интенсивность и отделены друг от друга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5238" y="2482426"/>
            <a:ext cx="753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Благодарю за внимание.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1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398" name="Group 278"/>
          <p:cNvGrpSpPr>
            <a:grpSpLocks/>
          </p:cNvGrpSpPr>
          <p:nvPr/>
        </p:nvGrpSpPr>
        <p:grpSpPr bwMode="auto">
          <a:xfrm>
            <a:off x="5139083" y="2679959"/>
            <a:ext cx="4503738" cy="3060700"/>
            <a:chOff x="203" y="1634"/>
            <a:chExt cx="3728" cy="2534"/>
          </a:xfrm>
        </p:grpSpPr>
        <p:sp>
          <p:nvSpPr>
            <p:cNvPr id="389399" name="Rectangle 279"/>
            <p:cNvSpPr>
              <a:spLocks noChangeArrowheads="1"/>
            </p:cNvSpPr>
            <p:nvPr/>
          </p:nvSpPr>
          <p:spPr bwMode="auto">
            <a:xfrm>
              <a:off x="203" y="1634"/>
              <a:ext cx="3728" cy="25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0" name="Line 280"/>
            <p:cNvSpPr>
              <a:spLocks noChangeShapeType="1"/>
            </p:cNvSpPr>
            <p:nvPr/>
          </p:nvSpPr>
          <p:spPr bwMode="auto">
            <a:xfrm>
              <a:off x="681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1" name="Line 281"/>
            <p:cNvSpPr>
              <a:spLocks noChangeShapeType="1"/>
            </p:cNvSpPr>
            <p:nvPr/>
          </p:nvSpPr>
          <p:spPr bwMode="auto">
            <a:xfrm>
              <a:off x="1159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2" name="Line 282"/>
            <p:cNvSpPr>
              <a:spLocks noChangeShapeType="1"/>
            </p:cNvSpPr>
            <p:nvPr/>
          </p:nvSpPr>
          <p:spPr bwMode="auto">
            <a:xfrm>
              <a:off x="1637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3" name="Line 283"/>
            <p:cNvSpPr>
              <a:spLocks noChangeShapeType="1"/>
            </p:cNvSpPr>
            <p:nvPr/>
          </p:nvSpPr>
          <p:spPr bwMode="auto">
            <a:xfrm>
              <a:off x="2115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4" name="Line 284"/>
            <p:cNvSpPr>
              <a:spLocks noChangeShapeType="1"/>
            </p:cNvSpPr>
            <p:nvPr/>
          </p:nvSpPr>
          <p:spPr bwMode="auto">
            <a:xfrm>
              <a:off x="2593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5" name="Line 285"/>
            <p:cNvSpPr>
              <a:spLocks noChangeShapeType="1"/>
            </p:cNvSpPr>
            <p:nvPr/>
          </p:nvSpPr>
          <p:spPr bwMode="auto">
            <a:xfrm>
              <a:off x="3071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6" name="Line 286"/>
            <p:cNvSpPr>
              <a:spLocks noChangeShapeType="1"/>
            </p:cNvSpPr>
            <p:nvPr/>
          </p:nvSpPr>
          <p:spPr bwMode="auto">
            <a:xfrm>
              <a:off x="3501" y="1634"/>
              <a:ext cx="0" cy="2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7" name="Line 287"/>
            <p:cNvSpPr>
              <a:spLocks noChangeShapeType="1"/>
            </p:cNvSpPr>
            <p:nvPr/>
          </p:nvSpPr>
          <p:spPr bwMode="auto">
            <a:xfrm>
              <a:off x="203" y="2064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8" name="Line 288"/>
            <p:cNvSpPr>
              <a:spLocks noChangeShapeType="1"/>
            </p:cNvSpPr>
            <p:nvPr/>
          </p:nvSpPr>
          <p:spPr bwMode="auto">
            <a:xfrm>
              <a:off x="203" y="2447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09" name="Line 289"/>
            <p:cNvSpPr>
              <a:spLocks noChangeShapeType="1"/>
            </p:cNvSpPr>
            <p:nvPr/>
          </p:nvSpPr>
          <p:spPr bwMode="auto">
            <a:xfrm>
              <a:off x="203" y="2829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0" name="Line 290"/>
            <p:cNvSpPr>
              <a:spLocks noChangeShapeType="1"/>
            </p:cNvSpPr>
            <p:nvPr/>
          </p:nvSpPr>
          <p:spPr bwMode="auto">
            <a:xfrm>
              <a:off x="203" y="3116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1" name="Line 291"/>
            <p:cNvSpPr>
              <a:spLocks noChangeShapeType="1"/>
            </p:cNvSpPr>
            <p:nvPr/>
          </p:nvSpPr>
          <p:spPr bwMode="auto">
            <a:xfrm>
              <a:off x="203" y="3451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2" name="Line 292"/>
            <p:cNvSpPr>
              <a:spLocks noChangeShapeType="1"/>
            </p:cNvSpPr>
            <p:nvPr/>
          </p:nvSpPr>
          <p:spPr bwMode="auto">
            <a:xfrm>
              <a:off x="203" y="3785"/>
              <a:ext cx="3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3" name="Rectangle 293"/>
            <p:cNvSpPr>
              <a:spLocks noChangeArrowheads="1"/>
            </p:cNvSpPr>
            <p:nvPr/>
          </p:nvSpPr>
          <p:spPr bwMode="auto">
            <a:xfrm>
              <a:off x="250" y="3546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4" name="Rectangle 294"/>
            <p:cNvSpPr>
              <a:spLocks noChangeArrowheads="1"/>
            </p:cNvSpPr>
            <p:nvPr/>
          </p:nvSpPr>
          <p:spPr bwMode="auto">
            <a:xfrm>
              <a:off x="2210" y="29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5" name="Rectangle 295"/>
            <p:cNvSpPr>
              <a:spLocks noChangeArrowheads="1"/>
            </p:cNvSpPr>
            <p:nvPr/>
          </p:nvSpPr>
          <p:spPr bwMode="auto">
            <a:xfrm>
              <a:off x="2210" y="3546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6" name="Rectangle 296"/>
            <p:cNvSpPr>
              <a:spLocks noChangeArrowheads="1"/>
            </p:cNvSpPr>
            <p:nvPr/>
          </p:nvSpPr>
          <p:spPr bwMode="auto">
            <a:xfrm>
              <a:off x="2210" y="1778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7" name="Rectangle 297"/>
            <p:cNvSpPr>
              <a:spLocks noChangeArrowheads="1"/>
            </p:cNvSpPr>
            <p:nvPr/>
          </p:nvSpPr>
          <p:spPr bwMode="auto">
            <a:xfrm>
              <a:off x="776" y="18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8" name="Rectangle 298"/>
            <p:cNvSpPr>
              <a:spLocks noChangeArrowheads="1"/>
            </p:cNvSpPr>
            <p:nvPr/>
          </p:nvSpPr>
          <p:spPr bwMode="auto">
            <a:xfrm>
              <a:off x="1685" y="3212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19" name="Rectangle 299"/>
            <p:cNvSpPr>
              <a:spLocks noChangeArrowheads="1"/>
            </p:cNvSpPr>
            <p:nvPr/>
          </p:nvSpPr>
          <p:spPr bwMode="auto">
            <a:xfrm>
              <a:off x="728" y="29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0" name="Rectangle 300"/>
            <p:cNvSpPr>
              <a:spLocks noChangeArrowheads="1"/>
            </p:cNvSpPr>
            <p:nvPr/>
          </p:nvSpPr>
          <p:spPr bwMode="auto">
            <a:xfrm>
              <a:off x="3119" y="2590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1" name="Rectangle 301"/>
            <p:cNvSpPr>
              <a:spLocks noChangeArrowheads="1"/>
            </p:cNvSpPr>
            <p:nvPr/>
          </p:nvSpPr>
          <p:spPr bwMode="auto">
            <a:xfrm rot="-469820">
              <a:off x="250" y="1778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2" name="Rectangle 302"/>
            <p:cNvSpPr>
              <a:spLocks noChangeArrowheads="1"/>
            </p:cNvSpPr>
            <p:nvPr/>
          </p:nvSpPr>
          <p:spPr bwMode="auto">
            <a:xfrm rot="-469820">
              <a:off x="1206" y="1778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3" name="Rectangle 303"/>
            <p:cNvSpPr>
              <a:spLocks noChangeArrowheads="1"/>
            </p:cNvSpPr>
            <p:nvPr/>
          </p:nvSpPr>
          <p:spPr bwMode="auto">
            <a:xfrm rot="-469820">
              <a:off x="3549" y="2208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4" name="Rectangle 304"/>
            <p:cNvSpPr>
              <a:spLocks noChangeArrowheads="1"/>
            </p:cNvSpPr>
            <p:nvPr/>
          </p:nvSpPr>
          <p:spPr bwMode="auto">
            <a:xfrm rot="-469820">
              <a:off x="3119" y="3499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5" name="Rectangle 305"/>
            <p:cNvSpPr>
              <a:spLocks noChangeArrowheads="1"/>
            </p:cNvSpPr>
            <p:nvPr/>
          </p:nvSpPr>
          <p:spPr bwMode="auto">
            <a:xfrm rot="-469820">
              <a:off x="1206" y="3212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6" name="Rectangle 306"/>
            <p:cNvSpPr>
              <a:spLocks noChangeArrowheads="1"/>
            </p:cNvSpPr>
            <p:nvPr/>
          </p:nvSpPr>
          <p:spPr bwMode="auto">
            <a:xfrm rot="-469820">
              <a:off x="2688" y="1778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7" name="Rectangle 307"/>
            <p:cNvSpPr>
              <a:spLocks noChangeArrowheads="1"/>
            </p:cNvSpPr>
            <p:nvPr/>
          </p:nvSpPr>
          <p:spPr bwMode="auto">
            <a:xfrm rot="-469820">
              <a:off x="728" y="3833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8" name="Rectangle 308"/>
            <p:cNvSpPr>
              <a:spLocks noChangeArrowheads="1"/>
            </p:cNvSpPr>
            <p:nvPr/>
          </p:nvSpPr>
          <p:spPr bwMode="auto">
            <a:xfrm rot="-3622311">
              <a:off x="247" y="2182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29" name="Rectangle 309"/>
            <p:cNvSpPr>
              <a:spLocks noChangeArrowheads="1"/>
            </p:cNvSpPr>
            <p:nvPr/>
          </p:nvSpPr>
          <p:spPr bwMode="auto">
            <a:xfrm rot="-3622311">
              <a:off x="1237" y="2566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0" name="Rectangle 310"/>
            <p:cNvSpPr>
              <a:spLocks noChangeArrowheads="1"/>
            </p:cNvSpPr>
            <p:nvPr/>
          </p:nvSpPr>
          <p:spPr bwMode="auto">
            <a:xfrm rot="-3622311">
              <a:off x="1711" y="3898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1" name="Rectangle 311"/>
            <p:cNvSpPr>
              <a:spLocks noChangeArrowheads="1"/>
            </p:cNvSpPr>
            <p:nvPr/>
          </p:nvSpPr>
          <p:spPr bwMode="auto">
            <a:xfrm rot="-3622311">
              <a:off x="3556" y="3905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2" name="Rectangle 312"/>
            <p:cNvSpPr>
              <a:spLocks noChangeArrowheads="1"/>
            </p:cNvSpPr>
            <p:nvPr/>
          </p:nvSpPr>
          <p:spPr bwMode="auto">
            <a:xfrm rot="-3622311">
              <a:off x="2167" y="2182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3" name="Rectangle 313"/>
            <p:cNvSpPr>
              <a:spLocks noChangeArrowheads="1"/>
            </p:cNvSpPr>
            <p:nvPr/>
          </p:nvSpPr>
          <p:spPr bwMode="auto">
            <a:xfrm rot="-3622311">
              <a:off x="2173" y="3214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4" name="Rectangle 314"/>
            <p:cNvSpPr>
              <a:spLocks noChangeArrowheads="1"/>
            </p:cNvSpPr>
            <p:nvPr/>
          </p:nvSpPr>
          <p:spPr bwMode="auto">
            <a:xfrm rot="-469820">
              <a:off x="1685" y="3546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5" name="Rectangle 315"/>
            <p:cNvSpPr>
              <a:spLocks noChangeArrowheads="1"/>
            </p:cNvSpPr>
            <p:nvPr/>
          </p:nvSpPr>
          <p:spPr bwMode="auto">
            <a:xfrm rot="-469820">
              <a:off x="1732" y="2590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6" name="Rectangle 316"/>
            <p:cNvSpPr>
              <a:spLocks noChangeArrowheads="1"/>
            </p:cNvSpPr>
            <p:nvPr/>
          </p:nvSpPr>
          <p:spPr bwMode="auto">
            <a:xfrm rot="-469820">
              <a:off x="250" y="2925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7" name="Rectangle 317"/>
            <p:cNvSpPr>
              <a:spLocks noChangeArrowheads="1"/>
            </p:cNvSpPr>
            <p:nvPr/>
          </p:nvSpPr>
          <p:spPr bwMode="auto">
            <a:xfrm>
              <a:off x="1254" y="29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8" name="Rectangle 318"/>
            <p:cNvSpPr>
              <a:spLocks noChangeArrowheads="1"/>
            </p:cNvSpPr>
            <p:nvPr/>
          </p:nvSpPr>
          <p:spPr bwMode="auto">
            <a:xfrm>
              <a:off x="1206" y="3881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39" name="Rectangle 319"/>
            <p:cNvSpPr>
              <a:spLocks noChangeArrowheads="1"/>
            </p:cNvSpPr>
            <p:nvPr/>
          </p:nvSpPr>
          <p:spPr bwMode="auto">
            <a:xfrm>
              <a:off x="3119" y="3929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0" name="Rectangle 320"/>
            <p:cNvSpPr>
              <a:spLocks noChangeArrowheads="1"/>
            </p:cNvSpPr>
            <p:nvPr/>
          </p:nvSpPr>
          <p:spPr bwMode="auto">
            <a:xfrm rot="-469820">
              <a:off x="2688" y="3881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1" name="Rectangle 321"/>
            <p:cNvSpPr>
              <a:spLocks noChangeArrowheads="1"/>
            </p:cNvSpPr>
            <p:nvPr/>
          </p:nvSpPr>
          <p:spPr bwMode="auto">
            <a:xfrm rot="5400000">
              <a:off x="2197" y="2560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86210" tIns="43105" rIns="86210" bIns="43105" anchor="ctr"/>
            <a:lstStyle/>
            <a:p>
              <a:pPr algn="ctr"/>
              <a:endParaRPr lang="en-US" altLang="ru-RU" sz="2400"/>
            </a:p>
          </p:txBody>
        </p:sp>
        <p:sp>
          <p:nvSpPr>
            <p:cNvPr id="389442" name="Rectangle 322"/>
            <p:cNvSpPr>
              <a:spLocks noChangeArrowheads="1"/>
            </p:cNvSpPr>
            <p:nvPr/>
          </p:nvSpPr>
          <p:spPr bwMode="auto">
            <a:xfrm rot="5400000">
              <a:off x="271" y="3916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3" name="Rectangle 323"/>
            <p:cNvSpPr>
              <a:spLocks noChangeArrowheads="1"/>
            </p:cNvSpPr>
            <p:nvPr/>
          </p:nvSpPr>
          <p:spPr bwMode="auto">
            <a:xfrm rot="5400000">
              <a:off x="757" y="2182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4" name="Rectangle 324"/>
            <p:cNvSpPr>
              <a:spLocks noChangeArrowheads="1"/>
            </p:cNvSpPr>
            <p:nvPr/>
          </p:nvSpPr>
          <p:spPr bwMode="auto">
            <a:xfrm rot="5400000">
              <a:off x="283" y="2566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5" name="Rectangle 325"/>
            <p:cNvSpPr>
              <a:spLocks noChangeArrowheads="1"/>
            </p:cNvSpPr>
            <p:nvPr/>
          </p:nvSpPr>
          <p:spPr bwMode="auto">
            <a:xfrm rot="5400000">
              <a:off x="3550" y="3211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6" name="Rectangle 326"/>
            <p:cNvSpPr>
              <a:spLocks noChangeArrowheads="1"/>
            </p:cNvSpPr>
            <p:nvPr/>
          </p:nvSpPr>
          <p:spPr bwMode="auto">
            <a:xfrm rot="5400000">
              <a:off x="1733" y="1777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7" name="Rectangle 327"/>
            <p:cNvSpPr>
              <a:spLocks noChangeArrowheads="1"/>
            </p:cNvSpPr>
            <p:nvPr/>
          </p:nvSpPr>
          <p:spPr bwMode="auto">
            <a:xfrm rot="5400000">
              <a:off x="3119" y="1777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8" name="Rectangle 328"/>
            <p:cNvSpPr>
              <a:spLocks noChangeArrowheads="1"/>
            </p:cNvSpPr>
            <p:nvPr/>
          </p:nvSpPr>
          <p:spPr bwMode="auto">
            <a:xfrm rot="-469820">
              <a:off x="776" y="3546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49" name="Rectangle 329"/>
            <p:cNvSpPr>
              <a:spLocks noChangeArrowheads="1"/>
            </p:cNvSpPr>
            <p:nvPr/>
          </p:nvSpPr>
          <p:spPr bwMode="auto">
            <a:xfrm rot="-469820">
              <a:off x="2641" y="2590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0" name="Rectangle 330"/>
            <p:cNvSpPr>
              <a:spLocks noChangeArrowheads="1"/>
            </p:cNvSpPr>
            <p:nvPr/>
          </p:nvSpPr>
          <p:spPr bwMode="auto">
            <a:xfrm rot="-469820">
              <a:off x="1206" y="2208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1" name="Rectangle 331"/>
            <p:cNvSpPr>
              <a:spLocks noChangeArrowheads="1"/>
            </p:cNvSpPr>
            <p:nvPr/>
          </p:nvSpPr>
          <p:spPr bwMode="auto">
            <a:xfrm>
              <a:off x="3119" y="2208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2" name="Rectangle 332"/>
            <p:cNvSpPr>
              <a:spLocks noChangeArrowheads="1"/>
            </p:cNvSpPr>
            <p:nvPr/>
          </p:nvSpPr>
          <p:spPr bwMode="auto">
            <a:xfrm>
              <a:off x="2641" y="2208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3" name="Rectangle 333"/>
            <p:cNvSpPr>
              <a:spLocks noChangeArrowheads="1"/>
            </p:cNvSpPr>
            <p:nvPr/>
          </p:nvSpPr>
          <p:spPr bwMode="auto">
            <a:xfrm>
              <a:off x="3549" y="18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4" name="Rectangle 334"/>
            <p:cNvSpPr>
              <a:spLocks noChangeArrowheads="1"/>
            </p:cNvSpPr>
            <p:nvPr/>
          </p:nvSpPr>
          <p:spPr bwMode="auto">
            <a:xfrm rot="-469820">
              <a:off x="3119" y="2877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5" name="Rectangle 335"/>
            <p:cNvSpPr>
              <a:spLocks noChangeArrowheads="1"/>
            </p:cNvSpPr>
            <p:nvPr/>
          </p:nvSpPr>
          <p:spPr bwMode="auto">
            <a:xfrm rot="-469820">
              <a:off x="3549" y="2590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6" name="Rectangle 336"/>
            <p:cNvSpPr>
              <a:spLocks noChangeArrowheads="1"/>
            </p:cNvSpPr>
            <p:nvPr/>
          </p:nvSpPr>
          <p:spPr bwMode="auto">
            <a:xfrm rot="5400000">
              <a:off x="2689" y="3546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7" name="Rectangle 337"/>
            <p:cNvSpPr>
              <a:spLocks noChangeArrowheads="1"/>
            </p:cNvSpPr>
            <p:nvPr/>
          </p:nvSpPr>
          <p:spPr bwMode="auto">
            <a:xfrm rot="5400000">
              <a:off x="1255" y="3546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8" name="Rectangle 338"/>
            <p:cNvSpPr>
              <a:spLocks noChangeArrowheads="1"/>
            </p:cNvSpPr>
            <p:nvPr/>
          </p:nvSpPr>
          <p:spPr bwMode="auto">
            <a:xfrm rot="5400000">
              <a:off x="251" y="3211"/>
              <a:ext cx="33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59" name="Rectangle 339"/>
            <p:cNvSpPr>
              <a:spLocks noChangeArrowheads="1"/>
            </p:cNvSpPr>
            <p:nvPr/>
          </p:nvSpPr>
          <p:spPr bwMode="auto">
            <a:xfrm rot="-3622311">
              <a:off x="736" y="2567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0" name="Rectangle 340"/>
            <p:cNvSpPr>
              <a:spLocks noChangeArrowheads="1"/>
            </p:cNvSpPr>
            <p:nvPr/>
          </p:nvSpPr>
          <p:spPr bwMode="auto">
            <a:xfrm rot="-3622311">
              <a:off x="729" y="3211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1" name="Rectangle 341"/>
            <p:cNvSpPr>
              <a:spLocks noChangeArrowheads="1"/>
            </p:cNvSpPr>
            <p:nvPr/>
          </p:nvSpPr>
          <p:spPr bwMode="auto">
            <a:xfrm rot="-3622311">
              <a:off x="1696" y="2189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2" name="Rectangle 342"/>
            <p:cNvSpPr>
              <a:spLocks noChangeArrowheads="1"/>
            </p:cNvSpPr>
            <p:nvPr/>
          </p:nvSpPr>
          <p:spPr bwMode="auto">
            <a:xfrm rot="-469820">
              <a:off x="1685" y="2925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3" name="Rectangle 343"/>
            <p:cNvSpPr>
              <a:spLocks noChangeArrowheads="1"/>
            </p:cNvSpPr>
            <p:nvPr/>
          </p:nvSpPr>
          <p:spPr bwMode="auto">
            <a:xfrm rot="-469820">
              <a:off x="3549" y="2877"/>
              <a:ext cx="334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4" name="Rectangle 344"/>
            <p:cNvSpPr>
              <a:spLocks noChangeArrowheads="1"/>
            </p:cNvSpPr>
            <p:nvPr/>
          </p:nvSpPr>
          <p:spPr bwMode="auto">
            <a:xfrm>
              <a:off x="2641" y="2925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5" name="Rectangle 345"/>
            <p:cNvSpPr>
              <a:spLocks noChangeArrowheads="1"/>
            </p:cNvSpPr>
            <p:nvPr/>
          </p:nvSpPr>
          <p:spPr bwMode="auto">
            <a:xfrm>
              <a:off x="3119" y="3212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6" name="Rectangle 346"/>
            <p:cNvSpPr>
              <a:spLocks noChangeArrowheads="1"/>
            </p:cNvSpPr>
            <p:nvPr/>
          </p:nvSpPr>
          <p:spPr bwMode="auto">
            <a:xfrm rot="-3622311">
              <a:off x="2169" y="3899"/>
              <a:ext cx="334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7" name="Rectangle 347"/>
            <p:cNvSpPr>
              <a:spLocks noChangeArrowheads="1"/>
            </p:cNvSpPr>
            <p:nvPr/>
          </p:nvSpPr>
          <p:spPr bwMode="auto">
            <a:xfrm>
              <a:off x="3549" y="3546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68" name="Rectangle 348"/>
            <p:cNvSpPr>
              <a:spLocks noChangeArrowheads="1"/>
            </p:cNvSpPr>
            <p:nvPr/>
          </p:nvSpPr>
          <p:spPr bwMode="auto">
            <a:xfrm>
              <a:off x="2688" y="3212"/>
              <a:ext cx="334" cy="14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061556" y="1607569"/>
            <a:ext cx="1656826" cy="906976"/>
            <a:chOff x="9828048" y="948590"/>
            <a:chExt cx="1656826" cy="906976"/>
          </a:xfrm>
        </p:grpSpPr>
        <p:sp>
          <p:nvSpPr>
            <p:cNvPr id="389473" name="Rectangle 353"/>
            <p:cNvSpPr>
              <a:spLocks noChangeArrowheads="1"/>
            </p:cNvSpPr>
            <p:nvPr/>
          </p:nvSpPr>
          <p:spPr bwMode="auto">
            <a:xfrm>
              <a:off x="9961399" y="1583590"/>
              <a:ext cx="409575" cy="1809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74" name="Line 354"/>
            <p:cNvSpPr>
              <a:spLocks noChangeShapeType="1"/>
            </p:cNvSpPr>
            <p:nvPr/>
          </p:nvSpPr>
          <p:spPr bwMode="auto">
            <a:xfrm>
              <a:off x="10466224" y="1678839"/>
              <a:ext cx="333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89475" name="Text Box 355"/>
            <p:cNvSpPr txBox="1">
              <a:spLocks noChangeArrowheads="1"/>
            </p:cNvSpPr>
            <p:nvPr/>
          </p:nvSpPr>
          <p:spPr bwMode="auto">
            <a:xfrm>
              <a:off x="9828048" y="948590"/>
              <a:ext cx="666226" cy="36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/>
            <a:p>
              <a:r>
                <a:rPr lang="en-CA" altLang="ru-RU"/>
                <a:t>[010]</a:t>
              </a:r>
            </a:p>
          </p:txBody>
        </p:sp>
        <p:sp>
          <p:nvSpPr>
            <p:cNvPr id="389476" name="Text Box 356"/>
            <p:cNvSpPr txBox="1">
              <a:spLocks noChangeArrowheads="1"/>
            </p:cNvSpPr>
            <p:nvPr/>
          </p:nvSpPr>
          <p:spPr bwMode="auto">
            <a:xfrm>
              <a:off x="10818648" y="1491515"/>
              <a:ext cx="666226" cy="36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/>
            <a:p>
              <a:r>
                <a:rPr lang="en-CA" altLang="ru-RU"/>
                <a:t>[100]</a:t>
              </a:r>
            </a:p>
          </p:txBody>
        </p:sp>
        <p:sp>
          <p:nvSpPr>
            <p:cNvPr id="389477" name="Line 357"/>
            <p:cNvSpPr>
              <a:spLocks noChangeShapeType="1"/>
            </p:cNvSpPr>
            <p:nvPr/>
          </p:nvSpPr>
          <p:spPr bwMode="auto">
            <a:xfrm flipV="1">
              <a:off x="10161423" y="1240689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</p:grpSp>
      <p:sp>
        <p:nvSpPr>
          <p:cNvPr id="389319" name="Text Box 199"/>
          <p:cNvSpPr txBox="1">
            <a:spLocks noChangeArrowheads="1"/>
          </p:cNvSpPr>
          <p:nvPr/>
        </p:nvSpPr>
        <p:spPr bwMode="auto">
          <a:xfrm>
            <a:off x="1480221" y="1047521"/>
            <a:ext cx="5707773" cy="119504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210" tIns="43105" rIns="86210" bIns="43105">
            <a:spAutoFit/>
          </a:bodyPr>
          <a:lstStyle/>
          <a:p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характеризуется пространственным и ориентационным распределением кристаллитов в образце.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905162" y="4212621"/>
            <a:ext cx="1878484" cy="604030"/>
          </a:xfrm>
          <a:prstGeom prst="wedgeRoundRectCallout">
            <a:avLst>
              <a:gd name="adj1" fmla="val 65531"/>
              <a:gd name="adj2" fmla="val 28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2905162" y="4971051"/>
            <a:ext cx="1878484" cy="604030"/>
          </a:xfrm>
          <a:prstGeom prst="wedgeRoundRectCallout">
            <a:avLst>
              <a:gd name="adj1" fmla="val 82140"/>
              <a:gd name="adj2" fmla="val 414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/>
              <a:t>Крайности и золотая середина</a:t>
            </a:r>
            <a:endParaRPr lang="en-GB" alt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48539" y="1002426"/>
            <a:ext cx="8187661" cy="4431843"/>
            <a:chOff x="1158082" y="1570496"/>
            <a:chExt cx="6388882" cy="3816350"/>
          </a:xfrm>
        </p:grpSpPr>
        <p:sp>
          <p:nvSpPr>
            <p:cNvPr id="384002" name="Rectangle 2"/>
            <p:cNvSpPr>
              <a:spLocks noChangeArrowheads="1"/>
            </p:cNvSpPr>
            <p:nvPr/>
          </p:nvSpPr>
          <p:spPr bwMode="auto">
            <a:xfrm>
              <a:off x="1158082" y="1570496"/>
              <a:ext cx="6338888" cy="38163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grpSp>
          <p:nvGrpSpPr>
            <p:cNvPr id="384203" name="Group 203"/>
            <p:cNvGrpSpPr>
              <a:grpSpLocks/>
            </p:cNvGrpSpPr>
            <p:nvPr/>
          </p:nvGrpSpPr>
          <p:grpSpPr bwMode="auto">
            <a:xfrm>
              <a:off x="5859464" y="3278646"/>
              <a:ext cx="1189037" cy="1920875"/>
              <a:chOff x="3811" y="2421"/>
              <a:chExt cx="749" cy="1210"/>
            </a:xfrm>
          </p:grpSpPr>
          <p:sp>
            <p:nvSpPr>
              <p:cNvPr id="384006" name="Freeform 6"/>
              <p:cNvSpPr>
                <a:spLocks/>
              </p:cNvSpPr>
              <p:nvPr/>
            </p:nvSpPr>
            <p:spPr bwMode="auto">
              <a:xfrm>
                <a:off x="4092" y="2421"/>
                <a:ext cx="125" cy="147"/>
              </a:xfrm>
              <a:custGeom>
                <a:avLst/>
                <a:gdLst>
                  <a:gd name="T0" fmla="*/ 19936 w 20000"/>
                  <a:gd name="T1" fmla="*/ 8556 h 20000"/>
                  <a:gd name="T2" fmla="*/ 19936 w 20000"/>
                  <a:gd name="T3" fmla="*/ 14223 h 20000"/>
                  <a:gd name="T4" fmla="*/ 18147 w 20000"/>
                  <a:gd name="T5" fmla="*/ 19946 h 20000"/>
                  <a:gd name="T6" fmla="*/ 15016 w 20000"/>
                  <a:gd name="T7" fmla="*/ 18747 h 20000"/>
                  <a:gd name="T8" fmla="*/ 10927 w 20000"/>
                  <a:gd name="T9" fmla="*/ 18638 h 20000"/>
                  <a:gd name="T10" fmla="*/ 9137 w 20000"/>
                  <a:gd name="T11" fmla="*/ 18638 h 20000"/>
                  <a:gd name="T12" fmla="*/ 8051 w 20000"/>
                  <a:gd name="T13" fmla="*/ 18638 h 20000"/>
                  <a:gd name="T14" fmla="*/ 5495 w 20000"/>
                  <a:gd name="T15" fmla="*/ 18638 h 20000"/>
                  <a:gd name="T16" fmla="*/ 703 w 20000"/>
                  <a:gd name="T17" fmla="*/ 19946 h 20000"/>
                  <a:gd name="T18" fmla="*/ 511 w 20000"/>
                  <a:gd name="T19" fmla="*/ 19074 h 20000"/>
                  <a:gd name="T20" fmla="*/ 319 w 20000"/>
                  <a:gd name="T21" fmla="*/ 14332 h 20000"/>
                  <a:gd name="T22" fmla="*/ 0 w 20000"/>
                  <a:gd name="T23" fmla="*/ 9264 h 20000"/>
                  <a:gd name="T24" fmla="*/ 192 w 20000"/>
                  <a:gd name="T25" fmla="*/ 8065 h 20000"/>
                  <a:gd name="T26" fmla="*/ 895 w 20000"/>
                  <a:gd name="T27" fmla="*/ 7193 h 20000"/>
                  <a:gd name="T28" fmla="*/ 1853 w 20000"/>
                  <a:gd name="T29" fmla="*/ 6267 h 20000"/>
                  <a:gd name="T30" fmla="*/ 2045 w 20000"/>
                  <a:gd name="T31" fmla="*/ 5995 h 20000"/>
                  <a:gd name="T32" fmla="*/ 3514 w 20000"/>
                  <a:gd name="T33" fmla="*/ 5395 h 20000"/>
                  <a:gd name="T34" fmla="*/ 5751 w 20000"/>
                  <a:gd name="T35" fmla="*/ 4796 h 20000"/>
                  <a:gd name="T36" fmla="*/ 6965 w 20000"/>
                  <a:gd name="T37" fmla="*/ 4469 h 20000"/>
                  <a:gd name="T38" fmla="*/ 7668 w 20000"/>
                  <a:gd name="T39" fmla="*/ 4196 h 20000"/>
                  <a:gd name="T40" fmla="*/ 9201 w 20000"/>
                  <a:gd name="T41" fmla="*/ 3924 h 20000"/>
                  <a:gd name="T42" fmla="*/ 9585 w 20000"/>
                  <a:gd name="T43" fmla="*/ 3597 h 20000"/>
                  <a:gd name="T44" fmla="*/ 9712 w 20000"/>
                  <a:gd name="T45" fmla="*/ 2997 h 20000"/>
                  <a:gd name="T46" fmla="*/ 10543 w 20000"/>
                  <a:gd name="T47" fmla="*/ 2725 h 20000"/>
                  <a:gd name="T48" fmla="*/ 10927 w 20000"/>
                  <a:gd name="T49" fmla="*/ 2452 h 20000"/>
                  <a:gd name="T50" fmla="*/ 12013 w 20000"/>
                  <a:gd name="T51" fmla="*/ 1253 h 20000"/>
                  <a:gd name="T52" fmla="*/ 13163 w 20000"/>
                  <a:gd name="T53" fmla="*/ 926 h 20000"/>
                  <a:gd name="T54" fmla="*/ 14569 w 20000"/>
                  <a:gd name="T55" fmla="*/ 0 h 20000"/>
                  <a:gd name="T56" fmla="*/ 16166 w 20000"/>
                  <a:gd name="T57" fmla="*/ 1853 h 20000"/>
                  <a:gd name="T58" fmla="*/ 16869 w 20000"/>
                  <a:gd name="T59" fmla="*/ 2125 h 20000"/>
                  <a:gd name="T60" fmla="*/ 17252 w 20000"/>
                  <a:gd name="T61" fmla="*/ 2452 h 20000"/>
                  <a:gd name="T62" fmla="*/ 17636 w 20000"/>
                  <a:gd name="T63" fmla="*/ 2725 h 20000"/>
                  <a:gd name="T64" fmla="*/ 18211 w 20000"/>
                  <a:gd name="T65" fmla="*/ 2997 h 20000"/>
                  <a:gd name="T66" fmla="*/ 18403 w 20000"/>
                  <a:gd name="T67" fmla="*/ 3324 h 20000"/>
                  <a:gd name="T68" fmla="*/ 18594 w 20000"/>
                  <a:gd name="T69" fmla="*/ 3597 h 20000"/>
                  <a:gd name="T70" fmla="*/ 18978 w 20000"/>
                  <a:gd name="T71" fmla="*/ 3924 h 20000"/>
                  <a:gd name="T72" fmla="*/ 19105 w 20000"/>
                  <a:gd name="T73" fmla="*/ 4469 h 20000"/>
                  <a:gd name="T74" fmla="*/ 19297 w 20000"/>
                  <a:gd name="T75" fmla="*/ 5068 h 20000"/>
                  <a:gd name="T76" fmla="*/ 19489 w 20000"/>
                  <a:gd name="T77" fmla="*/ 5395 h 20000"/>
                  <a:gd name="T78" fmla="*/ 19681 w 20000"/>
                  <a:gd name="T79" fmla="*/ 5995 h 20000"/>
                  <a:gd name="T80" fmla="*/ 19681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81" y="7193"/>
                    </a:moveTo>
                    <a:lnTo>
                      <a:pt x="19936" y="8556"/>
                    </a:lnTo>
                    <a:lnTo>
                      <a:pt x="19872" y="10409"/>
                    </a:lnTo>
                    <a:lnTo>
                      <a:pt x="19936" y="14223"/>
                    </a:lnTo>
                    <a:lnTo>
                      <a:pt x="19936" y="17112"/>
                    </a:lnTo>
                    <a:lnTo>
                      <a:pt x="18147" y="19946"/>
                    </a:lnTo>
                    <a:lnTo>
                      <a:pt x="16358" y="19946"/>
                    </a:lnTo>
                    <a:lnTo>
                      <a:pt x="15016" y="18747"/>
                    </a:lnTo>
                    <a:lnTo>
                      <a:pt x="12780" y="18638"/>
                    </a:lnTo>
                    <a:lnTo>
                      <a:pt x="10927" y="18638"/>
                    </a:lnTo>
                    <a:lnTo>
                      <a:pt x="9137" y="18638"/>
                    </a:lnTo>
                    <a:lnTo>
                      <a:pt x="8051" y="18638"/>
                    </a:lnTo>
                    <a:lnTo>
                      <a:pt x="6965" y="18474"/>
                    </a:lnTo>
                    <a:lnTo>
                      <a:pt x="5495" y="18638"/>
                    </a:lnTo>
                    <a:lnTo>
                      <a:pt x="2620" y="19673"/>
                    </a:lnTo>
                    <a:lnTo>
                      <a:pt x="703" y="19946"/>
                    </a:lnTo>
                    <a:lnTo>
                      <a:pt x="511" y="19619"/>
                    </a:lnTo>
                    <a:lnTo>
                      <a:pt x="511" y="19074"/>
                    </a:lnTo>
                    <a:lnTo>
                      <a:pt x="319" y="16730"/>
                    </a:lnTo>
                    <a:lnTo>
                      <a:pt x="319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2" y="8992"/>
                    </a:lnTo>
                    <a:lnTo>
                      <a:pt x="192" y="8065"/>
                    </a:lnTo>
                    <a:lnTo>
                      <a:pt x="511" y="7793"/>
                    </a:lnTo>
                    <a:lnTo>
                      <a:pt x="895" y="7193"/>
                    </a:lnTo>
                    <a:lnTo>
                      <a:pt x="1661" y="6594"/>
                    </a:lnTo>
                    <a:lnTo>
                      <a:pt x="1853" y="6267"/>
                    </a:lnTo>
                    <a:lnTo>
                      <a:pt x="1853" y="5995"/>
                    </a:lnTo>
                    <a:lnTo>
                      <a:pt x="2045" y="5995"/>
                    </a:lnTo>
                    <a:lnTo>
                      <a:pt x="2428" y="5668"/>
                    </a:lnTo>
                    <a:lnTo>
                      <a:pt x="3514" y="5395"/>
                    </a:lnTo>
                    <a:lnTo>
                      <a:pt x="4665" y="5395"/>
                    </a:lnTo>
                    <a:lnTo>
                      <a:pt x="5751" y="4796"/>
                    </a:lnTo>
                    <a:lnTo>
                      <a:pt x="6965" y="4796"/>
                    </a:lnTo>
                    <a:lnTo>
                      <a:pt x="6965" y="4469"/>
                    </a:lnTo>
                    <a:lnTo>
                      <a:pt x="7284" y="4469"/>
                    </a:lnTo>
                    <a:lnTo>
                      <a:pt x="7668" y="4196"/>
                    </a:lnTo>
                    <a:lnTo>
                      <a:pt x="8818" y="4196"/>
                    </a:lnTo>
                    <a:lnTo>
                      <a:pt x="9201" y="3924"/>
                    </a:lnTo>
                    <a:lnTo>
                      <a:pt x="9329" y="3597"/>
                    </a:lnTo>
                    <a:lnTo>
                      <a:pt x="9585" y="3597"/>
                    </a:lnTo>
                    <a:lnTo>
                      <a:pt x="9585" y="3324"/>
                    </a:lnTo>
                    <a:lnTo>
                      <a:pt x="9712" y="2997"/>
                    </a:lnTo>
                    <a:lnTo>
                      <a:pt x="10096" y="2997"/>
                    </a:lnTo>
                    <a:lnTo>
                      <a:pt x="10543" y="2725"/>
                    </a:lnTo>
                    <a:lnTo>
                      <a:pt x="10735" y="2452"/>
                    </a:lnTo>
                    <a:lnTo>
                      <a:pt x="10927" y="2452"/>
                    </a:lnTo>
                    <a:lnTo>
                      <a:pt x="11246" y="1853"/>
                    </a:lnTo>
                    <a:lnTo>
                      <a:pt x="12013" y="1253"/>
                    </a:lnTo>
                    <a:lnTo>
                      <a:pt x="13866" y="763"/>
                    </a:lnTo>
                    <a:lnTo>
                      <a:pt x="13163" y="926"/>
                    </a:lnTo>
                    <a:lnTo>
                      <a:pt x="14569" y="0"/>
                    </a:lnTo>
                    <a:lnTo>
                      <a:pt x="15911" y="1253"/>
                    </a:lnTo>
                    <a:lnTo>
                      <a:pt x="16166" y="1853"/>
                    </a:lnTo>
                    <a:lnTo>
                      <a:pt x="16869" y="1853"/>
                    </a:lnTo>
                    <a:lnTo>
                      <a:pt x="16869" y="2125"/>
                    </a:lnTo>
                    <a:lnTo>
                      <a:pt x="17061" y="2125"/>
                    </a:lnTo>
                    <a:lnTo>
                      <a:pt x="17252" y="2452"/>
                    </a:lnTo>
                    <a:lnTo>
                      <a:pt x="17444" y="2452"/>
                    </a:lnTo>
                    <a:lnTo>
                      <a:pt x="17636" y="2725"/>
                    </a:lnTo>
                    <a:lnTo>
                      <a:pt x="18019" y="2725"/>
                    </a:lnTo>
                    <a:lnTo>
                      <a:pt x="18211" y="2997"/>
                    </a:lnTo>
                    <a:lnTo>
                      <a:pt x="18403" y="2997"/>
                    </a:lnTo>
                    <a:lnTo>
                      <a:pt x="18403" y="3324"/>
                    </a:lnTo>
                    <a:lnTo>
                      <a:pt x="18594" y="3324"/>
                    </a:lnTo>
                    <a:lnTo>
                      <a:pt x="18594" y="3597"/>
                    </a:lnTo>
                    <a:lnTo>
                      <a:pt x="18722" y="3924"/>
                    </a:lnTo>
                    <a:lnTo>
                      <a:pt x="18978" y="3924"/>
                    </a:lnTo>
                    <a:lnTo>
                      <a:pt x="18978" y="4469"/>
                    </a:lnTo>
                    <a:lnTo>
                      <a:pt x="19105" y="4469"/>
                    </a:lnTo>
                    <a:lnTo>
                      <a:pt x="19105" y="5068"/>
                    </a:lnTo>
                    <a:lnTo>
                      <a:pt x="19297" y="5068"/>
                    </a:lnTo>
                    <a:lnTo>
                      <a:pt x="19297" y="5395"/>
                    </a:lnTo>
                    <a:lnTo>
                      <a:pt x="19489" y="5395"/>
                    </a:lnTo>
                    <a:lnTo>
                      <a:pt x="19489" y="5995"/>
                    </a:lnTo>
                    <a:lnTo>
                      <a:pt x="19681" y="5995"/>
                    </a:lnTo>
                    <a:lnTo>
                      <a:pt x="19681" y="719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07" name="AutoShape 7"/>
              <p:cNvSpPr>
                <a:spLocks noChangeArrowheads="1"/>
              </p:cNvSpPr>
              <p:nvPr/>
            </p:nvSpPr>
            <p:spPr bwMode="auto">
              <a:xfrm>
                <a:off x="3842" y="2494"/>
                <a:ext cx="687" cy="1099"/>
              </a:xfrm>
              <a:prstGeom prst="roundRect">
                <a:avLst>
                  <a:gd name="adj" fmla="val 16667"/>
                </a:avLst>
              </a:prstGeom>
              <a:solidFill>
                <a:srgbClr val="DFDFD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08" name="Freeform 8"/>
              <p:cNvSpPr>
                <a:spLocks/>
              </p:cNvSpPr>
              <p:nvPr/>
            </p:nvSpPr>
            <p:spPr bwMode="auto">
              <a:xfrm>
                <a:off x="3842" y="2531"/>
                <a:ext cx="148" cy="95"/>
              </a:xfrm>
              <a:custGeom>
                <a:avLst/>
                <a:gdLst>
                  <a:gd name="T0" fmla="*/ 14811 w 20000"/>
                  <a:gd name="T1" fmla="*/ 2447 h 20000"/>
                  <a:gd name="T2" fmla="*/ 14486 w 20000"/>
                  <a:gd name="T3" fmla="*/ 2278 h 20000"/>
                  <a:gd name="T4" fmla="*/ 14324 w 20000"/>
                  <a:gd name="T5" fmla="*/ 1857 h 20000"/>
                  <a:gd name="T6" fmla="*/ 13838 w 20000"/>
                  <a:gd name="T7" fmla="*/ 1350 h 20000"/>
                  <a:gd name="T8" fmla="*/ 13568 w 20000"/>
                  <a:gd name="T9" fmla="*/ 928 h 20000"/>
                  <a:gd name="T10" fmla="*/ 13081 w 20000"/>
                  <a:gd name="T11" fmla="*/ 675 h 20000"/>
                  <a:gd name="T12" fmla="*/ 12541 w 20000"/>
                  <a:gd name="T13" fmla="*/ 253 h 20000"/>
                  <a:gd name="T14" fmla="*/ 2973 w 20000"/>
                  <a:gd name="T15" fmla="*/ 0 h 20000"/>
                  <a:gd name="T16" fmla="*/ 2378 w 20000"/>
                  <a:gd name="T17" fmla="*/ 928 h 20000"/>
                  <a:gd name="T18" fmla="*/ 1784 w 20000"/>
                  <a:gd name="T19" fmla="*/ 1097 h 20000"/>
                  <a:gd name="T20" fmla="*/ 1459 w 20000"/>
                  <a:gd name="T21" fmla="*/ 1857 h 20000"/>
                  <a:gd name="T22" fmla="*/ 1135 w 20000"/>
                  <a:gd name="T23" fmla="*/ 2278 h 20000"/>
                  <a:gd name="T24" fmla="*/ 973 w 20000"/>
                  <a:gd name="T25" fmla="*/ 2785 h 20000"/>
                  <a:gd name="T26" fmla="*/ 757 w 20000"/>
                  <a:gd name="T27" fmla="*/ 3629 h 20000"/>
                  <a:gd name="T28" fmla="*/ 595 w 20000"/>
                  <a:gd name="T29" fmla="*/ 4051 h 20000"/>
                  <a:gd name="T30" fmla="*/ 378 w 20000"/>
                  <a:gd name="T31" fmla="*/ 5148 h 20000"/>
                  <a:gd name="T32" fmla="*/ 270 w 20000"/>
                  <a:gd name="T33" fmla="*/ 6076 h 20000"/>
                  <a:gd name="T34" fmla="*/ 108 w 20000"/>
                  <a:gd name="T35" fmla="*/ 7426 h 20000"/>
                  <a:gd name="T36" fmla="*/ 108 w 20000"/>
                  <a:gd name="T37" fmla="*/ 13080 h 20000"/>
                  <a:gd name="T38" fmla="*/ 216 w 20000"/>
                  <a:gd name="T39" fmla="*/ 14008 h 20000"/>
                  <a:gd name="T40" fmla="*/ 432 w 20000"/>
                  <a:gd name="T41" fmla="*/ 15443 h 20000"/>
                  <a:gd name="T42" fmla="*/ 649 w 20000"/>
                  <a:gd name="T43" fmla="*/ 16118 h 20000"/>
                  <a:gd name="T44" fmla="*/ 1135 w 20000"/>
                  <a:gd name="T45" fmla="*/ 16793 h 20000"/>
                  <a:gd name="T46" fmla="*/ 1676 w 20000"/>
                  <a:gd name="T47" fmla="*/ 17468 h 20000"/>
                  <a:gd name="T48" fmla="*/ 3405 w 20000"/>
                  <a:gd name="T49" fmla="*/ 18143 h 20000"/>
                  <a:gd name="T50" fmla="*/ 4378 w 20000"/>
                  <a:gd name="T51" fmla="*/ 19072 h 20000"/>
                  <a:gd name="T52" fmla="*/ 5892 w 20000"/>
                  <a:gd name="T53" fmla="*/ 19494 h 20000"/>
                  <a:gd name="T54" fmla="*/ 17730 w 20000"/>
                  <a:gd name="T55" fmla="*/ 19916 h 20000"/>
                  <a:gd name="T56" fmla="*/ 18486 w 20000"/>
                  <a:gd name="T57" fmla="*/ 19494 h 20000"/>
                  <a:gd name="T58" fmla="*/ 18865 w 20000"/>
                  <a:gd name="T59" fmla="*/ 18819 h 20000"/>
                  <a:gd name="T60" fmla="*/ 19243 w 20000"/>
                  <a:gd name="T61" fmla="*/ 18397 h 20000"/>
                  <a:gd name="T62" fmla="*/ 19622 w 20000"/>
                  <a:gd name="T63" fmla="*/ 17046 h 20000"/>
                  <a:gd name="T64" fmla="*/ 19838 w 20000"/>
                  <a:gd name="T65" fmla="*/ 15443 h 20000"/>
                  <a:gd name="T66" fmla="*/ 19946 w 20000"/>
                  <a:gd name="T67" fmla="*/ 8692 h 20000"/>
                  <a:gd name="T68" fmla="*/ 19730 w 20000"/>
                  <a:gd name="T69" fmla="*/ 7764 h 20000"/>
                  <a:gd name="T70" fmla="*/ 19622 w 20000"/>
                  <a:gd name="T71" fmla="*/ 7004 h 20000"/>
                  <a:gd name="T72" fmla="*/ 19405 w 20000"/>
                  <a:gd name="T73" fmla="*/ 6076 h 20000"/>
                  <a:gd name="T74" fmla="*/ 19189 w 20000"/>
                  <a:gd name="T75" fmla="*/ 5654 h 20000"/>
                  <a:gd name="T76" fmla="*/ 18811 w 20000"/>
                  <a:gd name="T77" fmla="*/ 4979 h 20000"/>
                  <a:gd name="T78" fmla="*/ 18324 w 20000"/>
                  <a:gd name="T79" fmla="*/ 3797 h 20000"/>
                  <a:gd name="T80" fmla="*/ 18000 w 20000"/>
                  <a:gd name="T81" fmla="*/ 3629 h 20000"/>
                  <a:gd name="T82" fmla="*/ 17243 w 20000"/>
                  <a:gd name="T83" fmla="*/ 3207 h 20000"/>
                  <a:gd name="T84" fmla="*/ 16757 w 20000"/>
                  <a:gd name="T85" fmla="*/ 2954 h 20000"/>
                  <a:gd name="T86" fmla="*/ 16270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189" y="2785"/>
                    </a:moveTo>
                    <a:lnTo>
                      <a:pt x="14811" y="2785"/>
                    </a:lnTo>
                    <a:lnTo>
                      <a:pt x="14811" y="2447"/>
                    </a:lnTo>
                    <a:lnTo>
                      <a:pt x="14703" y="2447"/>
                    </a:lnTo>
                    <a:lnTo>
                      <a:pt x="14649" y="2278"/>
                    </a:lnTo>
                    <a:lnTo>
                      <a:pt x="14486" y="2278"/>
                    </a:lnTo>
                    <a:lnTo>
                      <a:pt x="14486" y="2025"/>
                    </a:lnTo>
                    <a:lnTo>
                      <a:pt x="14324" y="2025"/>
                    </a:lnTo>
                    <a:lnTo>
                      <a:pt x="14324" y="1857"/>
                    </a:lnTo>
                    <a:lnTo>
                      <a:pt x="14108" y="1857"/>
                    </a:lnTo>
                    <a:lnTo>
                      <a:pt x="13946" y="1350"/>
                    </a:lnTo>
                    <a:lnTo>
                      <a:pt x="13838" y="1350"/>
                    </a:lnTo>
                    <a:lnTo>
                      <a:pt x="13784" y="1097"/>
                    </a:lnTo>
                    <a:lnTo>
                      <a:pt x="13568" y="1097"/>
                    </a:lnTo>
                    <a:lnTo>
                      <a:pt x="13568" y="928"/>
                    </a:lnTo>
                    <a:lnTo>
                      <a:pt x="13405" y="928"/>
                    </a:lnTo>
                    <a:lnTo>
                      <a:pt x="13243" y="675"/>
                    </a:lnTo>
                    <a:lnTo>
                      <a:pt x="13081" y="675"/>
                    </a:lnTo>
                    <a:lnTo>
                      <a:pt x="12973" y="422"/>
                    </a:lnTo>
                    <a:lnTo>
                      <a:pt x="12595" y="422"/>
                    </a:lnTo>
                    <a:lnTo>
                      <a:pt x="12541" y="253"/>
                    </a:lnTo>
                    <a:lnTo>
                      <a:pt x="11838" y="253"/>
                    </a:lnTo>
                    <a:lnTo>
                      <a:pt x="11676" y="0"/>
                    </a:lnTo>
                    <a:lnTo>
                      <a:pt x="2973" y="0"/>
                    </a:lnTo>
                    <a:lnTo>
                      <a:pt x="2811" y="253"/>
                    </a:lnTo>
                    <a:lnTo>
                      <a:pt x="2595" y="675"/>
                    </a:lnTo>
                    <a:lnTo>
                      <a:pt x="2378" y="928"/>
                    </a:lnTo>
                    <a:lnTo>
                      <a:pt x="1946" y="928"/>
                    </a:lnTo>
                    <a:lnTo>
                      <a:pt x="1838" y="1097"/>
                    </a:lnTo>
                    <a:lnTo>
                      <a:pt x="1784" y="1097"/>
                    </a:lnTo>
                    <a:lnTo>
                      <a:pt x="1676" y="1519"/>
                    </a:lnTo>
                    <a:lnTo>
                      <a:pt x="1568" y="1519"/>
                    </a:lnTo>
                    <a:lnTo>
                      <a:pt x="1459" y="1857"/>
                    </a:lnTo>
                    <a:lnTo>
                      <a:pt x="1351" y="1857"/>
                    </a:lnTo>
                    <a:lnTo>
                      <a:pt x="1243" y="2025"/>
                    </a:lnTo>
                    <a:lnTo>
                      <a:pt x="1135" y="2278"/>
                    </a:lnTo>
                    <a:lnTo>
                      <a:pt x="1135" y="2447"/>
                    </a:lnTo>
                    <a:lnTo>
                      <a:pt x="1081" y="2785"/>
                    </a:lnTo>
                    <a:lnTo>
                      <a:pt x="973" y="2785"/>
                    </a:lnTo>
                    <a:lnTo>
                      <a:pt x="865" y="2954"/>
                    </a:lnTo>
                    <a:lnTo>
                      <a:pt x="865" y="3207"/>
                    </a:lnTo>
                    <a:lnTo>
                      <a:pt x="757" y="3629"/>
                    </a:lnTo>
                    <a:lnTo>
                      <a:pt x="649" y="3629"/>
                    </a:lnTo>
                    <a:lnTo>
                      <a:pt x="649" y="3797"/>
                    </a:lnTo>
                    <a:lnTo>
                      <a:pt x="595" y="4051"/>
                    </a:lnTo>
                    <a:lnTo>
                      <a:pt x="432" y="4219"/>
                    </a:lnTo>
                    <a:lnTo>
                      <a:pt x="432" y="4726"/>
                    </a:lnTo>
                    <a:lnTo>
                      <a:pt x="378" y="5148"/>
                    </a:lnTo>
                    <a:lnTo>
                      <a:pt x="378" y="5485"/>
                    </a:lnTo>
                    <a:lnTo>
                      <a:pt x="270" y="5654"/>
                    </a:lnTo>
                    <a:lnTo>
                      <a:pt x="270" y="6076"/>
                    </a:lnTo>
                    <a:lnTo>
                      <a:pt x="216" y="6414"/>
                    </a:lnTo>
                    <a:lnTo>
                      <a:pt x="108" y="6414"/>
                    </a:lnTo>
                    <a:lnTo>
                      <a:pt x="108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08" y="13080"/>
                    </a:lnTo>
                    <a:lnTo>
                      <a:pt x="108" y="13586"/>
                    </a:lnTo>
                    <a:lnTo>
                      <a:pt x="216" y="13840"/>
                    </a:lnTo>
                    <a:lnTo>
                      <a:pt x="216" y="14008"/>
                    </a:lnTo>
                    <a:lnTo>
                      <a:pt x="270" y="14515"/>
                    </a:lnTo>
                    <a:lnTo>
                      <a:pt x="378" y="14937"/>
                    </a:lnTo>
                    <a:lnTo>
                      <a:pt x="432" y="15443"/>
                    </a:lnTo>
                    <a:lnTo>
                      <a:pt x="432" y="15696"/>
                    </a:lnTo>
                    <a:lnTo>
                      <a:pt x="649" y="15865"/>
                    </a:lnTo>
                    <a:lnTo>
                      <a:pt x="649" y="16118"/>
                    </a:lnTo>
                    <a:lnTo>
                      <a:pt x="865" y="16371"/>
                    </a:lnTo>
                    <a:lnTo>
                      <a:pt x="1081" y="16624"/>
                    </a:lnTo>
                    <a:lnTo>
                      <a:pt x="1135" y="16793"/>
                    </a:lnTo>
                    <a:lnTo>
                      <a:pt x="1351" y="17046"/>
                    </a:lnTo>
                    <a:lnTo>
                      <a:pt x="1568" y="17215"/>
                    </a:lnTo>
                    <a:lnTo>
                      <a:pt x="1676" y="17468"/>
                    </a:lnTo>
                    <a:lnTo>
                      <a:pt x="2216" y="17975"/>
                    </a:lnTo>
                    <a:lnTo>
                      <a:pt x="2811" y="18143"/>
                    </a:lnTo>
                    <a:lnTo>
                      <a:pt x="3405" y="18143"/>
                    </a:lnTo>
                    <a:lnTo>
                      <a:pt x="3946" y="18565"/>
                    </a:lnTo>
                    <a:lnTo>
                      <a:pt x="4162" y="18819"/>
                    </a:lnTo>
                    <a:lnTo>
                      <a:pt x="4378" y="19072"/>
                    </a:lnTo>
                    <a:lnTo>
                      <a:pt x="5135" y="19072"/>
                    </a:lnTo>
                    <a:lnTo>
                      <a:pt x="5676" y="19241"/>
                    </a:lnTo>
                    <a:lnTo>
                      <a:pt x="5892" y="19494"/>
                    </a:lnTo>
                    <a:lnTo>
                      <a:pt x="6486" y="19747"/>
                    </a:lnTo>
                    <a:lnTo>
                      <a:pt x="7081" y="19916"/>
                    </a:lnTo>
                    <a:lnTo>
                      <a:pt x="17730" y="19916"/>
                    </a:lnTo>
                    <a:lnTo>
                      <a:pt x="17838" y="19747"/>
                    </a:lnTo>
                    <a:lnTo>
                      <a:pt x="18432" y="19747"/>
                    </a:lnTo>
                    <a:lnTo>
                      <a:pt x="18486" y="19494"/>
                    </a:lnTo>
                    <a:lnTo>
                      <a:pt x="18703" y="19494"/>
                    </a:lnTo>
                    <a:lnTo>
                      <a:pt x="18811" y="19072"/>
                    </a:lnTo>
                    <a:lnTo>
                      <a:pt x="18865" y="18819"/>
                    </a:lnTo>
                    <a:lnTo>
                      <a:pt x="19081" y="18819"/>
                    </a:lnTo>
                    <a:lnTo>
                      <a:pt x="19189" y="18565"/>
                    </a:lnTo>
                    <a:lnTo>
                      <a:pt x="19243" y="18397"/>
                    </a:lnTo>
                    <a:lnTo>
                      <a:pt x="19405" y="17975"/>
                    </a:lnTo>
                    <a:lnTo>
                      <a:pt x="19568" y="17468"/>
                    </a:lnTo>
                    <a:lnTo>
                      <a:pt x="19622" y="17046"/>
                    </a:lnTo>
                    <a:lnTo>
                      <a:pt x="19622" y="16793"/>
                    </a:lnTo>
                    <a:lnTo>
                      <a:pt x="19730" y="15443"/>
                    </a:lnTo>
                    <a:lnTo>
                      <a:pt x="19838" y="15443"/>
                    </a:lnTo>
                    <a:lnTo>
                      <a:pt x="19838" y="14008"/>
                    </a:lnTo>
                    <a:lnTo>
                      <a:pt x="19946" y="13840"/>
                    </a:lnTo>
                    <a:lnTo>
                      <a:pt x="19946" y="8692"/>
                    </a:lnTo>
                    <a:lnTo>
                      <a:pt x="19838" y="8354"/>
                    </a:lnTo>
                    <a:lnTo>
                      <a:pt x="19838" y="7932"/>
                    </a:lnTo>
                    <a:lnTo>
                      <a:pt x="19730" y="7764"/>
                    </a:lnTo>
                    <a:lnTo>
                      <a:pt x="19730" y="7426"/>
                    </a:lnTo>
                    <a:lnTo>
                      <a:pt x="19622" y="7257"/>
                    </a:lnTo>
                    <a:lnTo>
                      <a:pt x="19622" y="7004"/>
                    </a:lnTo>
                    <a:lnTo>
                      <a:pt x="19459" y="6498"/>
                    </a:lnTo>
                    <a:lnTo>
                      <a:pt x="19459" y="6414"/>
                    </a:lnTo>
                    <a:lnTo>
                      <a:pt x="19405" y="6076"/>
                    </a:lnTo>
                    <a:lnTo>
                      <a:pt x="19243" y="6076"/>
                    </a:lnTo>
                    <a:lnTo>
                      <a:pt x="19243" y="5907"/>
                    </a:lnTo>
                    <a:lnTo>
                      <a:pt x="19189" y="5654"/>
                    </a:lnTo>
                    <a:lnTo>
                      <a:pt x="19081" y="5485"/>
                    </a:lnTo>
                    <a:lnTo>
                      <a:pt x="18973" y="5148"/>
                    </a:lnTo>
                    <a:lnTo>
                      <a:pt x="18811" y="4979"/>
                    </a:lnTo>
                    <a:lnTo>
                      <a:pt x="18486" y="4219"/>
                    </a:lnTo>
                    <a:lnTo>
                      <a:pt x="18324" y="4051"/>
                    </a:lnTo>
                    <a:lnTo>
                      <a:pt x="18324" y="3797"/>
                    </a:lnTo>
                    <a:lnTo>
                      <a:pt x="18216" y="3797"/>
                    </a:lnTo>
                    <a:lnTo>
                      <a:pt x="18108" y="3629"/>
                    </a:lnTo>
                    <a:lnTo>
                      <a:pt x="18000" y="3629"/>
                    </a:lnTo>
                    <a:lnTo>
                      <a:pt x="17946" y="3376"/>
                    </a:lnTo>
                    <a:lnTo>
                      <a:pt x="17351" y="3376"/>
                    </a:lnTo>
                    <a:lnTo>
                      <a:pt x="17243" y="3207"/>
                    </a:lnTo>
                    <a:lnTo>
                      <a:pt x="16919" y="3207"/>
                    </a:lnTo>
                    <a:lnTo>
                      <a:pt x="16919" y="2954"/>
                    </a:lnTo>
                    <a:lnTo>
                      <a:pt x="16757" y="2954"/>
                    </a:lnTo>
                    <a:lnTo>
                      <a:pt x="16757" y="2785"/>
                    </a:lnTo>
                    <a:lnTo>
                      <a:pt x="16270" y="2785"/>
                    </a:lnTo>
                    <a:lnTo>
                      <a:pt x="16270" y="2447"/>
                    </a:lnTo>
                    <a:lnTo>
                      <a:pt x="15135" y="2447"/>
                    </a:lnTo>
                    <a:lnTo>
                      <a:pt x="15189" y="2785"/>
                    </a:lnTo>
                    <a:close/>
                  </a:path>
                </a:pathLst>
              </a:custGeom>
              <a:solidFill>
                <a:srgbClr val="FF4B13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09" name="Freeform 9"/>
              <p:cNvSpPr>
                <a:spLocks/>
              </p:cNvSpPr>
              <p:nvPr/>
            </p:nvSpPr>
            <p:spPr bwMode="auto">
              <a:xfrm>
                <a:off x="4466" y="2677"/>
                <a:ext cx="94" cy="184"/>
              </a:xfrm>
              <a:custGeom>
                <a:avLst/>
                <a:gdLst>
                  <a:gd name="T0" fmla="*/ 5617 w 20000"/>
                  <a:gd name="T1" fmla="*/ 13493 h 20000"/>
                  <a:gd name="T2" fmla="*/ 4340 w 20000"/>
                  <a:gd name="T3" fmla="*/ 13057 h 20000"/>
                  <a:gd name="T4" fmla="*/ 3915 w 20000"/>
                  <a:gd name="T5" fmla="*/ 12926 h 20000"/>
                  <a:gd name="T6" fmla="*/ 3660 w 20000"/>
                  <a:gd name="T7" fmla="*/ 12576 h 20000"/>
                  <a:gd name="T8" fmla="*/ 3234 w 20000"/>
                  <a:gd name="T9" fmla="*/ 12445 h 20000"/>
                  <a:gd name="T10" fmla="*/ 2894 w 20000"/>
                  <a:gd name="T11" fmla="*/ 12009 h 20000"/>
                  <a:gd name="T12" fmla="*/ 2468 w 20000"/>
                  <a:gd name="T13" fmla="*/ 11834 h 20000"/>
                  <a:gd name="T14" fmla="*/ 2128 w 20000"/>
                  <a:gd name="T15" fmla="*/ 11528 h 20000"/>
                  <a:gd name="T16" fmla="*/ 1532 w 20000"/>
                  <a:gd name="T17" fmla="*/ 11397 h 20000"/>
                  <a:gd name="T18" fmla="*/ 1191 w 20000"/>
                  <a:gd name="T19" fmla="*/ 10786 h 20000"/>
                  <a:gd name="T20" fmla="*/ 681 w 20000"/>
                  <a:gd name="T21" fmla="*/ 9738 h 20000"/>
                  <a:gd name="T22" fmla="*/ 0 w 20000"/>
                  <a:gd name="T23" fmla="*/ 7904 h 20000"/>
                  <a:gd name="T24" fmla="*/ 255 w 20000"/>
                  <a:gd name="T25" fmla="*/ 4541 h 20000"/>
                  <a:gd name="T26" fmla="*/ 255 w 20000"/>
                  <a:gd name="T27" fmla="*/ 3013 h 20000"/>
                  <a:gd name="T28" fmla="*/ 681 w 20000"/>
                  <a:gd name="T29" fmla="*/ 2751 h 20000"/>
                  <a:gd name="T30" fmla="*/ 1191 w 20000"/>
                  <a:gd name="T31" fmla="*/ 2096 h 20000"/>
                  <a:gd name="T32" fmla="*/ 2128 w 20000"/>
                  <a:gd name="T33" fmla="*/ 1834 h 20000"/>
                  <a:gd name="T34" fmla="*/ 2638 w 20000"/>
                  <a:gd name="T35" fmla="*/ 1528 h 20000"/>
                  <a:gd name="T36" fmla="*/ 3234 w 20000"/>
                  <a:gd name="T37" fmla="*/ 1354 h 20000"/>
                  <a:gd name="T38" fmla="*/ 3660 w 20000"/>
                  <a:gd name="T39" fmla="*/ 1048 h 20000"/>
                  <a:gd name="T40" fmla="*/ 4170 w 20000"/>
                  <a:gd name="T41" fmla="*/ 786 h 20000"/>
                  <a:gd name="T42" fmla="*/ 5106 w 20000"/>
                  <a:gd name="T43" fmla="*/ 437 h 20000"/>
                  <a:gd name="T44" fmla="*/ 7064 w 20000"/>
                  <a:gd name="T45" fmla="*/ 306 h 20000"/>
                  <a:gd name="T46" fmla="*/ 15574 w 20000"/>
                  <a:gd name="T47" fmla="*/ 175 h 20000"/>
                  <a:gd name="T48" fmla="*/ 16085 w 20000"/>
                  <a:gd name="T49" fmla="*/ 306 h 20000"/>
                  <a:gd name="T50" fmla="*/ 16340 w 20000"/>
                  <a:gd name="T51" fmla="*/ 1223 h 20000"/>
                  <a:gd name="T52" fmla="*/ 16511 w 20000"/>
                  <a:gd name="T53" fmla="*/ 2445 h 20000"/>
                  <a:gd name="T54" fmla="*/ 17106 w 20000"/>
                  <a:gd name="T55" fmla="*/ 3013 h 20000"/>
                  <a:gd name="T56" fmla="*/ 17532 w 20000"/>
                  <a:gd name="T57" fmla="*/ 3537 h 20000"/>
                  <a:gd name="T58" fmla="*/ 18043 w 20000"/>
                  <a:gd name="T59" fmla="*/ 3799 h 20000"/>
                  <a:gd name="T60" fmla="*/ 18809 w 20000"/>
                  <a:gd name="T61" fmla="*/ 4236 h 20000"/>
                  <a:gd name="T62" fmla="*/ 18979 w 20000"/>
                  <a:gd name="T63" fmla="*/ 5022 h 20000"/>
                  <a:gd name="T64" fmla="*/ 19489 w 20000"/>
                  <a:gd name="T65" fmla="*/ 5328 h 20000"/>
                  <a:gd name="T66" fmla="*/ 19745 w 20000"/>
                  <a:gd name="T67" fmla="*/ 8515 h 20000"/>
                  <a:gd name="T68" fmla="*/ 19489 w 20000"/>
                  <a:gd name="T69" fmla="*/ 16419 h 20000"/>
                  <a:gd name="T70" fmla="*/ 18979 w 20000"/>
                  <a:gd name="T71" fmla="*/ 16725 h 20000"/>
                  <a:gd name="T72" fmla="*/ 18043 w 20000"/>
                  <a:gd name="T73" fmla="*/ 16900 h 20000"/>
                  <a:gd name="T74" fmla="*/ 17872 w 20000"/>
                  <a:gd name="T75" fmla="*/ 17162 h 20000"/>
                  <a:gd name="T76" fmla="*/ 17106 w 20000"/>
                  <a:gd name="T77" fmla="*/ 17598 h 20000"/>
                  <a:gd name="T78" fmla="*/ 16340 w 20000"/>
                  <a:gd name="T79" fmla="*/ 18253 h 20000"/>
                  <a:gd name="T80" fmla="*/ 16085 w 20000"/>
                  <a:gd name="T81" fmla="*/ 18515 h 20000"/>
                  <a:gd name="T82" fmla="*/ 12766 w 20000"/>
                  <a:gd name="T83" fmla="*/ 19956 h 20000"/>
                  <a:gd name="T84" fmla="*/ 10979 w 20000"/>
                  <a:gd name="T85" fmla="*/ 18996 h 20000"/>
                  <a:gd name="T86" fmla="*/ 8766 w 20000"/>
                  <a:gd name="T87" fmla="*/ 18996 h 20000"/>
                  <a:gd name="T88" fmla="*/ 7064 w 20000"/>
                  <a:gd name="T89" fmla="*/ 19170 h 20000"/>
                  <a:gd name="T90" fmla="*/ 5362 w 20000"/>
                  <a:gd name="T91" fmla="*/ 18996 h 20000"/>
                  <a:gd name="T92" fmla="*/ 5362 w 20000"/>
                  <a:gd name="T93" fmla="*/ 15633 h 20000"/>
                  <a:gd name="T94" fmla="*/ 5617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17" y="13843"/>
                    </a:moveTo>
                    <a:lnTo>
                      <a:pt x="5787" y="13493"/>
                    </a:lnTo>
                    <a:lnTo>
                      <a:pt x="5617" y="13493"/>
                    </a:lnTo>
                    <a:lnTo>
                      <a:pt x="5617" y="13231"/>
                    </a:lnTo>
                    <a:lnTo>
                      <a:pt x="4340" y="13231"/>
                    </a:lnTo>
                    <a:lnTo>
                      <a:pt x="4340" y="13057"/>
                    </a:lnTo>
                    <a:lnTo>
                      <a:pt x="4170" y="13057"/>
                    </a:lnTo>
                    <a:lnTo>
                      <a:pt x="4170" y="12926"/>
                    </a:lnTo>
                    <a:lnTo>
                      <a:pt x="3915" y="12926"/>
                    </a:lnTo>
                    <a:lnTo>
                      <a:pt x="3915" y="12751"/>
                    </a:lnTo>
                    <a:lnTo>
                      <a:pt x="3660" y="12751"/>
                    </a:lnTo>
                    <a:lnTo>
                      <a:pt x="3660" y="12576"/>
                    </a:lnTo>
                    <a:lnTo>
                      <a:pt x="3404" y="12576"/>
                    </a:lnTo>
                    <a:lnTo>
                      <a:pt x="3404" y="12445"/>
                    </a:lnTo>
                    <a:lnTo>
                      <a:pt x="3234" y="12445"/>
                    </a:lnTo>
                    <a:lnTo>
                      <a:pt x="3234" y="12140"/>
                    </a:lnTo>
                    <a:lnTo>
                      <a:pt x="2894" y="12140"/>
                    </a:lnTo>
                    <a:lnTo>
                      <a:pt x="2894" y="12009"/>
                    </a:lnTo>
                    <a:lnTo>
                      <a:pt x="2638" y="12009"/>
                    </a:lnTo>
                    <a:lnTo>
                      <a:pt x="2638" y="11834"/>
                    </a:lnTo>
                    <a:lnTo>
                      <a:pt x="2468" y="11834"/>
                    </a:lnTo>
                    <a:lnTo>
                      <a:pt x="2468" y="11703"/>
                    </a:lnTo>
                    <a:lnTo>
                      <a:pt x="2128" y="11703"/>
                    </a:lnTo>
                    <a:lnTo>
                      <a:pt x="2128" y="11528"/>
                    </a:lnTo>
                    <a:lnTo>
                      <a:pt x="1957" y="11528"/>
                    </a:lnTo>
                    <a:lnTo>
                      <a:pt x="1957" y="11397"/>
                    </a:lnTo>
                    <a:lnTo>
                      <a:pt x="1532" y="11397"/>
                    </a:lnTo>
                    <a:lnTo>
                      <a:pt x="1532" y="11223"/>
                    </a:lnTo>
                    <a:lnTo>
                      <a:pt x="1191" y="11223"/>
                    </a:lnTo>
                    <a:lnTo>
                      <a:pt x="1191" y="10786"/>
                    </a:lnTo>
                    <a:lnTo>
                      <a:pt x="936" y="10655"/>
                    </a:lnTo>
                    <a:lnTo>
                      <a:pt x="681" y="10306"/>
                    </a:lnTo>
                    <a:lnTo>
                      <a:pt x="681" y="9738"/>
                    </a:lnTo>
                    <a:lnTo>
                      <a:pt x="255" y="9563"/>
                    </a:lnTo>
                    <a:lnTo>
                      <a:pt x="255" y="8035"/>
                    </a:lnTo>
                    <a:lnTo>
                      <a:pt x="0" y="7904"/>
                    </a:lnTo>
                    <a:lnTo>
                      <a:pt x="0" y="7293"/>
                    </a:lnTo>
                    <a:lnTo>
                      <a:pt x="255" y="7293"/>
                    </a:lnTo>
                    <a:lnTo>
                      <a:pt x="255" y="4541"/>
                    </a:lnTo>
                    <a:lnTo>
                      <a:pt x="0" y="4410"/>
                    </a:lnTo>
                    <a:lnTo>
                      <a:pt x="0" y="3013"/>
                    </a:lnTo>
                    <a:lnTo>
                      <a:pt x="255" y="3013"/>
                    </a:lnTo>
                    <a:lnTo>
                      <a:pt x="511" y="2882"/>
                    </a:lnTo>
                    <a:lnTo>
                      <a:pt x="511" y="2751"/>
                    </a:lnTo>
                    <a:lnTo>
                      <a:pt x="681" y="2751"/>
                    </a:lnTo>
                    <a:lnTo>
                      <a:pt x="681" y="2445"/>
                    </a:lnTo>
                    <a:lnTo>
                      <a:pt x="1191" y="2445"/>
                    </a:lnTo>
                    <a:lnTo>
                      <a:pt x="1191" y="2096"/>
                    </a:lnTo>
                    <a:lnTo>
                      <a:pt x="1702" y="2096"/>
                    </a:lnTo>
                    <a:lnTo>
                      <a:pt x="1702" y="1965"/>
                    </a:lnTo>
                    <a:lnTo>
                      <a:pt x="2128" y="1834"/>
                    </a:lnTo>
                    <a:lnTo>
                      <a:pt x="2468" y="1834"/>
                    </a:lnTo>
                    <a:lnTo>
                      <a:pt x="2638" y="1703"/>
                    </a:lnTo>
                    <a:lnTo>
                      <a:pt x="2638" y="1528"/>
                    </a:lnTo>
                    <a:lnTo>
                      <a:pt x="2894" y="1528"/>
                    </a:lnTo>
                    <a:lnTo>
                      <a:pt x="2894" y="1354"/>
                    </a:lnTo>
                    <a:lnTo>
                      <a:pt x="3234" y="1354"/>
                    </a:lnTo>
                    <a:lnTo>
                      <a:pt x="3234" y="1223"/>
                    </a:lnTo>
                    <a:lnTo>
                      <a:pt x="3404" y="1223"/>
                    </a:lnTo>
                    <a:lnTo>
                      <a:pt x="3660" y="1048"/>
                    </a:lnTo>
                    <a:lnTo>
                      <a:pt x="3660" y="917"/>
                    </a:lnTo>
                    <a:lnTo>
                      <a:pt x="4170" y="917"/>
                    </a:lnTo>
                    <a:lnTo>
                      <a:pt x="4170" y="786"/>
                    </a:lnTo>
                    <a:lnTo>
                      <a:pt x="4596" y="611"/>
                    </a:lnTo>
                    <a:lnTo>
                      <a:pt x="4851" y="611"/>
                    </a:lnTo>
                    <a:lnTo>
                      <a:pt x="5106" y="437"/>
                    </a:lnTo>
                    <a:lnTo>
                      <a:pt x="5617" y="437"/>
                    </a:lnTo>
                    <a:lnTo>
                      <a:pt x="5617" y="306"/>
                    </a:lnTo>
                    <a:lnTo>
                      <a:pt x="7064" y="306"/>
                    </a:lnTo>
                    <a:lnTo>
                      <a:pt x="7064" y="0"/>
                    </a:lnTo>
                    <a:lnTo>
                      <a:pt x="15574" y="0"/>
                    </a:lnTo>
                    <a:lnTo>
                      <a:pt x="15574" y="175"/>
                    </a:lnTo>
                    <a:lnTo>
                      <a:pt x="15830" y="175"/>
                    </a:lnTo>
                    <a:lnTo>
                      <a:pt x="15830" y="306"/>
                    </a:lnTo>
                    <a:lnTo>
                      <a:pt x="16085" y="306"/>
                    </a:lnTo>
                    <a:lnTo>
                      <a:pt x="16085" y="1048"/>
                    </a:lnTo>
                    <a:lnTo>
                      <a:pt x="16340" y="1048"/>
                    </a:lnTo>
                    <a:lnTo>
                      <a:pt x="16340" y="1223"/>
                    </a:lnTo>
                    <a:lnTo>
                      <a:pt x="16085" y="1223"/>
                    </a:lnTo>
                    <a:lnTo>
                      <a:pt x="16085" y="2445"/>
                    </a:lnTo>
                    <a:lnTo>
                      <a:pt x="16511" y="2445"/>
                    </a:lnTo>
                    <a:lnTo>
                      <a:pt x="16766" y="2751"/>
                    </a:lnTo>
                    <a:lnTo>
                      <a:pt x="16766" y="3013"/>
                    </a:lnTo>
                    <a:lnTo>
                      <a:pt x="17106" y="3013"/>
                    </a:lnTo>
                    <a:lnTo>
                      <a:pt x="17106" y="3188"/>
                    </a:lnTo>
                    <a:lnTo>
                      <a:pt x="17532" y="3319"/>
                    </a:lnTo>
                    <a:lnTo>
                      <a:pt x="17532" y="3537"/>
                    </a:lnTo>
                    <a:lnTo>
                      <a:pt x="17872" y="3668"/>
                    </a:lnTo>
                    <a:lnTo>
                      <a:pt x="17872" y="3799"/>
                    </a:lnTo>
                    <a:lnTo>
                      <a:pt x="18043" y="3799"/>
                    </a:lnTo>
                    <a:lnTo>
                      <a:pt x="18043" y="4105"/>
                    </a:lnTo>
                    <a:lnTo>
                      <a:pt x="18298" y="4236"/>
                    </a:lnTo>
                    <a:lnTo>
                      <a:pt x="18809" y="4236"/>
                    </a:lnTo>
                    <a:lnTo>
                      <a:pt x="18809" y="4716"/>
                    </a:lnTo>
                    <a:lnTo>
                      <a:pt x="18979" y="4847"/>
                    </a:lnTo>
                    <a:lnTo>
                      <a:pt x="18979" y="5022"/>
                    </a:lnTo>
                    <a:lnTo>
                      <a:pt x="19319" y="5153"/>
                    </a:lnTo>
                    <a:lnTo>
                      <a:pt x="19319" y="5328"/>
                    </a:lnTo>
                    <a:lnTo>
                      <a:pt x="19489" y="5328"/>
                    </a:lnTo>
                    <a:lnTo>
                      <a:pt x="19489" y="8035"/>
                    </a:lnTo>
                    <a:lnTo>
                      <a:pt x="19745" y="8210"/>
                    </a:lnTo>
                    <a:lnTo>
                      <a:pt x="19745" y="8515"/>
                    </a:lnTo>
                    <a:lnTo>
                      <a:pt x="19915" y="8646"/>
                    </a:lnTo>
                    <a:lnTo>
                      <a:pt x="19915" y="16419"/>
                    </a:lnTo>
                    <a:lnTo>
                      <a:pt x="19489" y="16419"/>
                    </a:lnTo>
                    <a:lnTo>
                      <a:pt x="19489" y="16550"/>
                    </a:lnTo>
                    <a:lnTo>
                      <a:pt x="18979" y="16550"/>
                    </a:lnTo>
                    <a:lnTo>
                      <a:pt x="18979" y="16725"/>
                    </a:lnTo>
                    <a:lnTo>
                      <a:pt x="18298" y="16725"/>
                    </a:lnTo>
                    <a:lnTo>
                      <a:pt x="18298" y="16900"/>
                    </a:lnTo>
                    <a:lnTo>
                      <a:pt x="18043" y="16900"/>
                    </a:lnTo>
                    <a:lnTo>
                      <a:pt x="18043" y="16987"/>
                    </a:lnTo>
                    <a:lnTo>
                      <a:pt x="17872" y="16987"/>
                    </a:lnTo>
                    <a:lnTo>
                      <a:pt x="17872" y="17162"/>
                    </a:lnTo>
                    <a:lnTo>
                      <a:pt x="17362" y="17162"/>
                    </a:lnTo>
                    <a:lnTo>
                      <a:pt x="17362" y="17424"/>
                    </a:lnTo>
                    <a:lnTo>
                      <a:pt x="17106" y="17598"/>
                    </a:lnTo>
                    <a:lnTo>
                      <a:pt x="17106" y="17904"/>
                    </a:lnTo>
                    <a:lnTo>
                      <a:pt x="16766" y="18079"/>
                    </a:lnTo>
                    <a:lnTo>
                      <a:pt x="16340" y="18253"/>
                    </a:lnTo>
                    <a:lnTo>
                      <a:pt x="16340" y="18341"/>
                    </a:lnTo>
                    <a:lnTo>
                      <a:pt x="16085" y="18341"/>
                    </a:lnTo>
                    <a:lnTo>
                      <a:pt x="16085" y="18515"/>
                    </a:lnTo>
                    <a:lnTo>
                      <a:pt x="12766" y="19956"/>
                    </a:lnTo>
                    <a:lnTo>
                      <a:pt x="11660" y="18821"/>
                    </a:lnTo>
                    <a:lnTo>
                      <a:pt x="11234" y="18821"/>
                    </a:lnTo>
                    <a:lnTo>
                      <a:pt x="10979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9021" y="19170"/>
                    </a:lnTo>
                    <a:lnTo>
                      <a:pt x="7064" y="19170"/>
                    </a:lnTo>
                    <a:lnTo>
                      <a:pt x="7319" y="19170"/>
                    </a:lnTo>
                    <a:lnTo>
                      <a:pt x="5362" y="19170"/>
                    </a:lnTo>
                    <a:lnTo>
                      <a:pt x="5362" y="18996"/>
                    </a:lnTo>
                    <a:lnTo>
                      <a:pt x="4851" y="15808"/>
                    </a:lnTo>
                    <a:lnTo>
                      <a:pt x="5106" y="15808"/>
                    </a:lnTo>
                    <a:lnTo>
                      <a:pt x="5362" y="15633"/>
                    </a:lnTo>
                    <a:lnTo>
                      <a:pt x="5362" y="15502"/>
                    </a:lnTo>
                    <a:lnTo>
                      <a:pt x="5787" y="13668"/>
                    </a:lnTo>
                    <a:lnTo>
                      <a:pt x="5617" y="13843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0" name="Freeform 10"/>
              <p:cNvSpPr>
                <a:spLocks/>
              </p:cNvSpPr>
              <p:nvPr/>
            </p:nvSpPr>
            <p:spPr bwMode="auto">
              <a:xfrm>
                <a:off x="4435" y="2677"/>
                <a:ext cx="71" cy="178"/>
              </a:xfrm>
              <a:custGeom>
                <a:avLst/>
                <a:gdLst>
                  <a:gd name="T0" fmla="*/ 14413 w 20000"/>
                  <a:gd name="T1" fmla="*/ 6472 h 20000"/>
                  <a:gd name="T2" fmla="*/ 15531 w 20000"/>
                  <a:gd name="T3" fmla="*/ 6921 h 20000"/>
                  <a:gd name="T4" fmla="*/ 15978 w 20000"/>
                  <a:gd name="T5" fmla="*/ 7056 h 20000"/>
                  <a:gd name="T6" fmla="*/ 16313 w 20000"/>
                  <a:gd name="T7" fmla="*/ 7371 h 20000"/>
                  <a:gd name="T8" fmla="*/ 16760 w 20000"/>
                  <a:gd name="T9" fmla="*/ 7506 h 20000"/>
                  <a:gd name="T10" fmla="*/ 16983 w 20000"/>
                  <a:gd name="T11" fmla="*/ 7955 h 20000"/>
                  <a:gd name="T12" fmla="*/ 17542 w 20000"/>
                  <a:gd name="T13" fmla="*/ 8135 h 20000"/>
                  <a:gd name="T14" fmla="*/ 17765 w 20000"/>
                  <a:gd name="T15" fmla="*/ 8404 h 20000"/>
                  <a:gd name="T16" fmla="*/ 18436 w 20000"/>
                  <a:gd name="T17" fmla="*/ 8584 h 20000"/>
                  <a:gd name="T18" fmla="*/ 18771 w 20000"/>
                  <a:gd name="T19" fmla="*/ 9169 h 20000"/>
                  <a:gd name="T20" fmla="*/ 19218 w 20000"/>
                  <a:gd name="T21" fmla="*/ 10247 h 20000"/>
                  <a:gd name="T22" fmla="*/ 19888 w 20000"/>
                  <a:gd name="T23" fmla="*/ 12090 h 20000"/>
                  <a:gd name="T24" fmla="*/ 19665 w 20000"/>
                  <a:gd name="T25" fmla="*/ 15416 h 20000"/>
                  <a:gd name="T26" fmla="*/ 19665 w 20000"/>
                  <a:gd name="T27" fmla="*/ 16944 h 20000"/>
                  <a:gd name="T28" fmla="*/ 19218 w 20000"/>
                  <a:gd name="T29" fmla="*/ 17258 h 20000"/>
                  <a:gd name="T30" fmla="*/ 18771 w 20000"/>
                  <a:gd name="T31" fmla="*/ 17843 h 20000"/>
                  <a:gd name="T32" fmla="*/ 17765 w 20000"/>
                  <a:gd name="T33" fmla="*/ 18157 h 20000"/>
                  <a:gd name="T34" fmla="*/ 17318 w 20000"/>
                  <a:gd name="T35" fmla="*/ 18472 h 20000"/>
                  <a:gd name="T36" fmla="*/ 16760 w 20000"/>
                  <a:gd name="T37" fmla="*/ 18607 h 20000"/>
                  <a:gd name="T38" fmla="*/ 16313 w 20000"/>
                  <a:gd name="T39" fmla="*/ 18876 h 20000"/>
                  <a:gd name="T40" fmla="*/ 15866 w 20000"/>
                  <a:gd name="T41" fmla="*/ 19191 h 20000"/>
                  <a:gd name="T42" fmla="*/ 14749 w 20000"/>
                  <a:gd name="T43" fmla="*/ 19506 h 20000"/>
                  <a:gd name="T44" fmla="*/ 12961 w 20000"/>
                  <a:gd name="T45" fmla="*/ 19640 h 20000"/>
                  <a:gd name="T46" fmla="*/ 4358 w 20000"/>
                  <a:gd name="T47" fmla="*/ 19820 h 20000"/>
                  <a:gd name="T48" fmla="*/ 3799 w 20000"/>
                  <a:gd name="T49" fmla="*/ 19640 h 20000"/>
                  <a:gd name="T50" fmla="*/ 3575 w 20000"/>
                  <a:gd name="T51" fmla="*/ 18742 h 20000"/>
                  <a:gd name="T52" fmla="*/ 3464 w 20000"/>
                  <a:gd name="T53" fmla="*/ 17528 h 20000"/>
                  <a:gd name="T54" fmla="*/ 2905 w 20000"/>
                  <a:gd name="T55" fmla="*/ 16944 h 20000"/>
                  <a:gd name="T56" fmla="*/ 2346 w 20000"/>
                  <a:gd name="T57" fmla="*/ 16449 h 20000"/>
                  <a:gd name="T58" fmla="*/ 2011 w 20000"/>
                  <a:gd name="T59" fmla="*/ 16180 h 20000"/>
                  <a:gd name="T60" fmla="*/ 1117 w 20000"/>
                  <a:gd name="T61" fmla="*/ 15685 h 20000"/>
                  <a:gd name="T62" fmla="*/ 894 w 20000"/>
                  <a:gd name="T63" fmla="*/ 14921 h 20000"/>
                  <a:gd name="T64" fmla="*/ 559 w 20000"/>
                  <a:gd name="T65" fmla="*/ 14652 h 20000"/>
                  <a:gd name="T66" fmla="*/ 223 w 20000"/>
                  <a:gd name="T67" fmla="*/ 11461 h 20000"/>
                  <a:gd name="T68" fmla="*/ 559 w 20000"/>
                  <a:gd name="T69" fmla="*/ 3596 h 20000"/>
                  <a:gd name="T70" fmla="*/ 894 w 20000"/>
                  <a:gd name="T71" fmla="*/ 3236 h 20000"/>
                  <a:gd name="T72" fmla="*/ 2011 w 20000"/>
                  <a:gd name="T73" fmla="*/ 3146 h 20000"/>
                  <a:gd name="T74" fmla="*/ 2123 w 20000"/>
                  <a:gd name="T75" fmla="*/ 2787 h 20000"/>
                  <a:gd name="T76" fmla="*/ 2905 w 20000"/>
                  <a:gd name="T77" fmla="*/ 2382 h 20000"/>
                  <a:gd name="T78" fmla="*/ 3575 w 20000"/>
                  <a:gd name="T79" fmla="*/ 1753 h 20000"/>
                  <a:gd name="T80" fmla="*/ 3799 w 20000"/>
                  <a:gd name="T81" fmla="*/ 1483 h 20000"/>
                  <a:gd name="T82" fmla="*/ 7151 w 20000"/>
                  <a:gd name="T83" fmla="*/ 0 h 20000"/>
                  <a:gd name="T84" fmla="*/ 8939 w 20000"/>
                  <a:gd name="T85" fmla="*/ 989 h 20000"/>
                  <a:gd name="T86" fmla="*/ 11173 w 20000"/>
                  <a:gd name="T87" fmla="*/ 989 h 20000"/>
                  <a:gd name="T88" fmla="*/ 12961 w 20000"/>
                  <a:gd name="T89" fmla="*/ 809 h 20000"/>
                  <a:gd name="T90" fmla="*/ 14525 w 20000"/>
                  <a:gd name="T91" fmla="*/ 989 h 20000"/>
                  <a:gd name="T92" fmla="*/ 14525 w 20000"/>
                  <a:gd name="T93" fmla="*/ 4315 h 20000"/>
                  <a:gd name="T94" fmla="*/ 14413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413" y="6157"/>
                    </a:moveTo>
                    <a:lnTo>
                      <a:pt x="14078" y="6472"/>
                    </a:lnTo>
                    <a:lnTo>
                      <a:pt x="14413" y="6472"/>
                    </a:lnTo>
                    <a:lnTo>
                      <a:pt x="14413" y="6742"/>
                    </a:lnTo>
                    <a:lnTo>
                      <a:pt x="15531" y="6742"/>
                    </a:lnTo>
                    <a:lnTo>
                      <a:pt x="15531" y="6921"/>
                    </a:lnTo>
                    <a:lnTo>
                      <a:pt x="15866" y="6921"/>
                    </a:lnTo>
                    <a:lnTo>
                      <a:pt x="15866" y="7056"/>
                    </a:lnTo>
                    <a:lnTo>
                      <a:pt x="15978" y="7056"/>
                    </a:lnTo>
                    <a:lnTo>
                      <a:pt x="15978" y="7236"/>
                    </a:lnTo>
                    <a:lnTo>
                      <a:pt x="16313" y="7236"/>
                    </a:lnTo>
                    <a:lnTo>
                      <a:pt x="16313" y="7371"/>
                    </a:lnTo>
                    <a:lnTo>
                      <a:pt x="16536" y="7371"/>
                    </a:lnTo>
                    <a:lnTo>
                      <a:pt x="16536" y="7506"/>
                    </a:lnTo>
                    <a:lnTo>
                      <a:pt x="16760" y="7506"/>
                    </a:lnTo>
                    <a:lnTo>
                      <a:pt x="16760" y="7820"/>
                    </a:lnTo>
                    <a:lnTo>
                      <a:pt x="16983" y="7820"/>
                    </a:lnTo>
                    <a:lnTo>
                      <a:pt x="16983" y="7955"/>
                    </a:lnTo>
                    <a:lnTo>
                      <a:pt x="17318" y="7955"/>
                    </a:lnTo>
                    <a:lnTo>
                      <a:pt x="17318" y="8135"/>
                    </a:lnTo>
                    <a:lnTo>
                      <a:pt x="17542" y="8135"/>
                    </a:lnTo>
                    <a:lnTo>
                      <a:pt x="17542" y="8270"/>
                    </a:lnTo>
                    <a:lnTo>
                      <a:pt x="17765" y="8270"/>
                    </a:lnTo>
                    <a:lnTo>
                      <a:pt x="17765" y="8404"/>
                    </a:lnTo>
                    <a:lnTo>
                      <a:pt x="17989" y="8404"/>
                    </a:lnTo>
                    <a:lnTo>
                      <a:pt x="17989" y="8584"/>
                    </a:lnTo>
                    <a:lnTo>
                      <a:pt x="18436" y="8584"/>
                    </a:lnTo>
                    <a:lnTo>
                      <a:pt x="18436" y="8764"/>
                    </a:lnTo>
                    <a:lnTo>
                      <a:pt x="18771" y="8764"/>
                    </a:lnTo>
                    <a:lnTo>
                      <a:pt x="18771" y="9169"/>
                    </a:lnTo>
                    <a:lnTo>
                      <a:pt x="18994" y="9348"/>
                    </a:lnTo>
                    <a:lnTo>
                      <a:pt x="19218" y="9663"/>
                    </a:lnTo>
                    <a:lnTo>
                      <a:pt x="19218" y="10247"/>
                    </a:lnTo>
                    <a:lnTo>
                      <a:pt x="19665" y="10427"/>
                    </a:lnTo>
                    <a:lnTo>
                      <a:pt x="19665" y="11910"/>
                    </a:lnTo>
                    <a:lnTo>
                      <a:pt x="19888" y="12090"/>
                    </a:lnTo>
                    <a:lnTo>
                      <a:pt x="19888" y="12674"/>
                    </a:lnTo>
                    <a:lnTo>
                      <a:pt x="19665" y="12674"/>
                    </a:lnTo>
                    <a:lnTo>
                      <a:pt x="19665" y="15416"/>
                    </a:lnTo>
                    <a:lnTo>
                      <a:pt x="19888" y="15596"/>
                    </a:lnTo>
                    <a:lnTo>
                      <a:pt x="19888" y="16944"/>
                    </a:lnTo>
                    <a:lnTo>
                      <a:pt x="19665" y="16944"/>
                    </a:lnTo>
                    <a:lnTo>
                      <a:pt x="19441" y="17079"/>
                    </a:lnTo>
                    <a:lnTo>
                      <a:pt x="19441" y="17258"/>
                    </a:lnTo>
                    <a:lnTo>
                      <a:pt x="19218" y="17258"/>
                    </a:lnTo>
                    <a:lnTo>
                      <a:pt x="19218" y="17528"/>
                    </a:lnTo>
                    <a:lnTo>
                      <a:pt x="18771" y="17528"/>
                    </a:lnTo>
                    <a:lnTo>
                      <a:pt x="18771" y="17843"/>
                    </a:lnTo>
                    <a:lnTo>
                      <a:pt x="18212" y="17843"/>
                    </a:lnTo>
                    <a:lnTo>
                      <a:pt x="18212" y="18022"/>
                    </a:lnTo>
                    <a:lnTo>
                      <a:pt x="17765" y="18157"/>
                    </a:lnTo>
                    <a:lnTo>
                      <a:pt x="17542" y="18157"/>
                    </a:lnTo>
                    <a:lnTo>
                      <a:pt x="17318" y="18292"/>
                    </a:lnTo>
                    <a:lnTo>
                      <a:pt x="17318" y="18472"/>
                    </a:lnTo>
                    <a:lnTo>
                      <a:pt x="16983" y="18472"/>
                    </a:lnTo>
                    <a:lnTo>
                      <a:pt x="16983" y="18607"/>
                    </a:lnTo>
                    <a:lnTo>
                      <a:pt x="16760" y="18607"/>
                    </a:lnTo>
                    <a:lnTo>
                      <a:pt x="16760" y="18742"/>
                    </a:lnTo>
                    <a:lnTo>
                      <a:pt x="16536" y="18742"/>
                    </a:lnTo>
                    <a:lnTo>
                      <a:pt x="16313" y="18876"/>
                    </a:lnTo>
                    <a:lnTo>
                      <a:pt x="16313" y="19056"/>
                    </a:lnTo>
                    <a:lnTo>
                      <a:pt x="15866" y="19056"/>
                    </a:lnTo>
                    <a:lnTo>
                      <a:pt x="15866" y="19191"/>
                    </a:lnTo>
                    <a:lnTo>
                      <a:pt x="15419" y="19371"/>
                    </a:lnTo>
                    <a:lnTo>
                      <a:pt x="15084" y="19371"/>
                    </a:lnTo>
                    <a:lnTo>
                      <a:pt x="14749" y="19506"/>
                    </a:lnTo>
                    <a:lnTo>
                      <a:pt x="14413" y="19506"/>
                    </a:lnTo>
                    <a:lnTo>
                      <a:pt x="14413" y="19640"/>
                    </a:lnTo>
                    <a:lnTo>
                      <a:pt x="12961" y="19640"/>
                    </a:lnTo>
                    <a:lnTo>
                      <a:pt x="12961" y="19955"/>
                    </a:lnTo>
                    <a:lnTo>
                      <a:pt x="4358" y="19955"/>
                    </a:lnTo>
                    <a:lnTo>
                      <a:pt x="4358" y="19820"/>
                    </a:lnTo>
                    <a:lnTo>
                      <a:pt x="4134" y="19820"/>
                    </a:lnTo>
                    <a:lnTo>
                      <a:pt x="4134" y="19640"/>
                    </a:lnTo>
                    <a:lnTo>
                      <a:pt x="3799" y="19640"/>
                    </a:lnTo>
                    <a:lnTo>
                      <a:pt x="3799" y="18876"/>
                    </a:lnTo>
                    <a:lnTo>
                      <a:pt x="3575" y="18876"/>
                    </a:lnTo>
                    <a:lnTo>
                      <a:pt x="3575" y="18742"/>
                    </a:lnTo>
                    <a:lnTo>
                      <a:pt x="3799" y="18742"/>
                    </a:lnTo>
                    <a:lnTo>
                      <a:pt x="3799" y="17528"/>
                    </a:lnTo>
                    <a:lnTo>
                      <a:pt x="3464" y="17528"/>
                    </a:lnTo>
                    <a:lnTo>
                      <a:pt x="3128" y="17258"/>
                    </a:lnTo>
                    <a:lnTo>
                      <a:pt x="3128" y="16944"/>
                    </a:lnTo>
                    <a:lnTo>
                      <a:pt x="2905" y="16944"/>
                    </a:lnTo>
                    <a:lnTo>
                      <a:pt x="2905" y="16764"/>
                    </a:lnTo>
                    <a:lnTo>
                      <a:pt x="2346" y="16629"/>
                    </a:lnTo>
                    <a:lnTo>
                      <a:pt x="2346" y="16449"/>
                    </a:lnTo>
                    <a:lnTo>
                      <a:pt x="2123" y="16315"/>
                    </a:lnTo>
                    <a:lnTo>
                      <a:pt x="2123" y="16180"/>
                    </a:lnTo>
                    <a:lnTo>
                      <a:pt x="2011" y="16180"/>
                    </a:lnTo>
                    <a:lnTo>
                      <a:pt x="2011" y="15865"/>
                    </a:lnTo>
                    <a:lnTo>
                      <a:pt x="1676" y="15685"/>
                    </a:lnTo>
                    <a:lnTo>
                      <a:pt x="1117" y="15685"/>
                    </a:lnTo>
                    <a:lnTo>
                      <a:pt x="1117" y="15236"/>
                    </a:lnTo>
                    <a:lnTo>
                      <a:pt x="894" y="15146"/>
                    </a:lnTo>
                    <a:lnTo>
                      <a:pt x="894" y="14921"/>
                    </a:lnTo>
                    <a:lnTo>
                      <a:pt x="670" y="14787"/>
                    </a:lnTo>
                    <a:lnTo>
                      <a:pt x="670" y="14652"/>
                    </a:lnTo>
                    <a:lnTo>
                      <a:pt x="559" y="14652"/>
                    </a:lnTo>
                    <a:lnTo>
                      <a:pt x="559" y="11910"/>
                    </a:lnTo>
                    <a:lnTo>
                      <a:pt x="223" y="11775"/>
                    </a:lnTo>
                    <a:lnTo>
                      <a:pt x="223" y="11461"/>
                    </a:lnTo>
                    <a:lnTo>
                      <a:pt x="0" y="11326"/>
                    </a:lnTo>
                    <a:lnTo>
                      <a:pt x="0" y="3596"/>
                    </a:lnTo>
                    <a:lnTo>
                      <a:pt x="559" y="3596"/>
                    </a:lnTo>
                    <a:lnTo>
                      <a:pt x="559" y="3416"/>
                    </a:lnTo>
                    <a:lnTo>
                      <a:pt x="894" y="3416"/>
                    </a:lnTo>
                    <a:lnTo>
                      <a:pt x="894" y="3236"/>
                    </a:lnTo>
                    <a:lnTo>
                      <a:pt x="1676" y="3236"/>
                    </a:lnTo>
                    <a:lnTo>
                      <a:pt x="1676" y="3146"/>
                    </a:lnTo>
                    <a:lnTo>
                      <a:pt x="2011" y="3146"/>
                    </a:lnTo>
                    <a:lnTo>
                      <a:pt x="2011" y="2966"/>
                    </a:lnTo>
                    <a:lnTo>
                      <a:pt x="2123" y="2966"/>
                    </a:lnTo>
                    <a:lnTo>
                      <a:pt x="2123" y="2787"/>
                    </a:lnTo>
                    <a:lnTo>
                      <a:pt x="2682" y="2787"/>
                    </a:lnTo>
                    <a:lnTo>
                      <a:pt x="2682" y="2517"/>
                    </a:lnTo>
                    <a:lnTo>
                      <a:pt x="2905" y="2382"/>
                    </a:lnTo>
                    <a:lnTo>
                      <a:pt x="2905" y="2067"/>
                    </a:lnTo>
                    <a:lnTo>
                      <a:pt x="3128" y="1888"/>
                    </a:lnTo>
                    <a:lnTo>
                      <a:pt x="3575" y="1753"/>
                    </a:lnTo>
                    <a:lnTo>
                      <a:pt x="3575" y="1573"/>
                    </a:lnTo>
                    <a:lnTo>
                      <a:pt x="3799" y="1573"/>
                    </a:lnTo>
                    <a:lnTo>
                      <a:pt x="3799" y="1483"/>
                    </a:lnTo>
                    <a:lnTo>
                      <a:pt x="7151" y="0"/>
                    </a:lnTo>
                    <a:lnTo>
                      <a:pt x="8268" y="1124"/>
                    </a:lnTo>
                    <a:lnTo>
                      <a:pt x="8715" y="1124"/>
                    </a:lnTo>
                    <a:lnTo>
                      <a:pt x="8939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0950" y="809"/>
                    </a:lnTo>
                    <a:lnTo>
                      <a:pt x="12961" y="809"/>
                    </a:lnTo>
                    <a:lnTo>
                      <a:pt x="12626" y="809"/>
                    </a:lnTo>
                    <a:lnTo>
                      <a:pt x="14525" y="809"/>
                    </a:lnTo>
                    <a:lnTo>
                      <a:pt x="14525" y="989"/>
                    </a:lnTo>
                    <a:lnTo>
                      <a:pt x="15084" y="4180"/>
                    </a:lnTo>
                    <a:lnTo>
                      <a:pt x="14749" y="4180"/>
                    </a:lnTo>
                    <a:lnTo>
                      <a:pt x="14525" y="4315"/>
                    </a:lnTo>
                    <a:lnTo>
                      <a:pt x="14525" y="4494"/>
                    </a:lnTo>
                    <a:lnTo>
                      <a:pt x="14078" y="6292"/>
                    </a:lnTo>
                    <a:lnTo>
                      <a:pt x="14413" y="6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1" name="Freeform 11" descr="Large checker board"/>
              <p:cNvSpPr>
                <a:spLocks/>
              </p:cNvSpPr>
              <p:nvPr/>
            </p:nvSpPr>
            <p:spPr bwMode="auto">
              <a:xfrm>
                <a:off x="4310" y="3373"/>
                <a:ext cx="125" cy="185"/>
              </a:xfrm>
              <a:custGeom>
                <a:avLst/>
                <a:gdLst>
                  <a:gd name="T0" fmla="*/ 19169 w 20000"/>
                  <a:gd name="T1" fmla="*/ 17624 h 20000"/>
                  <a:gd name="T2" fmla="*/ 19489 w 20000"/>
                  <a:gd name="T3" fmla="*/ 17365 h 20000"/>
                  <a:gd name="T4" fmla="*/ 19936 w 20000"/>
                  <a:gd name="T5" fmla="*/ 11361 h 20000"/>
                  <a:gd name="T6" fmla="*/ 19936 w 20000"/>
                  <a:gd name="T7" fmla="*/ 5745 h 20000"/>
                  <a:gd name="T8" fmla="*/ 19169 w 20000"/>
                  <a:gd name="T9" fmla="*/ 2765 h 20000"/>
                  <a:gd name="T10" fmla="*/ 18658 w 20000"/>
                  <a:gd name="T11" fmla="*/ 1901 h 20000"/>
                  <a:gd name="T12" fmla="*/ 18147 w 20000"/>
                  <a:gd name="T13" fmla="*/ 1296 h 20000"/>
                  <a:gd name="T14" fmla="*/ 17061 w 20000"/>
                  <a:gd name="T15" fmla="*/ 1037 h 20000"/>
                  <a:gd name="T16" fmla="*/ 16805 w 20000"/>
                  <a:gd name="T17" fmla="*/ 734 h 20000"/>
                  <a:gd name="T18" fmla="*/ 16358 w 20000"/>
                  <a:gd name="T19" fmla="*/ 389 h 20000"/>
                  <a:gd name="T20" fmla="*/ 13035 w 20000"/>
                  <a:gd name="T21" fmla="*/ 0 h 20000"/>
                  <a:gd name="T22" fmla="*/ 9840 w 20000"/>
                  <a:gd name="T23" fmla="*/ 130 h 20000"/>
                  <a:gd name="T24" fmla="*/ 6965 w 20000"/>
                  <a:gd name="T25" fmla="*/ 734 h 20000"/>
                  <a:gd name="T26" fmla="*/ 5687 w 20000"/>
                  <a:gd name="T27" fmla="*/ 1901 h 20000"/>
                  <a:gd name="T28" fmla="*/ 4089 w 20000"/>
                  <a:gd name="T29" fmla="*/ 2765 h 20000"/>
                  <a:gd name="T30" fmla="*/ 2300 w 20000"/>
                  <a:gd name="T31" fmla="*/ 2765 h 20000"/>
                  <a:gd name="T32" fmla="*/ 1981 w 20000"/>
                  <a:gd name="T33" fmla="*/ 3067 h 20000"/>
                  <a:gd name="T34" fmla="*/ 1789 w 20000"/>
                  <a:gd name="T35" fmla="*/ 3629 h 20000"/>
                  <a:gd name="T36" fmla="*/ 1470 w 20000"/>
                  <a:gd name="T37" fmla="*/ 4190 h 20000"/>
                  <a:gd name="T38" fmla="*/ 958 w 20000"/>
                  <a:gd name="T39" fmla="*/ 5097 h 20000"/>
                  <a:gd name="T40" fmla="*/ 0 w 20000"/>
                  <a:gd name="T41" fmla="*/ 8510 h 20000"/>
                  <a:gd name="T42" fmla="*/ 0 w 20000"/>
                  <a:gd name="T43" fmla="*/ 11361 h 20000"/>
                  <a:gd name="T44" fmla="*/ 1278 w 20000"/>
                  <a:gd name="T45" fmla="*/ 15032 h 20000"/>
                  <a:gd name="T46" fmla="*/ 1470 w 20000"/>
                  <a:gd name="T47" fmla="*/ 15594 h 20000"/>
                  <a:gd name="T48" fmla="*/ 1789 w 20000"/>
                  <a:gd name="T49" fmla="*/ 16242 h 20000"/>
                  <a:gd name="T50" fmla="*/ 1981 w 20000"/>
                  <a:gd name="T51" fmla="*/ 16458 h 20000"/>
                  <a:gd name="T52" fmla="*/ 3003 w 20000"/>
                  <a:gd name="T53" fmla="*/ 16760 h 20000"/>
                  <a:gd name="T54" fmla="*/ 4089 w 20000"/>
                  <a:gd name="T55" fmla="*/ 17063 h 20000"/>
                  <a:gd name="T56" fmla="*/ 7476 w 20000"/>
                  <a:gd name="T57" fmla="*/ 16933 h 20000"/>
                  <a:gd name="T58" fmla="*/ 8754 w 20000"/>
                  <a:gd name="T59" fmla="*/ 17365 h 20000"/>
                  <a:gd name="T60" fmla="*/ 9585 w 20000"/>
                  <a:gd name="T61" fmla="*/ 17927 h 20000"/>
                  <a:gd name="T62" fmla="*/ 10288 w 20000"/>
                  <a:gd name="T63" fmla="*/ 18531 h 20000"/>
                  <a:gd name="T64" fmla="*/ 10863 w 20000"/>
                  <a:gd name="T65" fmla="*/ 19136 h 20000"/>
                  <a:gd name="T66" fmla="*/ 11118 w 20000"/>
                  <a:gd name="T67" fmla="*/ 19395 h 20000"/>
                  <a:gd name="T68" fmla="*/ 12652 w 20000"/>
                  <a:gd name="T69" fmla="*/ 19698 h 20000"/>
                  <a:gd name="T70" fmla="*/ 16038 w 20000"/>
                  <a:gd name="T71" fmla="*/ 19395 h 20000"/>
                  <a:gd name="T72" fmla="*/ 18403 w 20000"/>
                  <a:gd name="T73" fmla="*/ 187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914" y="17927"/>
                    </a:moveTo>
                    <a:lnTo>
                      <a:pt x="19169" y="17624"/>
                    </a:lnTo>
                    <a:lnTo>
                      <a:pt x="19169" y="17063"/>
                    </a:lnTo>
                    <a:lnTo>
                      <a:pt x="19489" y="17365"/>
                    </a:lnTo>
                    <a:lnTo>
                      <a:pt x="19681" y="14298"/>
                    </a:lnTo>
                    <a:lnTo>
                      <a:pt x="19936" y="11361"/>
                    </a:lnTo>
                    <a:lnTo>
                      <a:pt x="19936" y="8510"/>
                    </a:lnTo>
                    <a:lnTo>
                      <a:pt x="19936" y="5745"/>
                    </a:lnTo>
                    <a:lnTo>
                      <a:pt x="19169" y="2765"/>
                    </a:lnTo>
                    <a:lnTo>
                      <a:pt x="18914" y="2203"/>
                    </a:lnTo>
                    <a:lnTo>
                      <a:pt x="18658" y="1901"/>
                    </a:lnTo>
                    <a:lnTo>
                      <a:pt x="18658" y="1296"/>
                    </a:lnTo>
                    <a:lnTo>
                      <a:pt x="18147" y="1296"/>
                    </a:lnTo>
                    <a:lnTo>
                      <a:pt x="17891" y="1037"/>
                    </a:lnTo>
                    <a:lnTo>
                      <a:pt x="17061" y="1037"/>
                    </a:lnTo>
                    <a:lnTo>
                      <a:pt x="17061" y="734"/>
                    </a:lnTo>
                    <a:lnTo>
                      <a:pt x="16805" y="734"/>
                    </a:lnTo>
                    <a:lnTo>
                      <a:pt x="16550" y="389"/>
                    </a:lnTo>
                    <a:lnTo>
                      <a:pt x="16358" y="389"/>
                    </a:lnTo>
                    <a:lnTo>
                      <a:pt x="14952" y="130"/>
                    </a:lnTo>
                    <a:lnTo>
                      <a:pt x="13035" y="0"/>
                    </a:lnTo>
                    <a:lnTo>
                      <a:pt x="12460" y="130"/>
                    </a:lnTo>
                    <a:lnTo>
                      <a:pt x="9840" y="130"/>
                    </a:lnTo>
                    <a:lnTo>
                      <a:pt x="8498" y="130"/>
                    </a:lnTo>
                    <a:lnTo>
                      <a:pt x="6965" y="734"/>
                    </a:lnTo>
                    <a:lnTo>
                      <a:pt x="6454" y="1037"/>
                    </a:lnTo>
                    <a:lnTo>
                      <a:pt x="5687" y="1901"/>
                    </a:lnTo>
                    <a:lnTo>
                      <a:pt x="4089" y="2462"/>
                    </a:lnTo>
                    <a:lnTo>
                      <a:pt x="4089" y="2765"/>
                    </a:lnTo>
                    <a:lnTo>
                      <a:pt x="3834" y="3067"/>
                    </a:lnTo>
                    <a:lnTo>
                      <a:pt x="2300" y="2765"/>
                    </a:lnTo>
                    <a:lnTo>
                      <a:pt x="1981" y="2765"/>
                    </a:lnTo>
                    <a:lnTo>
                      <a:pt x="1981" y="3067"/>
                    </a:lnTo>
                    <a:lnTo>
                      <a:pt x="1789" y="3326"/>
                    </a:lnTo>
                    <a:lnTo>
                      <a:pt x="1789" y="3629"/>
                    </a:lnTo>
                    <a:lnTo>
                      <a:pt x="1470" y="3629"/>
                    </a:lnTo>
                    <a:lnTo>
                      <a:pt x="1470" y="4190"/>
                    </a:lnTo>
                    <a:lnTo>
                      <a:pt x="958" y="4190"/>
                    </a:lnTo>
                    <a:lnTo>
                      <a:pt x="958" y="5097"/>
                    </a:lnTo>
                    <a:lnTo>
                      <a:pt x="703" y="5702"/>
                    </a:lnTo>
                    <a:lnTo>
                      <a:pt x="0" y="8510"/>
                    </a:lnTo>
                    <a:lnTo>
                      <a:pt x="0" y="11361"/>
                    </a:lnTo>
                    <a:lnTo>
                      <a:pt x="958" y="14428"/>
                    </a:lnTo>
                    <a:lnTo>
                      <a:pt x="1278" y="15032"/>
                    </a:lnTo>
                    <a:lnTo>
                      <a:pt x="1278" y="15335"/>
                    </a:lnTo>
                    <a:lnTo>
                      <a:pt x="1470" y="15594"/>
                    </a:lnTo>
                    <a:lnTo>
                      <a:pt x="1789" y="15594"/>
                    </a:lnTo>
                    <a:lnTo>
                      <a:pt x="1789" y="16242"/>
                    </a:lnTo>
                    <a:lnTo>
                      <a:pt x="1981" y="16242"/>
                    </a:lnTo>
                    <a:lnTo>
                      <a:pt x="1981" y="16458"/>
                    </a:lnTo>
                    <a:lnTo>
                      <a:pt x="2556" y="16458"/>
                    </a:lnTo>
                    <a:lnTo>
                      <a:pt x="3003" y="16760"/>
                    </a:lnTo>
                    <a:lnTo>
                      <a:pt x="3834" y="16760"/>
                    </a:lnTo>
                    <a:lnTo>
                      <a:pt x="4089" y="17063"/>
                    </a:lnTo>
                    <a:lnTo>
                      <a:pt x="4984" y="16933"/>
                    </a:lnTo>
                    <a:lnTo>
                      <a:pt x="7476" y="16933"/>
                    </a:lnTo>
                    <a:lnTo>
                      <a:pt x="8051" y="17365"/>
                    </a:lnTo>
                    <a:lnTo>
                      <a:pt x="8754" y="17365"/>
                    </a:lnTo>
                    <a:lnTo>
                      <a:pt x="9073" y="17624"/>
                    </a:lnTo>
                    <a:lnTo>
                      <a:pt x="9585" y="17927"/>
                    </a:lnTo>
                    <a:lnTo>
                      <a:pt x="9840" y="18531"/>
                    </a:lnTo>
                    <a:lnTo>
                      <a:pt x="10288" y="18531"/>
                    </a:lnTo>
                    <a:lnTo>
                      <a:pt x="10607" y="19136"/>
                    </a:lnTo>
                    <a:lnTo>
                      <a:pt x="10863" y="19136"/>
                    </a:lnTo>
                    <a:lnTo>
                      <a:pt x="10863" y="19395"/>
                    </a:lnTo>
                    <a:lnTo>
                      <a:pt x="11118" y="19395"/>
                    </a:lnTo>
                    <a:lnTo>
                      <a:pt x="11629" y="19698"/>
                    </a:lnTo>
                    <a:lnTo>
                      <a:pt x="12652" y="19698"/>
                    </a:lnTo>
                    <a:lnTo>
                      <a:pt x="12907" y="19957"/>
                    </a:lnTo>
                    <a:lnTo>
                      <a:pt x="16038" y="19395"/>
                    </a:lnTo>
                    <a:lnTo>
                      <a:pt x="18403" y="18790"/>
                    </a:lnTo>
                    <a:lnTo>
                      <a:pt x="18914" y="17927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2" name="Freeform 12"/>
              <p:cNvSpPr>
                <a:spLocks/>
              </p:cNvSpPr>
              <p:nvPr/>
            </p:nvSpPr>
            <p:spPr bwMode="auto">
              <a:xfrm>
                <a:off x="4310" y="3300"/>
                <a:ext cx="94" cy="110"/>
              </a:xfrm>
              <a:custGeom>
                <a:avLst/>
                <a:gdLst>
                  <a:gd name="T0" fmla="*/ 766 w 20000"/>
                  <a:gd name="T1" fmla="*/ 17609 h 20000"/>
                  <a:gd name="T2" fmla="*/ 511 w 20000"/>
                  <a:gd name="T3" fmla="*/ 17391 h 20000"/>
                  <a:gd name="T4" fmla="*/ 0 w 20000"/>
                  <a:gd name="T5" fmla="*/ 11377 h 20000"/>
                  <a:gd name="T6" fmla="*/ 0 w 20000"/>
                  <a:gd name="T7" fmla="*/ 5797 h 20000"/>
                  <a:gd name="T8" fmla="*/ 766 w 20000"/>
                  <a:gd name="T9" fmla="*/ 2754 h 20000"/>
                  <a:gd name="T10" fmla="*/ 1362 w 20000"/>
                  <a:gd name="T11" fmla="*/ 1884 h 20000"/>
                  <a:gd name="T12" fmla="*/ 1787 w 20000"/>
                  <a:gd name="T13" fmla="*/ 1304 h 20000"/>
                  <a:gd name="T14" fmla="*/ 2894 w 20000"/>
                  <a:gd name="T15" fmla="*/ 1014 h 20000"/>
                  <a:gd name="T16" fmla="*/ 3149 w 20000"/>
                  <a:gd name="T17" fmla="*/ 725 h 20000"/>
                  <a:gd name="T18" fmla="*/ 3660 w 20000"/>
                  <a:gd name="T19" fmla="*/ 435 h 20000"/>
                  <a:gd name="T20" fmla="*/ 6894 w 20000"/>
                  <a:gd name="T21" fmla="*/ 0 h 20000"/>
                  <a:gd name="T22" fmla="*/ 10128 w 20000"/>
                  <a:gd name="T23" fmla="*/ 145 h 20000"/>
                  <a:gd name="T24" fmla="*/ 12936 w 20000"/>
                  <a:gd name="T25" fmla="*/ 725 h 20000"/>
                  <a:gd name="T26" fmla="*/ 14298 w 20000"/>
                  <a:gd name="T27" fmla="*/ 1884 h 20000"/>
                  <a:gd name="T28" fmla="*/ 15915 w 20000"/>
                  <a:gd name="T29" fmla="*/ 2754 h 20000"/>
                  <a:gd name="T30" fmla="*/ 17702 w 20000"/>
                  <a:gd name="T31" fmla="*/ 2754 h 20000"/>
                  <a:gd name="T32" fmla="*/ 17957 w 20000"/>
                  <a:gd name="T33" fmla="*/ 3043 h 20000"/>
                  <a:gd name="T34" fmla="*/ 18213 w 20000"/>
                  <a:gd name="T35" fmla="*/ 3623 h 20000"/>
                  <a:gd name="T36" fmla="*/ 18468 w 20000"/>
                  <a:gd name="T37" fmla="*/ 4203 h 20000"/>
                  <a:gd name="T38" fmla="*/ 18979 w 20000"/>
                  <a:gd name="T39" fmla="*/ 5072 h 20000"/>
                  <a:gd name="T40" fmla="*/ 19915 w 20000"/>
                  <a:gd name="T41" fmla="*/ 8551 h 20000"/>
                  <a:gd name="T42" fmla="*/ 19915 w 20000"/>
                  <a:gd name="T43" fmla="*/ 11377 h 20000"/>
                  <a:gd name="T44" fmla="*/ 18723 w 20000"/>
                  <a:gd name="T45" fmla="*/ 15000 h 20000"/>
                  <a:gd name="T46" fmla="*/ 18468 w 20000"/>
                  <a:gd name="T47" fmla="*/ 15580 h 20000"/>
                  <a:gd name="T48" fmla="*/ 18213 w 20000"/>
                  <a:gd name="T49" fmla="*/ 16232 h 20000"/>
                  <a:gd name="T50" fmla="*/ 17957 w 20000"/>
                  <a:gd name="T51" fmla="*/ 16449 h 20000"/>
                  <a:gd name="T52" fmla="*/ 16851 w 20000"/>
                  <a:gd name="T53" fmla="*/ 16739 h 20000"/>
                  <a:gd name="T54" fmla="*/ 15915 w 20000"/>
                  <a:gd name="T55" fmla="*/ 17101 h 20000"/>
                  <a:gd name="T56" fmla="*/ 12426 w 20000"/>
                  <a:gd name="T57" fmla="*/ 16957 h 20000"/>
                  <a:gd name="T58" fmla="*/ 11234 w 20000"/>
                  <a:gd name="T59" fmla="*/ 17391 h 20000"/>
                  <a:gd name="T60" fmla="*/ 10383 w 20000"/>
                  <a:gd name="T61" fmla="*/ 17971 h 20000"/>
                  <a:gd name="T62" fmla="*/ 9617 w 20000"/>
                  <a:gd name="T63" fmla="*/ 18551 h 20000"/>
                  <a:gd name="T64" fmla="*/ 9106 w 20000"/>
                  <a:gd name="T65" fmla="*/ 19130 h 20000"/>
                  <a:gd name="T66" fmla="*/ 8766 w 20000"/>
                  <a:gd name="T67" fmla="*/ 19420 h 20000"/>
                  <a:gd name="T68" fmla="*/ 7319 w 20000"/>
                  <a:gd name="T69" fmla="*/ 19710 h 20000"/>
                  <a:gd name="T70" fmla="*/ 3915 w 20000"/>
                  <a:gd name="T71" fmla="*/ 19420 h 20000"/>
                  <a:gd name="T72" fmla="*/ 1532 w 20000"/>
                  <a:gd name="T73" fmla="*/ 187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1" y="17971"/>
                    </a:moveTo>
                    <a:lnTo>
                      <a:pt x="766" y="17609"/>
                    </a:lnTo>
                    <a:lnTo>
                      <a:pt x="766" y="17101"/>
                    </a:lnTo>
                    <a:lnTo>
                      <a:pt x="511" y="17391"/>
                    </a:lnTo>
                    <a:lnTo>
                      <a:pt x="255" y="14348"/>
                    </a:lnTo>
                    <a:lnTo>
                      <a:pt x="0" y="11377"/>
                    </a:lnTo>
                    <a:lnTo>
                      <a:pt x="0" y="8551"/>
                    </a:lnTo>
                    <a:lnTo>
                      <a:pt x="0" y="5797"/>
                    </a:lnTo>
                    <a:lnTo>
                      <a:pt x="766" y="2754"/>
                    </a:lnTo>
                    <a:lnTo>
                      <a:pt x="1021" y="2174"/>
                    </a:lnTo>
                    <a:lnTo>
                      <a:pt x="1362" y="1884"/>
                    </a:lnTo>
                    <a:lnTo>
                      <a:pt x="1362" y="1304"/>
                    </a:lnTo>
                    <a:lnTo>
                      <a:pt x="1787" y="1304"/>
                    </a:lnTo>
                    <a:lnTo>
                      <a:pt x="2043" y="1014"/>
                    </a:lnTo>
                    <a:lnTo>
                      <a:pt x="2894" y="1014"/>
                    </a:lnTo>
                    <a:lnTo>
                      <a:pt x="2894" y="725"/>
                    </a:lnTo>
                    <a:lnTo>
                      <a:pt x="3149" y="725"/>
                    </a:lnTo>
                    <a:lnTo>
                      <a:pt x="3404" y="435"/>
                    </a:lnTo>
                    <a:lnTo>
                      <a:pt x="3660" y="435"/>
                    </a:lnTo>
                    <a:lnTo>
                      <a:pt x="5021" y="145"/>
                    </a:lnTo>
                    <a:lnTo>
                      <a:pt x="6894" y="0"/>
                    </a:lnTo>
                    <a:lnTo>
                      <a:pt x="7489" y="145"/>
                    </a:lnTo>
                    <a:lnTo>
                      <a:pt x="10128" y="145"/>
                    </a:lnTo>
                    <a:lnTo>
                      <a:pt x="11489" y="145"/>
                    </a:lnTo>
                    <a:lnTo>
                      <a:pt x="12936" y="725"/>
                    </a:lnTo>
                    <a:lnTo>
                      <a:pt x="13532" y="1014"/>
                    </a:lnTo>
                    <a:lnTo>
                      <a:pt x="14298" y="1884"/>
                    </a:lnTo>
                    <a:lnTo>
                      <a:pt x="15915" y="2464"/>
                    </a:lnTo>
                    <a:lnTo>
                      <a:pt x="15915" y="2754"/>
                    </a:lnTo>
                    <a:lnTo>
                      <a:pt x="16085" y="3043"/>
                    </a:lnTo>
                    <a:lnTo>
                      <a:pt x="17702" y="2754"/>
                    </a:lnTo>
                    <a:lnTo>
                      <a:pt x="17957" y="2754"/>
                    </a:lnTo>
                    <a:lnTo>
                      <a:pt x="17957" y="3043"/>
                    </a:lnTo>
                    <a:lnTo>
                      <a:pt x="18213" y="3333"/>
                    </a:lnTo>
                    <a:lnTo>
                      <a:pt x="18213" y="3623"/>
                    </a:lnTo>
                    <a:lnTo>
                      <a:pt x="18468" y="3623"/>
                    </a:lnTo>
                    <a:lnTo>
                      <a:pt x="18468" y="4203"/>
                    </a:lnTo>
                    <a:lnTo>
                      <a:pt x="18979" y="4203"/>
                    </a:lnTo>
                    <a:lnTo>
                      <a:pt x="18979" y="5072"/>
                    </a:lnTo>
                    <a:lnTo>
                      <a:pt x="19234" y="5652"/>
                    </a:lnTo>
                    <a:lnTo>
                      <a:pt x="19915" y="8551"/>
                    </a:lnTo>
                    <a:lnTo>
                      <a:pt x="19915" y="11377"/>
                    </a:lnTo>
                    <a:lnTo>
                      <a:pt x="18979" y="14420"/>
                    </a:lnTo>
                    <a:lnTo>
                      <a:pt x="18723" y="15000"/>
                    </a:lnTo>
                    <a:lnTo>
                      <a:pt x="18723" y="15290"/>
                    </a:lnTo>
                    <a:lnTo>
                      <a:pt x="18468" y="15580"/>
                    </a:lnTo>
                    <a:lnTo>
                      <a:pt x="18213" y="15580"/>
                    </a:lnTo>
                    <a:lnTo>
                      <a:pt x="18213" y="16232"/>
                    </a:lnTo>
                    <a:lnTo>
                      <a:pt x="17957" y="16232"/>
                    </a:lnTo>
                    <a:lnTo>
                      <a:pt x="17957" y="16449"/>
                    </a:lnTo>
                    <a:lnTo>
                      <a:pt x="17362" y="16449"/>
                    </a:lnTo>
                    <a:lnTo>
                      <a:pt x="16851" y="16739"/>
                    </a:lnTo>
                    <a:lnTo>
                      <a:pt x="16085" y="16739"/>
                    </a:lnTo>
                    <a:lnTo>
                      <a:pt x="15915" y="17101"/>
                    </a:lnTo>
                    <a:lnTo>
                      <a:pt x="14979" y="16957"/>
                    </a:lnTo>
                    <a:lnTo>
                      <a:pt x="12426" y="16957"/>
                    </a:lnTo>
                    <a:lnTo>
                      <a:pt x="12000" y="17391"/>
                    </a:lnTo>
                    <a:lnTo>
                      <a:pt x="11234" y="17391"/>
                    </a:lnTo>
                    <a:lnTo>
                      <a:pt x="10894" y="17609"/>
                    </a:lnTo>
                    <a:lnTo>
                      <a:pt x="10383" y="17971"/>
                    </a:lnTo>
                    <a:lnTo>
                      <a:pt x="10128" y="18551"/>
                    </a:lnTo>
                    <a:lnTo>
                      <a:pt x="9617" y="18551"/>
                    </a:lnTo>
                    <a:lnTo>
                      <a:pt x="9362" y="19130"/>
                    </a:lnTo>
                    <a:lnTo>
                      <a:pt x="9106" y="19130"/>
                    </a:lnTo>
                    <a:lnTo>
                      <a:pt x="9106" y="19420"/>
                    </a:lnTo>
                    <a:lnTo>
                      <a:pt x="8766" y="19420"/>
                    </a:lnTo>
                    <a:lnTo>
                      <a:pt x="8340" y="19710"/>
                    </a:lnTo>
                    <a:lnTo>
                      <a:pt x="7319" y="19710"/>
                    </a:lnTo>
                    <a:lnTo>
                      <a:pt x="7064" y="19928"/>
                    </a:lnTo>
                    <a:lnTo>
                      <a:pt x="3915" y="19420"/>
                    </a:lnTo>
                    <a:lnTo>
                      <a:pt x="1532" y="18768"/>
                    </a:lnTo>
                    <a:lnTo>
                      <a:pt x="1021" y="17971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3" name="Freeform 13"/>
              <p:cNvSpPr>
                <a:spLocks/>
              </p:cNvSpPr>
              <p:nvPr/>
            </p:nvSpPr>
            <p:spPr bwMode="auto">
              <a:xfrm>
                <a:off x="4123" y="2933"/>
                <a:ext cx="63" cy="53"/>
              </a:xfrm>
              <a:custGeom>
                <a:avLst/>
                <a:gdLst>
                  <a:gd name="T0" fmla="*/ 3567 w 20000"/>
                  <a:gd name="T1" fmla="*/ 17557 h 20000"/>
                  <a:gd name="T2" fmla="*/ 2675 w 20000"/>
                  <a:gd name="T3" fmla="*/ 19847 h 20000"/>
                  <a:gd name="T4" fmla="*/ 16433 w 20000"/>
                  <a:gd name="T5" fmla="*/ 19847 h 20000"/>
                  <a:gd name="T6" fmla="*/ 17452 w 20000"/>
                  <a:gd name="T7" fmla="*/ 18779 h 20000"/>
                  <a:gd name="T8" fmla="*/ 17707 w 20000"/>
                  <a:gd name="T9" fmla="*/ 19084 h 20000"/>
                  <a:gd name="T10" fmla="*/ 17962 w 20000"/>
                  <a:gd name="T11" fmla="*/ 19084 h 20000"/>
                  <a:gd name="T12" fmla="*/ 17962 w 20000"/>
                  <a:gd name="T13" fmla="*/ 18779 h 20000"/>
                  <a:gd name="T14" fmla="*/ 18344 w 20000"/>
                  <a:gd name="T15" fmla="*/ 18626 h 20000"/>
                  <a:gd name="T16" fmla="*/ 18344 w 20000"/>
                  <a:gd name="T17" fmla="*/ 18168 h 20000"/>
                  <a:gd name="T18" fmla="*/ 18599 w 20000"/>
                  <a:gd name="T19" fmla="*/ 18015 h 20000"/>
                  <a:gd name="T20" fmla="*/ 18599 w 20000"/>
                  <a:gd name="T21" fmla="*/ 15420 h 20000"/>
                  <a:gd name="T22" fmla="*/ 18854 w 20000"/>
                  <a:gd name="T23" fmla="*/ 14962 h 20000"/>
                  <a:gd name="T24" fmla="*/ 18854 w 20000"/>
                  <a:gd name="T25" fmla="*/ 10076 h 20000"/>
                  <a:gd name="T26" fmla="*/ 19363 w 20000"/>
                  <a:gd name="T27" fmla="*/ 9771 h 20000"/>
                  <a:gd name="T28" fmla="*/ 19363 w 20000"/>
                  <a:gd name="T29" fmla="*/ 9160 h 20000"/>
                  <a:gd name="T30" fmla="*/ 19490 w 20000"/>
                  <a:gd name="T31" fmla="*/ 9008 h 20000"/>
                  <a:gd name="T32" fmla="*/ 19490 w 20000"/>
                  <a:gd name="T33" fmla="*/ 8550 h 20000"/>
                  <a:gd name="T34" fmla="*/ 19745 w 20000"/>
                  <a:gd name="T35" fmla="*/ 8397 h 20000"/>
                  <a:gd name="T36" fmla="*/ 19745 w 20000"/>
                  <a:gd name="T37" fmla="*/ 6260 h 20000"/>
                  <a:gd name="T38" fmla="*/ 19873 w 20000"/>
                  <a:gd name="T39" fmla="*/ 5802 h 20000"/>
                  <a:gd name="T40" fmla="*/ 19873 w 20000"/>
                  <a:gd name="T41" fmla="*/ 3511 h 20000"/>
                  <a:gd name="T42" fmla="*/ 19745 w 20000"/>
                  <a:gd name="T43" fmla="*/ 3053 h 20000"/>
                  <a:gd name="T44" fmla="*/ 19490 w 20000"/>
                  <a:gd name="T45" fmla="*/ 2748 h 20000"/>
                  <a:gd name="T46" fmla="*/ 18344 w 20000"/>
                  <a:gd name="T47" fmla="*/ 2748 h 20000"/>
                  <a:gd name="T48" fmla="*/ 17962 w 20000"/>
                  <a:gd name="T49" fmla="*/ 1221 h 20000"/>
                  <a:gd name="T50" fmla="*/ 17452 w 20000"/>
                  <a:gd name="T51" fmla="*/ 1221 h 20000"/>
                  <a:gd name="T52" fmla="*/ 16943 w 20000"/>
                  <a:gd name="T53" fmla="*/ 916 h 20000"/>
                  <a:gd name="T54" fmla="*/ 16051 w 20000"/>
                  <a:gd name="T55" fmla="*/ 916 h 20000"/>
                  <a:gd name="T56" fmla="*/ 15541 w 20000"/>
                  <a:gd name="T57" fmla="*/ 611 h 20000"/>
                  <a:gd name="T58" fmla="*/ 15159 w 20000"/>
                  <a:gd name="T59" fmla="*/ 305 h 20000"/>
                  <a:gd name="T60" fmla="*/ 14650 w 20000"/>
                  <a:gd name="T61" fmla="*/ 305 h 20000"/>
                  <a:gd name="T62" fmla="*/ 14140 w 20000"/>
                  <a:gd name="T63" fmla="*/ 0 h 20000"/>
                  <a:gd name="T64" fmla="*/ 3185 w 20000"/>
                  <a:gd name="T65" fmla="*/ 0 h 20000"/>
                  <a:gd name="T66" fmla="*/ 3185 w 20000"/>
                  <a:gd name="T67" fmla="*/ 305 h 20000"/>
                  <a:gd name="T68" fmla="*/ 1911 w 20000"/>
                  <a:gd name="T69" fmla="*/ 305 h 20000"/>
                  <a:gd name="T70" fmla="*/ 1911 w 20000"/>
                  <a:gd name="T71" fmla="*/ 1985 h 20000"/>
                  <a:gd name="T72" fmla="*/ 0 w 20000"/>
                  <a:gd name="T73" fmla="*/ 1985 h 20000"/>
                  <a:gd name="T74" fmla="*/ 0 w 20000"/>
                  <a:gd name="T75" fmla="*/ 8397 h 20000"/>
                  <a:gd name="T76" fmla="*/ 255 w 20000"/>
                  <a:gd name="T77" fmla="*/ 10687 h 20000"/>
                  <a:gd name="T78" fmla="*/ 255 w 20000"/>
                  <a:gd name="T79" fmla="*/ 11298 h 20000"/>
                  <a:gd name="T80" fmla="*/ 510 w 20000"/>
                  <a:gd name="T81" fmla="*/ 11756 h 20000"/>
                  <a:gd name="T82" fmla="*/ 510 w 20000"/>
                  <a:gd name="T83" fmla="*/ 12977 h 20000"/>
                  <a:gd name="T84" fmla="*/ 637 w 20000"/>
                  <a:gd name="T85" fmla="*/ 13282 h 20000"/>
                  <a:gd name="T86" fmla="*/ 892 w 20000"/>
                  <a:gd name="T87" fmla="*/ 13893 h 20000"/>
                  <a:gd name="T88" fmla="*/ 892 w 20000"/>
                  <a:gd name="T89" fmla="*/ 14504 h 20000"/>
                  <a:gd name="T90" fmla="*/ 1401 w 20000"/>
                  <a:gd name="T91" fmla="*/ 14809 h 20000"/>
                  <a:gd name="T92" fmla="*/ 1401 w 20000"/>
                  <a:gd name="T93" fmla="*/ 15878 h 20000"/>
                  <a:gd name="T94" fmla="*/ 1656 w 20000"/>
                  <a:gd name="T95" fmla="*/ 16183 h 20000"/>
                  <a:gd name="T96" fmla="*/ 1656 w 20000"/>
                  <a:gd name="T97" fmla="*/ 16489 h 20000"/>
                  <a:gd name="T98" fmla="*/ 2038 w 20000"/>
                  <a:gd name="T99" fmla="*/ 16489 h 20000"/>
                  <a:gd name="T100" fmla="*/ 2293 w 20000"/>
                  <a:gd name="T101" fmla="*/ 16794 h 20000"/>
                  <a:gd name="T102" fmla="*/ 2293 w 20000"/>
                  <a:gd name="T103" fmla="*/ 18015 h 20000"/>
                  <a:gd name="T104" fmla="*/ 2548 w 20000"/>
                  <a:gd name="T105" fmla="*/ 18015 h 20000"/>
                  <a:gd name="T106" fmla="*/ 2548 w 20000"/>
                  <a:gd name="T107" fmla="*/ 18168 h 20000"/>
                  <a:gd name="T108" fmla="*/ 2675 w 20000"/>
                  <a:gd name="T109" fmla="*/ 18168 h 20000"/>
                  <a:gd name="T110" fmla="*/ 2675 w 20000"/>
                  <a:gd name="T111" fmla="*/ 19084 h 20000"/>
                  <a:gd name="T112" fmla="*/ 3567 w 20000"/>
                  <a:gd name="T113" fmla="*/ 175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67" y="17557"/>
                    </a:moveTo>
                    <a:lnTo>
                      <a:pt x="2675" y="19847"/>
                    </a:lnTo>
                    <a:lnTo>
                      <a:pt x="16433" y="19847"/>
                    </a:lnTo>
                    <a:lnTo>
                      <a:pt x="17452" y="18779"/>
                    </a:lnTo>
                    <a:lnTo>
                      <a:pt x="17707" y="19084"/>
                    </a:lnTo>
                    <a:lnTo>
                      <a:pt x="17962" y="19084"/>
                    </a:lnTo>
                    <a:lnTo>
                      <a:pt x="17962" y="18779"/>
                    </a:lnTo>
                    <a:lnTo>
                      <a:pt x="18344" y="18626"/>
                    </a:lnTo>
                    <a:lnTo>
                      <a:pt x="18344" y="18168"/>
                    </a:lnTo>
                    <a:lnTo>
                      <a:pt x="18599" y="18015"/>
                    </a:lnTo>
                    <a:lnTo>
                      <a:pt x="18599" y="15420"/>
                    </a:lnTo>
                    <a:lnTo>
                      <a:pt x="18854" y="14962"/>
                    </a:lnTo>
                    <a:lnTo>
                      <a:pt x="18854" y="10076"/>
                    </a:lnTo>
                    <a:lnTo>
                      <a:pt x="19363" y="9771"/>
                    </a:lnTo>
                    <a:lnTo>
                      <a:pt x="19363" y="9160"/>
                    </a:lnTo>
                    <a:lnTo>
                      <a:pt x="19490" y="9008"/>
                    </a:lnTo>
                    <a:lnTo>
                      <a:pt x="19490" y="8550"/>
                    </a:lnTo>
                    <a:lnTo>
                      <a:pt x="19745" y="8397"/>
                    </a:lnTo>
                    <a:lnTo>
                      <a:pt x="19745" y="6260"/>
                    </a:lnTo>
                    <a:lnTo>
                      <a:pt x="19873" y="5802"/>
                    </a:lnTo>
                    <a:lnTo>
                      <a:pt x="19873" y="3511"/>
                    </a:lnTo>
                    <a:lnTo>
                      <a:pt x="19745" y="3053"/>
                    </a:lnTo>
                    <a:lnTo>
                      <a:pt x="19490" y="2748"/>
                    </a:lnTo>
                    <a:lnTo>
                      <a:pt x="18344" y="2748"/>
                    </a:lnTo>
                    <a:lnTo>
                      <a:pt x="17962" y="1221"/>
                    </a:lnTo>
                    <a:lnTo>
                      <a:pt x="17452" y="1221"/>
                    </a:lnTo>
                    <a:lnTo>
                      <a:pt x="16943" y="916"/>
                    </a:lnTo>
                    <a:lnTo>
                      <a:pt x="16051" y="916"/>
                    </a:lnTo>
                    <a:lnTo>
                      <a:pt x="15541" y="611"/>
                    </a:lnTo>
                    <a:lnTo>
                      <a:pt x="15159" y="305"/>
                    </a:lnTo>
                    <a:lnTo>
                      <a:pt x="14650" y="305"/>
                    </a:lnTo>
                    <a:lnTo>
                      <a:pt x="14140" y="0"/>
                    </a:lnTo>
                    <a:lnTo>
                      <a:pt x="3185" y="0"/>
                    </a:lnTo>
                    <a:lnTo>
                      <a:pt x="3185" y="305"/>
                    </a:lnTo>
                    <a:lnTo>
                      <a:pt x="1911" y="305"/>
                    </a:lnTo>
                    <a:lnTo>
                      <a:pt x="1911" y="1985"/>
                    </a:lnTo>
                    <a:lnTo>
                      <a:pt x="0" y="1985"/>
                    </a:lnTo>
                    <a:lnTo>
                      <a:pt x="0" y="8397"/>
                    </a:lnTo>
                    <a:lnTo>
                      <a:pt x="255" y="10687"/>
                    </a:lnTo>
                    <a:lnTo>
                      <a:pt x="255" y="11298"/>
                    </a:lnTo>
                    <a:lnTo>
                      <a:pt x="510" y="11756"/>
                    </a:lnTo>
                    <a:lnTo>
                      <a:pt x="510" y="12977"/>
                    </a:lnTo>
                    <a:lnTo>
                      <a:pt x="637" y="13282"/>
                    </a:lnTo>
                    <a:lnTo>
                      <a:pt x="892" y="13893"/>
                    </a:lnTo>
                    <a:lnTo>
                      <a:pt x="892" y="14504"/>
                    </a:lnTo>
                    <a:lnTo>
                      <a:pt x="1401" y="14809"/>
                    </a:lnTo>
                    <a:lnTo>
                      <a:pt x="1401" y="15878"/>
                    </a:lnTo>
                    <a:lnTo>
                      <a:pt x="1656" y="16183"/>
                    </a:lnTo>
                    <a:lnTo>
                      <a:pt x="1656" y="16489"/>
                    </a:lnTo>
                    <a:lnTo>
                      <a:pt x="2038" y="16489"/>
                    </a:lnTo>
                    <a:lnTo>
                      <a:pt x="2293" y="16794"/>
                    </a:lnTo>
                    <a:lnTo>
                      <a:pt x="2293" y="18015"/>
                    </a:lnTo>
                    <a:lnTo>
                      <a:pt x="2548" y="18015"/>
                    </a:lnTo>
                    <a:lnTo>
                      <a:pt x="2548" y="18168"/>
                    </a:lnTo>
                    <a:lnTo>
                      <a:pt x="2675" y="18168"/>
                    </a:lnTo>
                    <a:lnTo>
                      <a:pt x="2675" y="19084"/>
                    </a:lnTo>
                    <a:lnTo>
                      <a:pt x="3567" y="1755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4" name="Freeform 14"/>
              <p:cNvSpPr>
                <a:spLocks/>
              </p:cNvSpPr>
              <p:nvPr/>
            </p:nvSpPr>
            <p:spPr bwMode="auto">
              <a:xfrm>
                <a:off x="3811" y="3227"/>
                <a:ext cx="116" cy="183"/>
              </a:xfrm>
              <a:custGeom>
                <a:avLst/>
                <a:gdLst>
                  <a:gd name="T0" fmla="*/ 14364 w 20000"/>
                  <a:gd name="T1" fmla="*/ 13493 h 20000"/>
                  <a:gd name="T2" fmla="*/ 15601 w 20000"/>
                  <a:gd name="T3" fmla="*/ 13057 h 20000"/>
                  <a:gd name="T4" fmla="*/ 16014 w 20000"/>
                  <a:gd name="T5" fmla="*/ 12926 h 20000"/>
                  <a:gd name="T6" fmla="*/ 16289 w 20000"/>
                  <a:gd name="T7" fmla="*/ 12576 h 20000"/>
                  <a:gd name="T8" fmla="*/ 16770 w 20000"/>
                  <a:gd name="T9" fmla="*/ 12445 h 20000"/>
                  <a:gd name="T10" fmla="*/ 16976 w 20000"/>
                  <a:gd name="T11" fmla="*/ 12009 h 20000"/>
                  <a:gd name="T12" fmla="*/ 17526 w 20000"/>
                  <a:gd name="T13" fmla="*/ 11834 h 20000"/>
                  <a:gd name="T14" fmla="*/ 17801 w 20000"/>
                  <a:gd name="T15" fmla="*/ 11528 h 20000"/>
                  <a:gd name="T16" fmla="*/ 18488 w 20000"/>
                  <a:gd name="T17" fmla="*/ 11397 h 20000"/>
                  <a:gd name="T18" fmla="*/ 18763 w 20000"/>
                  <a:gd name="T19" fmla="*/ 10786 h 20000"/>
                  <a:gd name="T20" fmla="*/ 19175 w 20000"/>
                  <a:gd name="T21" fmla="*/ 9738 h 20000"/>
                  <a:gd name="T22" fmla="*/ 19931 w 20000"/>
                  <a:gd name="T23" fmla="*/ 7904 h 20000"/>
                  <a:gd name="T24" fmla="*/ 19656 w 20000"/>
                  <a:gd name="T25" fmla="*/ 4541 h 20000"/>
                  <a:gd name="T26" fmla="*/ 19656 w 20000"/>
                  <a:gd name="T27" fmla="*/ 3013 h 20000"/>
                  <a:gd name="T28" fmla="*/ 19175 w 20000"/>
                  <a:gd name="T29" fmla="*/ 2751 h 20000"/>
                  <a:gd name="T30" fmla="*/ 18763 w 20000"/>
                  <a:gd name="T31" fmla="*/ 2096 h 20000"/>
                  <a:gd name="T32" fmla="*/ 17801 w 20000"/>
                  <a:gd name="T33" fmla="*/ 1834 h 20000"/>
                  <a:gd name="T34" fmla="*/ 17251 w 20000"/>
                  <a:gd name="T35" fmla="*/ 1528 h 20000"/>
                  <a:gd name="T36" fmla="*/ 16770 w 20000"/>
                  <a:gd name="T37" fmla="*/ 1354 h 20000"/>
                  <a:gd name="T38" fmla="*/ 16289 w 20000"/>
                  <a:gd name="T39" fmla="*/ 1048 h 20000"/>
                  <a:gd name="T40" fmla="*/ 15808 w 20000"/>
                  <a:gd name="T41" fmla="*/ 786 h 20000"/>
                  <a:gd name="T42" fmla="*/ 14845 w 20000"/>
                  <a:gd name="T43" fmla="*/ 437 h 20000"/>
                  <a:gd name="T44" fmla="*/ 12921 w 20000"/>
                  <a:gd name="T45" fmla="*/ 306 h 20000"/>
                  <a:gd name="T46" fmla="*/ 4330 w 20000"/>
                  <a:gd name="T47" fmla="*/ 175 h 20000"/>
                  <a:gd name="T48" fmla="*/ 3918 w 20000"/>
                  <a:gd name="T49" fmla="*/ 306 h 20000"/>
                  <a:gd name="T50" fmla="*/ 3643 w 20000"/>
                  <a:gd name="T51" fmla="*/ 1223 h 20000"/>
                  <a:gd name="T52" fmla="*/ 3368 w 20000"/>
                  <a:gd name="T53" fmla="*/ 2445 h 20000"/>
                  <a:gd name="T54" fmla="*/ 2887 w 20000"/>
                  <a:gd name="T55" fmla="*/ 3013 h 20000"/>
                  <a:gd name="T56" fmla="*/ 2474 w 20000"/>
                  <a:gd name="T57" fmla="*/ 3537 h 20000"/>
                  <a:gd name="T58" fmla="*/ 1924 w 20000"/>
                  <a:gd name="T59" fmla="*/ 3799 h 20000"/>
                  <a:gd name="T60" fmla="*/ 1168 w 20000"/>
                  <a:gd name="T61" fmla="*/ 4236 h 20000"/>
                  <a:gd name="T62" fmla="*/ 962 w 20000"/>
                  <a:gd name="T63" fmla="*/ 5022 h 20000"/>
                  <a:gd name="T64" fmla="*/ 412 w 20000"/>
                  <a:gd name="T65" fmla="*/ 5328 h 20000"/>
                  <a:gd name="T66" fmla="*/ 206 w 20000"/>
                  <a:gd name="T67" fmla="*/ 8515 h 20000"/>
                  <a:gd name="T68" fmla="*/ 412 w 20000"/>
                  <a:gd name="T69" fmla="*/ 16419 h 20000"/>
                  <a:gd name="T70" fmla="*/ 962 w 20000"/>
                  <a:gd name="T71" fmla="*/ 16725 h 20000"/>
                  <a:gd name="T72" fmla="*/ 1924 w 20000"/>
                  <a:gd name="T73" fmla="*/ 16900 h 20000"/>
                  <a:gd name="T74" fmla="*/ 2131 w 20000"/>
                  <a:gd name="T75" fmla="*/ 17162 h 20000"/>
                  <a:gd name="T76" fmla="*/ 2887 w 20000"/>
                  <a:gd name="T77" fmla="*/ 17598 h 20000"/>
                  <a:gd name="T78" fmla="*/ 3643 w 20000"/>
                  <a:gd name="T79" fmla="*/ 18253 h 20000"/>
                  <a:gd name="T80" fmla="*/ 3918 w 20000"/>
                  <a:gd name="T81" fmla="*/ 18515 h 20000"/>
                  <a:gd name="T82" fmla="*/ 7216 w 20000"/>
                  <a:gd name="T83" fmla="*/ 19956 h 20000"/>
                  <a:gd name="T84" fmla="*/ 9003 w 20000"/>
                  <a:gd name="T85" fmla="*/ 18996 h 20000"/>
                  <a:gd name="T86" fmla="*/ 11134 w 20000"/>
                  <a:gd name="T87" fmla="*/ 18996 h 20000"/>
                  <a:gd name="T88" fmla="*/ 12921 w 20000"/>
                  <a:gd name="T89" fmla="*/ 19170 h 20000"/>
                  <a:gd name="T90" fmla="*/ 14570 w 20000"/>
                  <a:gd name="T91" fmla="*/ 18996 h 20000"/>
                  <a:gd name="T92" fmla="*/ 14570 w 20000"/>
                  <a:gd name="T93" fmla="*/ 15633 h 20000"/>
                  <a:gd name="T94" fmla="*/ 14364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64" y="13843"/>
                    </a:moveTo>
                    <a:lnTo>
                      <a:pt x="14089" y="13493"/>
                    </a:lnTo>
                    <a:lnTo>
                      <a:pt x="14364" y="13493"/>
                    </a:lnTo>
                    <a:lnTo>
                      <a:pt x="14364" y="13231"/>
                    </a:lnTo>
                    <a:lnTo>
                      <a:pt x="15601" y="13231"/>
                    </a:lnTo>
                    <a:lnTo>
                      <a:pt x="15601" y="13057"/>
                    </a:lnTo>
                    <a:lnTo>
                      <a:pt x="15808" y="13057"/>
                    </a:lnTo>
                    <a:lnTo>
                      <a:pt x="15808" y="12926"/>
                    </a:lnTo>
                    <a:lnTo>
                      <a:pt x="16014" y="12926"/>
                    </a:lnTo>
                    <a:lnTo>
                      <a:pt x="16014" y="12751"/>
                    </a:lnTo>
                    <a:lnTo>
                      <a:pt x="16289" y="12751"/>
                    </a:lnTo>
                    <a:lnTo>
                      <a:pt x="16289" y="12576"/>
                    </a:lnTo>
                    <a:lnTo>
                      <a:pt x="16564" y="12576"/>
                    </a:lnTo>
                    <a:lnTo>
                      <a:pt x="16564" y="12445"/>
                    </a:lnTo>
                    <a:lnTo>
                      <a:pt x="16770" y="12445"/>
                    </a:lnTo>
                    <a:lnTo>
                      <a:pt x="16770" y="12140"/>
                    </a:lnTo>
                    <a:lnTo>
                      <a:pt x="16976" y="12140"/>
                    </a:lnTo>
                    <a:lnTo>
                      <a:pt x="16976" y="12009"/>
                    </a:lnTo>
                    <a:lnTo>
                      <a:pt x="17251" y="12009"/>
                    </a:lnTo>
                    <a:lnTo>
                      <a:pt x="17251" y="11834"/>
                    </a:lnTo>
                    <a:lnTo>
                      <a:pt x="17526" y="11834"/>
                    </a:lnTo>
                    <a:lnTo>
                      <a:pt x="17526" y="11703"/>
                    </a:lnTo>
                    <a:lnTo>
                      <a:pt x="17801" y="11703"/>
                    </a:lnTo>
                    <a:lnTo>
                      <a:pt x="17801" y="11528"/>
                    </a:lnTo>
                    <a:lnTo>
                      <a:pt x="18007" y="11528"/>
                    </a:lnTo>
                    <a:lnTo>
                      <a:pt x="18007" y="11397"/>
                    </a:lnTo>
                    <a:lnTo>
                      <a:pt x="18488" y="11397"/>
                    </a:lnTo>
                    <a:lnTo>
                      <a:pt x="18488" y="11223"/>
                    </a:lnTo>
                    <a:lnTo>
                      <a:pt x="18763" y="11223"/>
                    </a:lnTo>
                    <a:lnTo>
                      <a:pt x="18763" y="10786"/>
                    </a:lnTo>
                    <a:lnTo>
                      <a:pt x="18969" y="10655"/>
                    </a:lnTo>
                    <a:lnTo>
                      <a:pt x="19175" y="10306"/>
                    </a:lnTo>
                    <a:lnTo>
                      <a:pt x="19175" y="9738"/>
                    </a:lnTo>
                    <a:lnTo>
                      <a:pt x="19656" y="9563"/>
                    </a:lnTo>
                    <a:lnTo>
                      <a:pt x="19656" y="8035"/>
                    </a:lnTo>
                    <a:lnTo>
                      <a:pt x="19931" y="7904"/>
                    </a:lnTo>
                    <a:lnTo>
                      <a:pt x="19931" y="7293"/>
                    </a:lnTo>
                    <a:lnTo>
                      <a:pt x="19656" y="7293"/>
                    </a:lnTo>
                    <a:lnTo>
                      <a:pt x="19656" y="4541"/>
                    </a:lnTo>
                    <a:lnTo>
                      <a:pt x="19931" y="4410"/>
                    </a:lnTo>
                    <a:lnTo>
                      <a:pt x="19931" y="3013"/>
                    </a:lnTo>
                    <a:lnTo>
                      <a:pt x="19656" y="3013"/>
                    </a:lnTo>
                    <a:lnTo>
                      <a:pt x="19450" y="2882"/>
                    </a:lnTo>
                    <a:lnTo>
                      <a:pt x="19450" y="2751"/>
                    </a:lnTo>
                    <a:lnTo>
                      <a:pt x="19175" y="2751"/>
                    </a:lnTo>
                    <a:lnTo>
                      <a:pt x="19175" y="2445"/>
                    </a:lnTo>
                    <a:lnTo>
                      <a:pt x="18763" y="2445"/>
                    </a:lnTo>
                    <a:lnTo>
                      <a:pt x="18763" y="2096"/>
                    </a:lnTo>
                    <a:lnTo>
                      <a:pt x="18213" y="2096"/>
                    </a:lnTo>
                    <a:lnTo>
                      <a:pt x="18213" y="1965"/>
                    </a:lnTo>
                    <a:lnTo>
                      <a:pt x="17801" y="1834"/>
                    </a:lnTo>
                    <a:lnTo>
                      <a:pt x="17526" y="1834"/>
                    </a:lnTo>
                    <a:lnTo>
                      <a:pt x="17251" y="1703"/>
                    </a:lnTo>
                    <a:lnTo>
                      <a:pt x="17251" y="1528"/>
                    </a:lnTo>
                    <a:lnTo>
                      <a:pt x="16976" y="1528"/>
                    </a:lnTo>
                    <a:lnTo>
                      <a:pt x="16976" y="1354"/>
                    </a:lnTo>
                    <a:lnTo>
                      <a:pt x="16770" y="1354"/>
                    </a:lnTo>
                    <a:lnTo>
                      <a:pt x="16770" y="1223"/>
                    </a:lnTo>
                    <a:lnTo>
                      <a:pt x="16564" y="1223"/>
                    </a:lnTo>
                    <a:lnTo>
                      <a:pt x="16289" y="1048"/>
                    </a:lnTo>
                    <a:lnTo>
                      <a:pt x="16289" y="917"/>
                    </a:lnTo>
                    <a:lnTo>
                      <a:pt x="15808" y="917"/>
                    </a:lnTo>
                    <a:lnTo>
                      <a:pt x="15808" y="786"/>
                    </a:lnTo>
                    <a:lnTo>
                      <a:pt x="15326" y="611"/>
                    </a:lnTo>
                    <a:lnTo>
                      <a:pt x="15120" y="611"/>
                    </a:lnTo>
                    <a:lnTo>
                      <a:pt x="14845" y="437"/>
                    </a:lnTo>
                    <a:lnTo>
                      <a:pt x="14364" y="437"/>
                    </a:lnTo>
                    <a:lnTo>
                      <a:pt x="14364" y="306"/>
                    </a:lnTo>
                    <a:lnTo>
                      <a:pt x="12921" y="306"/>
                    </a:lnTo>
                    <a:lnTo>
                      <a:pt x="12921" y="0"/>
                    </a:lnTo>
                    <a:lnTo>
                      <a:pt x="4330" y="0"/>
                    </a:lnTo>
                    <a:lnTo>
                      <a:pt x="4330" y="175"/>
                    </a:lnTo>
                    <a:lnTo>
                      <a:pt x="4124" y="175"/>
                    </a:lnTo>
                    <a:lnTo>
                      <a:pt x="4124" y="306"/>
                    </a:lnTo>
                    <a:lnTo>
                      <a:pt x="3918" y="306"/>
                    </a:lnTo>
                    <a:lnTo>
                      <a:pt x="3918" y="1048"/>
                    </a:lnTo>
                    <a:lnTo>
                      <a:pt x="3643" y="1048"/>
                    </a:lnTo>
                    <a:lnTo>
                      <a:pt x="3643" y="1223"/>
                    </a:lnTo>
                    <a:lnTo>
                      <a:pt x="3918" y="1223"/>
                    </a:lnTo>
                    <a:lnTo>
                      <a:pt x="3918" y="2445"/>
                    </a:lnTo>
                    <a:lnTo>
                      <a:pt x="3368" y="2445"/>
                    </a:lnTo>
                    <a:lnTo>
                      <a:pt x="3162" y="2751"/>
                    </a:lnTo>
                    <a:lnTo>
                      <a:pt x="3162" y="3013"/>
                    </a:lnTo>
                    <a:lnTo>
                      <a:pt x="2887" y="3013"/>
                    </a:lnTo>
                    <a:lnTo>
                      <a:pt x="2887" y="3188"/>
                    </a:lnTo>
                    <a:lnTo>
                      <a:pt x="2474" y="3319"/>
                    </a:lnTo>
                    <a:lnTo>
                      <a:pt x="2474" y="3537"/>
                    </a:lnTo>
                    <a:lnTo>
                      <a:pt x="2131" y="3668"/>
                    </a:lnTo>
                    <a:lnTo>
                      <a:pt x="2131" y="3799"/>
                    </a:lnTo>
                    <a:lnTo>
                      <a:pt x="1924" y="3799"/>
                    </a:lnTo>
                    <a:lnTo>
                      <a:pt x="1924" y="4105"/>
                    </a:lnTo>
                    <a:lnTo>
                      <a:pt x="1649" y="4236"/>
                    </a:lnTo>
                    <a:lnTo>
                      <a:pt x="1168" y="4236"/>
                    </a:lnTo>
                    <a:lnTo>
                      <a:pt x="1168" y="4716"/>
                    </a:lnTo>
                    <a:lnTo>
                      <a:pt x="962" y="4847"/>
                    </a:lnTo>
                    <a:lnTo>
                      <a:pt x="962" y="5022"/>
                    </a:lnTo>
                    <a:lnTo>
                      <a:pt x="687" y="5153"/>
                    </a:lnTo>
                    <a:lnTo>
                      <a:pt x="687" y="5328"/>
                    </a:lnTo>
                    <a:lnTo>
                      <a:pt x="412" y="5328"/>
                    </a:lnTo>
                    <a:lnTo>
                      <a:pt x="412" y="8035"/>
                    </a:lnTo>
                    <a:lnTo>
                      <a:pt x="206" y="8210"/>
                    </a:lnTo>
                    <a:lnTo>
                      <a:pt x="206" y="8515"/>
                    </a:lnTo>
                    <a:lnTo>
                      <a:pt x="0" y="8646"/>
                    </a:lnTo>
                    <a:lnTo>
                      <a:pt x="0" y="16419"/>
                    </a:lnTo>
                    <a:lnTo>
                      <a:pt x="412" y="16419"/>
                    </a:lnTo>
                    <a:lnTo>
                      <a:pt x="412" y="16550"/>
                    </a:lnTo>
                    <a:lnTo>
                      <a:pt x="962" y="16550"/>
                    </a:lnTo>
                    <a:lnTo>
                      <a:pt x="962" y="16725"/>
                    </a:lnTo>
                    <a:lnTo>
                      <a:pt x="1649" y="16725"/>
                    </a:lnTo>
                    <a:lnTo>
                      <a:pt x="1649" y="16900"/>
                    </a:lnTo>
                    <a:lnTo>
                      <a:pt x="1924" y="16900"/>
                    </a:lnTo>
                    <a:lnTo>
                      <a:pt x="1924" y="16987"/>
                    </a:lnTo>
                    <a:lnTo>
                      <a:pt x="2131" y="16987"/>
                    </a:lnTo>
                    <a:lnTo>
                      <a:pt x="2131" y="17162"/>
                    </a:lnTo>
                    <a:lnTo>
                      <a:pt x="2612" y="17162"/>
                    </a:lnTo>
                    <a:lnTo>
                      <a:pt x="2612" y="17424"/>
                    </a:lnTo>
                    <a:lnTo>
                      <a:pt x="2887" y="17598"/>
                    </a:lnTo>
                    <a:lnTo>
                      <a:pt x="2887" y="17904"/>
                    </a:lnTo>
                    <a:lnTo>
                      <a:pt x="3162" y="18079"/>
                    </a:lnTo>
                    <a:lnTo>
                      <a:pt x="3643" y="18253"/>
                    </a:lnTo>
                    <a:lnTo>
                      <a:pt x="3643" y="18341"/>
                    </a:lnTo>
                    <a:lnTo>
                      <a:pt x="3918" y="18341"/>
                    </a:lnTo>
                    <a:lnTo>
                      <a:pt x="3918" y="18515"/>
                    </a:lnTo>
                    <a:lnTo>
                      <a:pt x="7216" y="19956"/>
                    </a:lnTo>
                    <a:lnTo>
                      <a:pt x="8316" y="18821"/>
                    </a:lnTo>
                    <a:lnTo>
                      <a:pt x="8729" y="18821"/>
                    </a:lnTo>
                    <a:lnTo>
                      <a:pt x="9003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0928" y="19170"/>
                    </a:lnTo>
                    <a:lnTo>
                      <a:pt x="12921" y="19170"/>
                    </a:lnTo>
                    <a:lnTo>
                      <a:pt x="12646" y="19170"/>
                    </a:lnTo>
                    <a:lnTo>
                      <a:pt x="14570" y="19170"/>
                    </a:lnTo>
                    <a:lnTo>
                      <a:pt x="14570" y="18996"/>
                    </a:lnTo>
                    <a:lnTo>
                      <a:pt x="15120" y="15808"/>
                    </a:lnTo>
                    <a:lnTo>
                      <a:pt x="14845" y="15808"/>
                    </a:lnTo>
                    <a:lnTo>
                      <a:pt x="14570" y="15633"/>
                    </a:lnTo>
                    <a:lnTo>
                      <a:pt x="14570" y="15502"/>
                    </a:lnTo>
                    <a:lnTo>
                      <a:pt x="14089" y="13668"/>
                    </a:lnTo>
                    <a:lnTo>
                      <a:pt x="14364" y="13843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5" name="Freeform 15"/>
              <p:cNvSpPr>
                <a:spLocks/>
              </p:cNvSpPr>
              <p:nvPr/>
            </p:nvSpPr>
            <p:spPr bwMode="auto">
              <a:xfrm>
                <a:off x="3811" y="3170"/>
                <a:ext cx="163" cy="110"/>
              </a:xfrm>
              <a:custGeom>
                <a:avLst/>
                <a:gdLst>
                  <a:gd name="T0" fmla="*/ 18676 w 20000"/>
                  <a:gd name="T1" fmla="*/ 18986 h 20000"/>
                  <a:gd name="T2" fmla="*/ 18971 w 20000"/>
                  <a:gd name="T3" fmla="*/ 19928 h 20000"/>
                  <a:gd name="T4" fmla="*/ 7108 w 20000"/>
                  <a:gd name="T5" fmla="*/ 19928 h 20000"/>
                  <a:gd name="T6" fmla="*/ 6716 w 20000"/>
                  <a:gd name="T7" fmla="*/ 19493 h 20000"/>
                  <a:gd name="T8" fmla="*/ 5539 w 20000"/>
                  <a:gd name="T9" fmla="*/ 19130 h 20000"/>
                  <a:gd name="T10" fmla="*/ 4265 w 20000"/>
                  <a:gd name="T11" fmla="*/ 18261 h 20000"/>
                  <a:gd name="T12" fmla="*/ 3088 w 20000"/>
                  <a:gd name="T13" fmla="*/ 17899 h 20000"/>
                  <a:gd name="T14" fmla="*/ 2647 w 20000"/>
                  <a:gd name="T15" fmla="*/ 17101 h 20000"/>
                  <a:gd name="T16" fmla="*/ 2255 w 20000"/>
                  <a:gd name="T17" fmla="*/ 16667 h 20000"/>
                  <a:gd name="T18" fmla="*/ 1667 w 20000"/>
                  <a:gd name="T19" fmla="*/ 15362 h 20000"/>
                  <a:gd name="T20" fmla="*/ 1667 w 20000"/>
                  <a:gd name="T21" fmla="*/ 14565 h 20000"/>
                  <a:gd name="T22" fmla="*/ 1225 w 20000"/>
                  <a:gd name="T23" fmla="*/ 14130 h 20000"/>
                  <a:gd name="T24" fmla="*/ 1029 w 20000"/>
                  <a:gd name="T25" fmla="*/ 14565 h 20000"/>
                  <a:gd name="T26" fmla="*/ 833 w 20000"/>
                  <a:gd name="T27" fmla="*/ 14130 h 20000"/>
                  <a:gd name="T28" fmla="*/ 833 w 20000"/>
                  <a:gd name="T29" fmla="*/ 12899 h 20000"/>
                  <a:gd name="T30" fmla="*/ 392 w 20000"/>
                  <a:gd name="T31" fmla="*/ 12899 h 20000"/>
                  <a:gd name="T32" fmla="*/ 392 w 20000"/>
                  <a:gd name="T33" fmla="*/ 12536 h 20000"/>
                  <a:gd name="T34" fmla="*/ 196 w 20000"/>
                  <a:gd name="T35" fmla="*/ 12101 h 20000"/>
                  <a:gd name="T36" fmla="*/ 0 w 20000"/>
                  <a:gd name="T37" fmla="*/ 11232 h 20000"/>
                  <a:gd name="T38" fmla="*/ 0 w 20000"/>
                  <a:gd name="T39" fmla="*/ 1667 h 20000"/>
                  <a:gd name="T40" fmla="*/ 196 w 20000"/>
                  <a:gd name="T41" fmla="*/ 1667 h 20000"/>
                  <a:gd name="T42" fmla="*/ 392 w 20000"/>
                  <a:gd name="T43" fmla="*/ 1232 h 20000"/>
                  <a:gd name="T44" fmla="*/ 1422 w 20000"/>
                  <a:gd name="T45" fmla="*/ 1232 h 20000"/>
                  <a:gd name="T46" fmla="*/ 1863 w 20000"/>
                  <a:gd name="T47" fmla="*/ 870 h 20000"/>
                  <a:gd name="T48" fmla="*/ 2059 w 20000"/>
                  <a:gd name="T49" fmla="*/ 870 h 20000"/>
                  <a:gd name="T50" fmla="*/ 2451 w 20000"/>
                  <a:gd name="T51" fmla="*/ 435 h 20000"/>
                  <a:gd name="T52" fmla="*/ 2892 w 20000"/>
                  <a:gd name="T53" fmla="*/ 435 h 20000"/>
                  <a:gd name="T54" fmla="*/ 3088 w 20000"/>
                  <a:gd name="T55" fmla="*/ 0 h 20000"/>
                  <a:gd name="T56" fmla="*/ 17941 w 20000"/>
                  <a:gd name="T57" fmla="*/ 0 h 20000"/>
                  <a:gd name="T58" fmla="*/ 18137 w 20000"/>
                  <a:gd name="T59" fmla="*/ 435 h 20000"/>
                  <a:gd name="T60" fmla="*/ 18333 w 20000"/>
                  <a:gd name="T61" fmla="*/ 435 h 20000"/>
                  <a:gd name="T62" fmla="*/ 18480 w 20000"/>
                  <a:gd name="T63" fmla="*/ 870 h 20000"/>
                  <a:gd name="T64" fmla="*/ 18725 w 20000"/>
                  <a:gd name="T65" fmla="*/ 870 h 20000"/>
                  <a:gd name="T66" fmla="*/ 18725 w 20000"/>
                  <a:gd name="T67" fmla="*/ 1667 h 20000"/>
                  <a:gd name="T68" fmla="*/ 19118 w 20000"/>
                  <a:gd name="T69" fmla="*/ 1667 h 20000"/>
                  <a:gd name="T70" fmla="*/ 19314 w 20000"/>
                  <a:gd name="T71" fmla="*/ 2101 h 20000"/>
                  <a:gd name="T72" fmla="*/ 19314 w 20000"/>
                  <a:gd name="T73" fmla="*/ 2536 h 20000"/>
                  <a:gd name="T74" fmla="*/ 19755 w 20000"/>
                  <a:gd name="T75" fmla="*/ 2536 h 20000"/>
                  <a:gd name="T76" fmla="*/ 19951 w 20000"/>
                  <a:gd name="T77" fmla="*/ 2899 h 20000"/>
                  <a:gd name="T78" fmla="*/ 19951 w 20000"/>
                  <a:gd name="T79" fmla="*/ 14565 h 20000"/>
                  <a:gd name="T80" fmla="*/ 19755 w 20000"/>
                  <a:gd name="T81" fmla="*/ 14565 h 20000"/>
                  <a:gd name="T82" fmla="*/ 19755 w 20000"/>
                  <a:gd name="T83" fmla="*/ 14928 h 20000"/>
                  <a:gd name="T84" fmla="*/ 19559 w 20000"/>
                  <a:gd name="T85" fmla="*/ 14928 h 20000"/>
                  <a:gd name="T86" fmla="*/ 19559 w 20000"/>
                  <a:gd name="T87" fmla="*/ 15362 h 20000"/>
                  <a:gd name="T88" fmla="*/ 19314 w 20000"/>
                  <a:gd name="T89" fmla="*/ 15362 h 20000"/>
                  <a:gd name="T90" fmla="*/ 19314 w 20000"/>
                  <a:gd name="T91" fmla="*/ 17101 h 20000"/>
                  <a:gd name="T92" fmla="*/ 19118 w 20000"/>
                  <a:gd name="T93" fmla="*/ 17101 h 20000"/>
                  <a:gd name="T94" fmla="*/ 19118 w 20000"/>
                  <a:gd name="T95" fmla="*/ 19130 h 20000"/>
                  <a:gd name="T96" fmla="*/ 18971 w 20000"/>
                  <a:gd name="T97" fmla="*/ 19130 h 20000"/>
                  <a:gd name="T98" fmla="*/ 18971 w 20000"/>
                  <a:gd name="T99" fmla="*/ 19493 h 20000"/>
                  <a:gd name="T100" fmla="*/ 18676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676" y="18986"/>
                    </a:moveTo>
                    <a:lnTo>
                      <a:pt x="18971" y="19928"/>
                    </a:lnTo>
                    <a:lnTo>
                      <a:pt x="7108" y="19928"/>
                    </a:lnTo>
                    <a:lnTo>
                      <a:pt x="6716" y="19493"/>
                    </a:lnTo>
                    <a:lnTo>
                      <a:pt x="5539" y="19130"/>
                    </a:lnTo>
                    <a:lnTo>
                      <a:pt x="4265" y="18261"/>
                    </a:lnTo>
                    <a:lnTo>
                      <a:pt x="3088" y="17899"/>
                    </a:lnTo>
                    <a:lnTo>
                      <a:pt x="2647" y="17101"/>
                    </a:lnTo>
                    <a:lnTo>
                      <a:pt x="2255" y="16667"/>
                    </a:lnTo>
                    <a:lnTo>
                      <a:pt x="1667" y="15362"/>
                    </a:lnTo>
                    <a:lnTo>
                      <a:pt x="1667" y="14565"/>
                    </a:lnTo>
                    <a:lnTo>
                      <a:pt x="1225" y="14130"/>
                    </a:lnTo>
                    <a:lnTo>
                      <a:pt x="1029" y="14565"/>
                    </a:lnTo>
                    <a:lnTo>
                      <a:pt x="833" y="14130"/>
                    </a:lnTo>
                    <a:lnTo>
                      <a:pt x="833" y="12899"/>
                    </a:lnTo>
                    <a:lnTo>
                      <a:pt x="392" y="12899"/>
                    </a:lnTo>
                    <a:lnTo>
                      <a:pt x="392" y="12536"/>
                    </a:lnTo>
                    <a:lnTo>
                      <a:pt x="196" y="12101"/>
                    </a:lnTo>
                    <a:lnTo>
                      <a:pt x="0" y="11232"/>
                    </a:lnTo>
                    <a:lnTo>
                      <a:pt x="0" y="1667"/>
                    </a:lnTo>
                    <a:lnTo>
                      <a:pt x="196" y="1667"/>
                    </a:lnTo>
                    <a:lnTo>
                      <a:pt x="392" y="1232"/>
                    </a:lnTo>
                    <a:lnTo>
                      <a:pt x="1422" y="1232"/>
                    </a:lnTo>
                    <a:lnTo>
                      <a:pt x="1863" y="870"/>
                    </a:lnTo>
                    <a:lnTo>
                      <a:pt x="2059" y="870"/>
                    </a:lnTo>
                    <a:lnTo>
                      <a:pt x="2451" y="435"/>
                    </a:lnTo>
                    <a:lnTo>
                      <a:pt x="2892" y="435"/>
                    </a:lnTo>
                    <a:lnTo>
                      <a:pt x="3088" y="0"/>
                    </a:lnTo>
                    <a:lnTo>
                      <a:pt x="17941" y="0"/>
                    </a:lnTo>
                    <a:lnTo>
                      <a:pt x="18137" y="435"/>
                    </a:lnTo>
                    <a:lnTo>
                      <a:pt x="18333" y="435"/>
                    </a:lnTo>
                    <a:lnTo>
                      <a:pt x="18480" y="870"/>
                    </a:lnTo>
                    <a:lnTo>
                      <a:pt x="18725" y="870"/>
                    </a:lnTo>
                    <a:lnTo>
                      <a:pt x="18725" y="1667"/>
                    </a:lnTo>
                    <a:lnTo>
                      <a:pt x="19118" y="1667"/>
                    </a:lnTo>
                    <a:lnTo>
                      <a:pt x="19314" y="2101"/>
                    </a:lnTo>
                    <a:lnTo>
                      <a:pt x="19314" y="2536"/>
                    </a:lnTo>
                    <a:lnTo>
                      <a:pt x="19755" y="2536"/>
                    </a:lnTo>
                    <a:lnTo>
                      <a:pt x="19951" y="2899"/>
                    </a:lnTo>
                    <a:lnTo>
                      <a:pt x="19951" y="14565"/>
                    </a:lnTo>
                    <a:lnTo>
                      <a:pt x="19755" y="14565"/>
                    </a:lnTo>
                    <a:lnTo>
                      <a:pt x="19755" y="14928"/>
                    </a:lnTo>
                    <a:lnTo>
                      <a:pt x="19559" y="14928"/>
                    </a:lnTo>
                    <a:lnTo>
                      <a:pt x="19559" y="15362"/>
                    </a:lnTo>
                    <a:lnTo>
                      <a:pt x="19314" y="15362"/>
                    </a:lnTo>
                    <a:lnTo>
                      <a:pt x="19314" y="17101"/>
                    </a:lnTo>
                    <a:lnTo>
                      <a:pt x="19118" y="17101"/>
                    </a:lnTo>
                    <a:lnTo>
                      <a:pt x="19118" y="19130"/>
                    </a:lnTo>
                    <a:lnTo>
                      <a:pt x="18971" y="19130"/>
                    </a:lnTo>
                    <a:lnTo>
                      <a:pt x="18971" y="19493"/>
                    </a:lnTo>
                    <a:lnTo>
                      <a:pt x="18676" y="1898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6" name="Freeform 16"/>
              <p:cNvSpPr>
                <a:spLocks/>
              </p:cNvSpPr>
              <p:nvPr/>
            </p:nvSpPr>
            <p:spPr bwMode="auto">
              <a:xfrm>
                <a:off x="3811" y="3007"/>
                <a:ext cx="156" cy="148"/>
              </a:xfrm>
              <a:custGeom>
                <a:avLst/>
                <a:gdLst>
                  <a:gd name="T0" fmla="*/ 818 w 20000"/>
                  <a:gd name="T1" fmla="*/ 2318 h 20000"/>
                  <a:gd name="T2" fmla="*/ 512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818 w 20000"/>
                  <a:gd name="T9" fmla="*/ 17197 h 20000"/>
                  <a:gd name="T10" fmla="*/ 1279 w 20000"/>
                  <a:gd name="T11" fmla="*/ 18113 h 20000"/>
                  <a:gd name="T12" fmla="*/ 1841 w 20000"/>
                  <a:gd name="T13" fmla="*/ 18652 h 20000"/>
                  <a:gd name="T14" fmla="*/ 2916 w 20000"/>
                  <a:gd name="T15" fmla="*/ 18976 h 20000"/>
                  <a:gd name="T16" fmla="*/ 3069 w 20000"/>
                  <a:gd name="T17" fmla="*/ 19245 h 20000"/>
                  <a:gd name="T18" fmla="*/ 3632 w 20000"/>
                  <a:gd name="T19" fmla="*/ 19569 h 20000"/>
                  <a:gd name="T20" fmla="*/ 6905 w 20000"/>
                  <a:gd name="T21" fmla="*/ 19946 h 20000"/>
                  <a:gd name="T22" fmla="*/ 10128 w 20000"/>
                  <a:gd name="T23" fmla="*/ 19838 h 20000"/>
                  <a:gd name="T24" fmla="*/ 12992 w 20000"/>
                  <a:gd name="T25" fmla="*/ 19245 h 20000"/>
                  <a:gd name="T26" fmla="*/ 14322 w 20000"/>
                  <a:gd name="T27" fmla="*/ 18113 h 20000"/>
                  <a:gd name="T28" fmla="*/ 15857 w 20000"/>
                  <a:gd name="T29" fmla="*/ 17197 h 20000"/>
                  <a:gd name="T30" fmla="*/ 17647 w 20000"/>
                  <a:gd name="T31" fmla="*/ 17197 h 20000"/>
                  <a:gd name="T32" fmla="*/ 17954 w 20000"/>
                  <a:gd name="T33" fmla="*/ 16927 h 20000"/>
                  <a:gd name="T34" fmla="*/ 18210 w 20000"/>
                  <a:gd name="T35" fmla="*/ 16334 h 20000"/>
                  <a:gd name="T36" fmla="*/ 18465 w 20000"/>
                  <a:gd name="T37" fmla="*/ 15741 h 20000"/>
                  <a:gd name="T38" fmla="*/ 18977 w 20000"/>
                  <a:gd name="T39" fmla="*/ 14825 h 20000"/>
                  <a:gd name="T40" fmla="*/ 19949 w 20000"/>
                  <a:gd name="T41" fmla="*/ 11429 h 20000"/>
                  <a:gd name="T42" fmla="*/ 19949 w 20000"/>
                  <a:gd name="T43" fmla="*/ 8625 h 20000"/>
                  <a:gd name="T44" fmla="*/ 18721 w 20000"/>
                  <a:gd name="T45" fmla="*/ 4906 h 20000"/>
                  <a:gd name="T46" fmla="*/ 18465 w 20000"/>
                  <a:gd name="T47" fmla="*/ 4367 h 20000"/>
                  <a:gd name="T48" fmla="*/ 18210 w 20000"/>
                  <a:gd name="T49" fmla="*/ 3774 h 20000"/>
                  <a:gd name="T50" fmla="*/ 17954 w 20000"/>
                  <a:gd name="T51" fmla="*/ 3504 h 20000"/>
                  <a:gd name="T52" fmla="*/ 16931 w 20000"/>
                  <a:gd name="T53" fmla="*/ 3181 h 20000"/>
                  <a:gd name="T54" fmla="*/ 15857 w 20000"/>
                  <a:gd name="T55" fmla="*/ 2911 h 20000"/>
                  <a:gd name="T56" fmla="*/ 12481 w 20000"/>
                  <a:gd name="T57" fmla="*/ 3019 h 20000"/>
                  <a:gd name="T58" fmla="*/ 11202 w 20000"/>
                  <a:gd name="T59" fmla="*/ 2642 h 20000"/>
                  <a:gd name="T60" fmla="*/ 10435 w 20000"/>
                  <a:gd name="T61" fmla="*/ 2049 h 20000"/>
                  <a:gd name="T62" fmla="*/ 9616 w 20000"/>
                  <a:gd name="T63" fmla="*/ 1456 h 20000"/>
                  <a:gd name="T64" fmla="*/ 9105 w 20000"/>
                  <a:gd name="T65" fmla="*/ 863 h 20000"/>
                  <a:gd name="T66" fmla="*/ 8849 w 20000"/>
                  <a:gd name="T67" fmla="*/ 593 h 20000"/>
                  <a:gd name="T68" fmla="*/ 7263 w 20000"/>
                  <a:gd name="T69" fmla="*/ 270 h 20000"/>
                  <a:gd name="T70" fmla="*/ 3939 w 20000"/>
                  <a:gd name="T71" fmla="*/ 593 h 20000"/>
                  <a:gd name="T72" fmla="*/ 1586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3" y="2049"/>
                    </a:moveTo>
                    <a:lnTo>
                      <a:pt x="818" y="2318"/>
                    </a:lnTo>
                    <a:lnTo>
                      <a:pt x="818" y="2911"/>
                    </a:lnTo>
                    <a:lnTo>
                      <a:pt x="512" y="2642"/>
                    </a:lnTo>
                    <a:lnTo>
                      <a:pt x="256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818" y="17197"/>
                    </a:lnTo>
                    <a:lnTo>
                      <a:pt x="1023" y="17790"/>
                    </a:lnTo>
                    <a:lnTo>
                      <a:pt x="1279" y="18113"/>
                    </a:lnTo>
                    <a:lnTo>
                      <a:pt x="1279" y="18652"/>
                    </a:lnTo>
                    <a:lnTo>
                      <a:pt x="1841" y="18652"/>
                    </a:lnTo>
                    <a:lnTo>
                      <a:pt x="2097" y="18976"/>
                    </a:lnTo>
                    <a:lnTo>
                      <a:pt x="2916" y="18976"/>
                    </a:lnTo>
                    <a:lnTo>
                      <a:pt x="2916" y="19245"/>
                    </a:lnTo>
                    <a:lnTo>
                      <a:pt x="3069" y="19245"/>
                    </a:lnTo>
                    <a:lnTo>
                      <a:pt x="3376" y="19569"/>
                    </a:lnTo>
                    <a:lnTo>
                      <a:pt x="3632" y="19569"/>
                    </a:lnTo>
                    <a:lnTo>
                      <a:pt x="5013" y="19838"/>
                    </a:lnTo>
                    <a:lnTo>
                      <a:pt x="6905" y="19946"/>
                    </a:lnTo>
                    <a:lnTo>
                      <a:pt x="7468" y="19838"/>
                    </a:lnTo>
                    <a:lnTo>
                      <a:pt x="10128" y="19838"/>
                    </a:lnTo>
                    <a:lnTo>
                      <a:pt x="11407" y="19838"/>
                    </a:lnTo>
                    <a:lnTo>
                      <a:pt x="12992" y="19245"/>
                    </a:lnTo>
                    <a:lnTo>
                      <a:pt x="13504" y="18976"/>
                    </a:lnTo>
                    <a:lnTo>
                      <a:pt x="14322" y="18113"/>
                    </a:lnTo>
                    <a:lnTo>
                      <a:pt x="15857" y="17520"/>
                    </a:lnTo>
                    <a:lnTo>
                      <a:pt x="15857" y="17197"/>
                    </a:lnTo>
                    <a:lnTo>
                      <a:pt x="16113" y="16927"/>
                    </a:lnTo>
                    <a:lnTo>
                      <a:pt x="17647" y="17197"/>
                    </a:lnTo>
                    <a:lnTo>
                      <a:pt x="17954" y="17197"/>
                    </a:lnTo>
                    <a:lnTo>
                      <a:pt x="17954" y="16927"/>
                    </a:lnTo>
                    <a:lnTo>
                      <a:pt x="18210" y="16604"/>
                    </a:lnTo>
                    <a:lnTo>
                      <a:pt x="18210" y="16334"/>
                    </a:lnTo>
                    <a:lnTo>
                      <a:pt x="18465" y="16334"/>
                    </a:lnTo>
                    <a:lnTo>
                      <a:pt x="18465" y="15741"/>
                    </a:lnTo>
                    <a:lnTo>
                      <a:pt x="18977" y="15741"/>
                    </a:lnTo>
                    <a:lnTo>
                      <a:pt x="18977" y="14825"/>
                    </a:lnTo>
                    <a:lnTo>
                      <a:pt x="19233" y="14286"/>
                    </a:lnTo>
                    <a:lnTo>
                      <a:pt x="19949" y="11429"/>
                    </a:lnTo>
                    <a:lnTo>
                      <a:pt x="19949" y="8625"/>
                    </a:lnTo>
                    <a:lnTo>
                      <a:pt x="18977" y="5499"/>
                    </a:lnTo>
                    <a:lnTo>
                      <a:pt x="18721" y="4906"/>
                    </a:lnTo>
                    <a:lnTo>
                      <a:pt x="18721" y="4636"/>
                    </a:lnTo>
                    <a:lnTo>
                      <a:pt x="18465" y="4367"/>
                    </a:lnTo>
                    <a:lnTo>
                      <a:pt x="18210" y="4367"/>
                    </a:lnTo>
                    <a:lnTo>
                      <a:pt x="18210" y="3774"/>
                    </a:lnTo>
                    <a:lnTo>
                      <a:pt x="17954" y="3774"/>
                    </a:lnTo>
                    <a:lnTo>
                      <a:pt x="17954" y="3504"/>
                    </a:lnTo>
                    <a:lnTo>
                      <a:pt x="17442" y="3504"/>
                    </a:lnTo>
                    <a:lnTo>
                      <a:pt x="16931" y="3181"/>
                    </a:lnTo>
                    <a:lnTo>
                      <a:pt x="16113" y="3181"/>
                    </a:lnTo>
                    <a:lnTo>
                      <a:pt x="15857" y="2911"/>
                    </a:lnTo>
                    <a:lnTo>
                      <a:pt x="14987" y="3019"/>
                    </a:lnTo>
                    <a:lnTo>
                      <a:pt x="12481" y="3019"/>
                    </a:lnTo>
                    <a:lnTo>
                      <a:pt x="11918" y="2642"/>
                    </a:lnTo>
                    <a:lnTo>
                      <a:pt x="11202" y="2642"/>
                    </a:lnTo>
                    <a:lnTo>
                      <a:pt x="10895" y="2318"/>
                    </a:lnTo>
                    <a:lnTo>
                      <a:pt x="10435" y="2049"/>
                    </a:lnTo>
                    <a:lnTo>
                      <a:pt x="10128" y="1456"/>
                    </a:lnTo>
                    <a:lnTo>
                      <a:pt x="9616" y="1456"/>
                    </a:lnTo>
                    <a:lnTo>
                      <a:pt x="9361" y="863"/>
                    </a:lnTo>
                    <a:lnTo>
                      <a:pt x="9105" y="863"/>
                    </a:lnTo>
                    <a:lnTo>
                      <a:pt x="9105" y="593"/>
                    </a:lnTo>
                    <a:lnTo>
                      <a:pt x="8849" y="593"/>
                    </a:lnTo>
                    <a:lnTo>
                      <a:pt x="8338" y="270"/>
                    </a:lnTo>
                    <a:lnTo>
                      <a:pt x="7263" y="270"/>
                    </a:lnTo>
                    <a:lnTo>
                      <a:pt x="7059" y="0"/>
                    </a:lnTo>
                    <a:lnTo>
                      <a:pt x="3939" y="593"/>
                    </a:lnTo>
                    <a:lnTo>
                      <a:pt x="1586" y="1186"/>
                    </a:lnTo>
                    <a:lnTo>
                      <a:pt x="1023" y="2049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7" name="Freeform 17"/>
              <p:cNvSpPr>
                <a:spLocks/>
              </p:cNvSpPr>
              <p:nvPr/>
            </p:nvSpPr>
            <p:spPr bwMode="auto">
              <a:xfrm>
                <a:off x="3936" y="3409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8" name="Freeform 18"/>
              <p:cNvSpPr>
                <a:spLocks/>
              </p:cNvSpPr>
              <p:nvPr/>
            </p:nvSpPr>
            <p:spPr bwMode="auto">
              <a:xfrm>
                <a:off x="4435" y="3409"/>
                <a:ext cx="94" cy="147"/>
              </a:xfrm>
              <a:custGeom>
                <a:avLst/>
                <a:gdLst>
                  <a:gd name="T0" fmla="*/ 13532 w 20000"/>
                  <a:gd name="T1" fmla="*/ 5613 h 20000"/>
                  <a:gd name="T2" fmla="*/ 13106 w 20000"/>
                  <a:gd name="T3" fmla="*/ 4360 h 20000"/>
                  <a:gd name="T4" fmla="*/ 12936 w 20000"/>
                  <a:gd name="T5" fmla="*/ 3924 h 20000"/>
                  <a:gd name="T6" fmla="*/ 12681 w 20000"/>
                  <a:gd name="T7" fmla="*/ 3651 h 20000"/>
                  <a:gd name="T8" fmla="*/ 12426 w 20000"/>
                  <a:gd name="T9" fmla="*/ 3215 h 20000"/>
                  <a:gd name="T10" fmla="*/ 12000 w 20000"/>
                  <a:gd name="T11" fmla="*/ 2943 h 20000"/>
                  <a:gd name="T12" fmla="*/ 11830 w 20000"/>
                  <a:gd name="T13" fmla="*/ 2452 h 20000"/>
                  <a:gd name="T14" fmla="*/ 11489 w 20000"/>
                  <a:gd name="T15" fmla="*/ 2180 h 20000"/>
                  <a:gd name="T16" fmla="*/ 11404 w 20000"/>
                  <a:gd name="T17" fmla="*/ 1471 h 20000"/>
                  <a:gd name="T18" fmla="*/ 10809 w 20000"/>
                  <a:gd name="T19" fmla="*/ 1253 h 20000"/>
                  <a:gd name="T20" fmla="*/ 9702 w 20000"/>
                  <a:gd name="T21" fmla="*/ 763 h 20000"/>
                  <a:gd name="T22" fmla="*/ 7915 w 20000"/>
                  <a:gd name="T23" fmla="*/ 0 h 20000"/>
                  <a:gd name="T24" fmla="*/ 4511 w 20000"/>
                  <a:gd name="T25" fmla="*/ 218 h 20000"/>
                  <a:gd name="T26" fmla="*/ 3064 w 20000"/>
                  <a:gd name="T27" fmla="*/ 218 h 20000"/>
                  <a:gd name="T28" fmla="*/ 2723 w 20000"/>
                  <a:gd name="T29" fmla="*/ 763 h 20000"/>
                  <a:gd name="T30" fmla="*/ 2128 w 20000"/>
                  <a:gd name="T31" fmla="*/ 1253 h 20000"/>
                  <a:gd name="T32" fmla="*/ 1787 w 20000"/>
                  <a:gd name="T33" fmla="*/ 2180 h 20000"/>
                  <a:gd name="T34" fmla="*/ 1532 w 20000"/>
                  <a:gd name="T35" fmla="*/ 2725 h 20000"/>
                  <a:gd name="T36" fmla="*/ 1362 w 20000"/>
                  <a:gd name="T37" fmla="*/ 3215 h 20000"/>
                  <a:gd name="T38" fmla="*/ 1106 w 20000"/>
                  <a:gd name="T39" fmla="*/ 3651 h 20000"/>
                  <a:gd name="T40" fmla="*/ 766 w 20000"/>
                  <a:gd name="T41" fmla="*/ 4142 h 20000"/>
                  <a:gd name="T42" fmla="*/ 426 w 20000"/>
                  <a:gd name="T43" fmla="*/ 5123 h 20000"/>
                  <a:gd name="T44" fmla="*/ 340 w 20000"/>
                  <a:gd name="T45" fmla="*/ 7084 h 20000"/>
                  <a:gd name="T46" fmla="*/ 170 w 20000"/>
                  <a:gd name="T47" fmla="*/ 15586 h 20000"/>
                  <a:gd name="T48" fmla="*/ 340 w 20000"/>
                  <a:gd name="T49" fmla="*/ 16076 h 20000"/>
                  <a:gd name="T50" fmla="*/ 1277 w 20000"/>
                  <a:gd name="T51" fmla="*/ 16349 h 20000"/>
                  <a:gd name="T52" fmla="*/ 2468 w 20000"/>
                  <a:gd name="T53" fmla="*/ 16512 h 20000"/>
                  <a:gd name="T54" fmla="*/ 3064 w 20000"/>
                  <a:gd name="T55" fmla="*/ 17057 h 20000"/>
                  <a:gd name="T56" fmla="*/ 3489 w 20000"/>
                  <a:gd name="T57" fmla="*/ 17493 h 20000"/>
                  <a:gd name="T58" fmla="*/ 3745 w 20000"/>
                  <a:gd name="T59" fmla="*/ 18038 h 20000"/>
                  <a:gd name="T60" fmla="*/ 4255 w 20000"/>
                  <a:gd name="T61" fmla="*/ 18747 h 20000"/>
                  <a:gd name="T62" fmla="*/ 5021 w 20000"/>
                  <a:gd name="T63" fmla="*/ 19019 h 20000"/>
                  <a:gd name="T64" fmla="*/ 5362 w 20000"/>
                  <a:gd name="T65" fmla="*/ 19510 h 20000"/>
                  <a:gd name="T66" fmla="*/ 8511 w 20000"/>
                  <a:gd name="T67" fmla="*/ 19782 h 20000"/>
                  <a:gd name="T68" fmla="*/ 16426 w 20000"/>
                  <a:gd name="T69" fmla="*/ 19510 h 20000"/>
                  <a:gd name="T70" fmla="*/ 16766 w 20000"/>
                  <a:gd name="T71" fmla="*/ 19019 h 20000"/>
                  <a:gd name="T72" fmla="*/ 16851 w 20000"/>
                  <a:gd name="T73" fmla="*/ 18038 h 20000"/>
                  <a:gd name="T74" fmla="*/ 17191 w 20000"/>
                  <a:gd name="T75" fmla="*/ 17820 h 20000"/>
                  <a:gd name="T76" fmla="*/ 17617 w 20000"/>
                  <a:gd name="T77" fmla="*/ 17057 h 20000"/>
                  <a:gd name="T78" fmla="*/ 18213 w 20000"/>
                  <a:gd name="T79" fmla="*/ 16349 h 20000"/>
                  <a:gd name="T80" fmla="*/ 18468 w 20000"/>
                  <a:gd name="T81" fmla="*/ 16076 h 20000"/>
                  <a:gd name="T82" fmla="*/ 19915 w 20000"/>
                  <a:gd name="T83" fmla="*/ 12752 h 20000"/>
                  <a:gd name="T84" fmla="*/ 18979 w 20000"/>
                  <a:gd name="T85" fmla="*/ 10954 h 20000"/>
                  <a:gd name="T86" fmla="*/ 18979 w 20000"/>
                  <a:gd name="T87" fmla="*/ 8774 h 20000"/>
                  <a:gd name="T88" fmla="*/ 19149 w 20000"/>
                  <a:gd name="T89" fmla="*/ 7084 h 20000"/>
                  <a:gd name="T90" fmla="*/ 18979 w 20000"/>
                  <a:gd name="T91" fmla="*/ 5341 h 20000"/>
                  <a:gd name="T92" fmla="*/ 15660 w 20000"/>
                  <a:gd name="T93" fmla="*/ 5341 h 20000"/>
                  <a:gd name="T94" fmla="*/ 13787 w 20000"/>
                  <a:gd name="T95" fmla="*/ 56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787" y="5613"/>
                    </a:moveTo>
                    <a:lnTo>
                      <a:pt x="13532" y="5831"/>
                    </a:lnTo>
                    <a:lnTo>
                      <a:pt x="13532" y="5613"/>
                    </a:lnTo>
                    <a:lnTo>
                      <a:pt x="13191" y="5613"/>
                    </a:lnTo>
                    <a:lnTo>
                      <a:pt x="13191" y="4360"/>
                    </a:lnTo>
                    <a:lnTo>
                      <a:pt x="13106" y="4360"/>
                    </a:lnTo>
                    <a:lnTo>
                      <a:pt x="13106" y="4142"/>
                    </a:lnTo>
                    <a:lnTo>
                      <a:pt x="12936" y="4142"/>
                    </a:lnTo>
                    <a:lnTo>
                      <a:pt x="12936" y="3924"/>
                    </a:lnTo>
                    <a:lnTo>
                      <a:pt x="12766" y="3924"/>
                    </a:lnTo>
                    <a:lnTo>
                      <a:pt x="12766" y="3651"/>
                    </a:lnTo>
                    <a:lnTo>
                      <a:pt x="12681" y="3651"/>
                    </a:lnTo>
                    <a:lnTo>
                      <a:pt x="12681" y="3379"/>
                    </a:lnTo>
                    <a:lnTo>
                      <a:pt x="12426" y="3379"/>
                    </a:lnTo>
                    <a:lnTo>
                      <a:pt x="12426" y="3215"/>
                    </a:lnTo>
                    <a:lnTo>
                      <a:pt x="12085" y="3215"/>
                    </a:lnTo>
                    <a:lnTo>
                      <a:pt x="12085" y="2943"/>
                    </a:lnTo>
                    <a:lnTo>
                      <a:pt x="12000" y="2943"/>
                    </a:lnTo>
                    <a:lnTo>
                      <a:pt x="12000" y="2725"/>
                    </a:lnTo>
                    <a:lnTo>
                      <a:pt x="11830" y="2725"/>
                    </a:lnTo>
                    <a:lnTo>
                      <a:pt x="11830" y="2452"/>
                    </a:lnTo>
                    <a:lnTo>
                      <a:pt x="11745" y="2452"/>
                    </a:lnTo>
                    <a:lnTo>
                      <a:pt x="11745" y="2180"/>
                    </a:lnTo>
                    <a:lnTo>
                      <a:pt x="11489" y="2180"/>
                    </a:lnTo>
                    <a:lnTo>
                      <a:pt x="11489" y="1907"/>
                    </a:lnTo>
                    <a:lnTo>
                      <a:pt x="11404" y="1907"/>
                    </a:lnTo>
                    <a:lnTo>
                      <a:pt x="11404" y="1471"/>
                    </a:lnTo>
                    <a:lnTo>
                      <a:pt x="11234" y="1471"/>
                    </a:lnTo>
                    <a:lnTo>
                      <a:pt x="11234" y="1253"/>
                    </a:lnTo>
                    <a:lnTo>
                      <a:pt x="10809" y="1253"/>
                    </a:lnTo>
                    <a:lnTo>
                      <a:pt x="10638" y="981"/>
                    </a:lnTo>
                    <a:lnTo>
                      <a:pt x="10298" y="763"/>
                    </a:lnTo>
                    <a:lnTo>
                      <a:pt x="9702" y="763"/>
                    </a:lnTo>
                    <a:lnTo>
                      <a:pt x="9617" y="218"/>
                    </a:lnTo>
                    <a:lnTo>
                      <a:pt x="8000" y="218"/>
                    </a:lnTo>
                    <a:lnTo>
                      <a:pt x="7915" y="0"/>
                    </a:lnTo>
                    <a:lnTo>
                      <a:pt x="7319" y="0"/>
                    </a:lnTo>
                    <a:lnTo>
                      <a:pt x="7319" y="218"/>
                    </a:lnTo>
                    <a:lnTo>
                      <a:pt x="4511" y="218"/>
                    </a:lnTo>
                    <a:lnTo>
                      <a:pt x="4340" y="0"/>
                    </a:lnTo>
                    <a:lnTo>
                      <a:pt x="3064" y="0"/>
                    </a:lnTo>
                    <a:lnTo>
                      <a:pt x="3064" y="218"/>
                    </a:lnTo>
                    <a:lnTo>
                      <a:pt x="2894" y="490"/>
                    </a:lnTo>
                    <a:lnTo>
                      <a:pt x="2723" y="490"/>
                    </a:lnTo>
                    <a:lnTo>
                      <a:pt x="2723" y="763"/>
                    </a:lnTo>
                    <a:lnTo>
                      <a:pt x="2468" y="763"/>
                    </a:lnTo>
                    <a:lnTo>
                      <a:pt x="2468" y="1253"/>
                    </a:lnTo>
                    <a:lnTo>
                      <a:pt x="2128" y="1253"/>
                    </a:lnTo>
                    <a:lnTo>
                      <a:pt x="2128" y="1744"/>
                    </a:lnTo>
                    <a:lnTo>
                      <a:pt x="1957" y="1744"/>
                    </a:lnTo>
                    <a:lnTo>
                      <a:pt x="1787" y="2180"/>
                    </a:lnTo>
                    <a:lnTo>
                      <a:pt x="1787" y="2452"/>
                    </a:lnTo>
                    <a:lnTo>
                      <a:pt x="1702" y="2725"/>
                    </a:lnTo>
                    <a:lnTo>
                      <a:pt x="1532" y="2725"/>
                    </a:lnTo>
                    <a:lnTo>
                      <a:pt x="1532" y="2943"/>
                    </a:lnTo>
                    <a:lnTo>
                      <a:pt x="1362" y="2943"/>
                    </a:lnTo>
                    <a:lnTo>
                      <a:pt x="1362" y="3215"/>
                    </a:lnTo>
                    <a:lnTo>
                      <a:pt x="1277" y="3215"/>
                    </a:lnTo>
                    <a:lnTo>
                      <a:pt x="1277" y="3379"/>
                    </a:lnTo>
                    <a:lnTo>
                      <a:pt x="1106" y="3651"/>
                    </a:lnTo>
                    <a:lnTo>
                      <a:pt x="936" y="3651"/>
                    </a:lnTo>
                    <a:lnTo>
                      <a:pt x="936" y="4142"/>
                    </a:lnTo>
                    <a:lnTo>
                      <a:pt x="766" y="4142"/>
                    </a:lnTo>
                    <a:lnTo>
                      <a:pt x="596" y="4632"/>
                    </a:lnTo>
                    <a:lnTo>
                      <a:pt x="596" y="4905"/>
                    </a:lnTo>
                    <a:lnTo>
                      <a:pt x="426" y="5123"/>
                    </a:lnTo>
                    <a:lnTo>
                      <a:pt x="426" y="5613"/>
                    </a:lnTo>
                    <a:lnTo>
                      <a:pt x="340" y="5613"/>
                    </a:lnTo>
                    <a:lnTo>
                      <a:pt x="340" y="7084"/>
                    </a:lnTo>
                    <a:lnTo>
                      <a:pt x="0" y="7084"/>
                    </a:lnTo>
                    <a:lnTo>
                      <a:pt x="0" y="15586"/>
                    </a:lnTo>
                    <a:lnTo>
                      <a:pt x="170" y="15586"/>
                    </a:lnTo>
                    <a:lnTo>
                      <a:pt x="170" y="15858"/>
                    </a:lnTo>
                    <a:lnTo>
                      <a:pt x="340" y="15858"/>
                    </a:lnTo>
                    <a:lnTo>
                      <a:pt x="340" y="16076"/>
                    </a:lnTo>
                    <a:lnTo>
                      <a:pt x="1106" y="16076"/>
                    </a:lnTo>
                    <a:lnTo>
                      <a:pt x="1106" y="16349"/>
                    </a:lnTo>
                    <a:lnTo>
                      <a:pt x="1277" y="16349"/>
                    </a:lnTo>
                    <a:lnTo>
                      <a:pt x="1277" y="16076"/>
                    </a:lnTo>
                    <a:lnTo>
                      <a:pt x="2468" y="16076"/>
                    </a:lnTo>
                    <a:lnTo>
                      <a:pt x="2468" y="16512"/>
                    </a:lnTo>
                    <a:lnTo>
                      <a:pt x="2723" y="16785"/>
                    </a:lnTo>
                    <a:lnTo>
                      <a:pt x="3064" y="16785"/>
                    </a:lnTo>
                    <a:lnTo>
                      <a:pt x="3064" y="17057"/>
                    </a:lnTo>
                    <a:lnTo>
                      <a:pt x="3234" y="17057"/>
                    </a:lnTo>
                    <a:lnTo>
                      <a:pt x="3319" y="17493"/>
                    </a:lnTo>
                    <a:lnTo>
                      <a:pt x="3489" y="17493"/>
                    </a:lnTo>
                    <a:lnTo>
                      <a:pt x="3660" y="17820"/>
                    </a:lnTo>
                    <a:lnTo>
                      <a:pt x="3745" y="17820"/>
                    </a:lnTo>
                    <a:lnTo>
                      <a:pt x="3745" y="18038"/>
                    </a:lnTo>
                    <a:lnTo>
                      <a:pt x="4085" y="18038"/>
                    </a:lnTo>
                    <a:lnTo>
                      <a:pt x="4255" y="18256"/>
                    </a:lnTo>
                    <a:lnTo>
                      <a:pt x="4255" y="18747"/>
                    </a:lnTo>
                    <a:lnTo>
                      <a:pt x="4681" y="18747"/>
                    </a:lnTo>
                    <a:lnTo>
                      <a:pt x="4851" y="19019"/>
                    </a:lnTo>
                    <a:lnTo>
                      <a:pt x="5021" y="19019"/>
                    </a:lnTo>
                    <a:lnTo>
                      <a:pt x="5106" y="19237"/>
                    </a:lnTo>
                    <a:lnTo>
                      <a:pt x="5362" y="19237"/>
                    </a:lnTo>
                    <a:lnTo>
                      <a:pt x="5362" y="19510"/>
                    </a:lnTo>
                    <a:lnTo>
                      <a:pt x="8000" y="19510"/>
                    </a:lnTo>
                    <a:lnTo>
                      <a:pt x="8170" y="19782"/>
                    </a:lnTo>
                    <a:lnTo>
                      <a:pt x="8511" y="19782"/>
                    </a:lnTo>
                    <a:lnTo>
                      <a:pt x="8681" y="19946"/>
                    </a:lnTo>
                    <a:lnTo>
                      <a:pt x="16426" y="19946"/>
                    </a:lnTo>
                    <a:lnTo>
                      <a:pt x="16426" y="19510"/>
                    </a:lnTo>
                    <a:lnTo>
                      <a:pt x="16596" y="19510"/>
                    </a:lnTo>
                    <a:lnTo>
                      <a:pt x="16596" y="19019"/>
                    </a:lnTo>
                    <a:lnTo>
                      <a:pt x="16766" y="19019"/>
                    </a:lnTo>
                    <a:lnTo>
                      <a:pt x="16766" y="18256"/>
                    </a:lnTo>
                    <a:lnTo>
                      <a:pt x="16851" y="18256"/>
                    </a:lnTo>
                    <a:lnTo>
                      <a:pt x="16851" y="18038"/>
                    </a:lnTo>
                    <a:lnTo>
                      <a:pt x="17021" y="18038"/>
                    </a:lnTo>
                    <a:lnTo>
                      <a:pt x="17021" y="17820"/>
                    </a:lnTo>
                    <a:lnTo>
                      <a:pt x="17191" y="17820"/>
                    </a:lnTo>
                    <a:lnTo>
                      <a:pt x="17191" y="17275"/>
                    </a:lnTo>
                    <a:lnTo>
                      <a:pt x="17447" y="17275"/>
                    </a:lnTo>
                    <a:lnTo>
                      <a:pt x="17617" y="17057"/>
                    </a:lnTo>
                    <a:lnTo>
                      <a:pt x="17957" y="17057"/>
                    </a:lnTo>
                    <a:lnTo>
                      <a:pt x="18128" y="16785"/>
                    </a:lnTo>
                    <a:lnTo>
                      <a:pt x="18213" y="16349"/>
                    </a:lnTo>
                    <a:lnTo>
                      <a:pt x="18383" y="16349"/>
                    </a:lnTo>
                    <a:lnTo>
                      <a:pt x="18383" y="16076"/>
                    </a:lnTo>
                    <a:lnTo>
                      <a:pt x="18468" y="16076"/>
                    </a:lnTo>
                    <a:lnTo>
                      <a:pt x="19915" y="12752"/>
                    </a:lnTo>
                    <a:lnTo>
                      <a:pt x="18809" y="11662"/>
                    </a:lnTo>
                    <a:lnTo>
                      <a:pt x="18809" y="11226"/>
                    </a:lnTo>
                    <a:lnTo>
                      <a:pt x="18979" y="10954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9149" y="9046"/>
                    </a:lnTo>
                    <a:lnTo>
                      <a:pt x="19149" y="7084"/>
                    </a:lnTo>
                    <a:lnTo>
                      <a:pt x="19149" y="7302"/>
                    </a:lnTo>
                    <a:lnTo>
                      <a:pt x="19149" y="5341"/>
                    </a:lnTo>
                    <a:lnTo>
                      <a:pt x="18979" y="5341"/>
                    </a:lnTo>
                    <a:lnTo>
                      <a:pt x="15745" y="4905"/>
                    </a:lnTo>
                    <a:lnTo>
                      <a:pt x="15745" y="5123"/>
                    </a:lnTo>
                    <a:lnTo>
                      <a:pt x="15660" y="5341"/>
                    </a:lnTo>
                    <a:lnTo>
                      <a:pt x="15489" y="5341"/>
                    </a:lnTo>
                    <a:lnTo>
                      <a:pt x="13702" y="5831"/>
                    </a:lnTo>
                    <a:lnTo>
                      <a:pt x="13787" y="561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19" name="Freeform 19"/>
              <p:cNvSpPr>
                <a:spLocks/>
              </p:cNvSpPr>
              <p:nvPr/>
            </p:nvSpPr>
            <p:spPr bwMode="auto">
              <a:xfrm>
                <a:off x="4341" y="3483"/>
                <a:ext cx="125" cy="148"/>
              </a:xfrm>
              <a:custGeom>
                <a:avLst/>
                <a:gdLst>
                  <a:gd name="T0" fmla="*/ 767 w 20000"/>
                  <a:gd name="T1" fmla="*/ 2318 h 20000"/>
                  <a:gd name="T2" fmla="*/ 511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767 w 20000"/>
                  <a:gd name="T9" fmla="*/ 17197 h 20000"/>
                  <a:gd name="T10" fmla="*/ 1342 w 20000"/>
                  <a:gd name="T11" fmla="*/ 18113 h 20000"/>
                  <a:gd name="T12" fmla="*/ 1853 w 20000"/>
                  <a:gd name="T13" fmla="*/ 18652 h 20000"/>
                  <a:gd name="T14" fmla="*/ 2875 w 20000"/>
                  <a:gd name="T15" fmla="*/ 18976 h 20000"/>
                  <a:gd name="T16" fmla="*/ 3131 w 20000"/>
                  <a:gd name="T17" fmla="*/ 19245 h 20000"/>
                  <a:gd name="T18" fmla="*/ 3642 w 20000"/>
                  <a:gd name="T19" fmla="*/ 19569 h 20000"/>
                  <a:gd name="T20" fmla="*/ 6901 w 20000"/>
                  <a:gd name="T21" fmla="*/ 19946 h 20000"/>
                  <a:gd name="T22" fmla="*/ 10160 w 20000"/>
                  <a:gd name="T23" fmla="*/ 19838 h 20000"/>
                  <a:gd name="T24" fmla="*/ 13035 w 20000"/>
                  <a:gd name="T25" fmla="*/ 19245 h 20000"/>
                  <a:gd name="T26" fmla="*/ 14313 w 20000"/>
                  <a:gd name="T27" fmla="*/ 18113 h 20000"/>
                  <a:gd name="T28" fmla="*/ 15911 w 20000"/>
                  <a:gd name="T29" fmla="*/ 17197 h 20000"/>
                  <a:gd name="T30" fmla="*/ 17700 w 20000"/>
                  <a:gd name="T31" fmla="*/ 17197 h 20000"/>
                  <a:gd name="T32" fmla="*/ 17955 w 20000"/>
                  <a:gd name="T33" fmla="*/ 16927 h 20000"/>
                  <a:gd name="T34" fmla="*/ 18211 w 20000"/>
                  <a:gd name="T35" fmla="*/ 16334 h 20000"/>
                  <a:gd name="T36" fmla="*/ 18466 w 20000"/>
                  <a:gd name="T37" fmla="*/ 15741 h 20000"/>
                  <a:gd name="T38" fmla="*/ 18978 w 20000"/>
                  <a:gd name="T39" fmla="*/ 14825 h 20000"/>
                  <a:gd name="T40" fmla="*/ 19936 w 20000"/>
                  <a:gd name="T41" fmla="*/ 11429 h 20000"/>
                  <a:gd name="T42" fmla="*/ 19936 w 20000"/>
                  <a:gd name="T43" fmla="*/ 8625 h 20000"/>
                  <a:gd name="T44" fmla="*/ 18722 w 20000"/>
                  <a:gd name="T45" fmla="*/ 4906 h 20000"/>
                  <a:gd name="T46" fmla="*/ 18466 w 20000"/>
                  <a:gd name="T47" fmla="*/ 4367 h 20000"/>
                  <a:gd name="T48" fmla="*/ 18211 w 20000"/>
                  <a:gd name="T49" fmla="*/ 3774 h 20000"/>
                  <a:gd name="T50" fmla="*/ 17955 w 20000"/>
                  <a:gd name="T51" fmla="*/ 3504 h 20000"/>
                  <a:gd name="T52" fmla="*/ 16933 w 20000"/>
                  <a:gd name="T53" fmla="*/ 3181 h 20000"/>
                  <a:gd name="T54" fmla="*/ 15911 w 20000"/>
                  <a:gd name="T55" fmla="*/ 2911 h 20000"/>
                  <a:gd name="T56" fmla="*/ 12460 w 20000"/>
                  <a:gd name="T57" fmla="*/ 3019 h 20000"/>
                  <a:gd name="T58" fmla="*/ 11182 w 20000"/>
                  <a:gd name="T59" fmla="*/ 2642 h 20000"/>
                  <a:gd name="T60" fmla="*/ 10415 w 20000"/>
                  <a:gd name="T61" fmla="*/ 2049 h 20000"/>
                  <a:gd name="T62" fmla="*/ 9649 w 20000"/>
                  <a:gd name="T63" fmla="*/ 1456 h 20000"/>
                  <a:gd name="T64" fmla="*/ 9073 w 20000"/>
                  <a:gd name="T65" fmla="*/ 863 h 20000"/>
                  <a:gd name="T66" fmla="*/ 8882 w 20000"/>
                  <a:gd name="T67" fmla="*/ 593 h 20000"/>
                  <a:gd name="T68" fmla="*/ 7284 w 20000"/>
                  <a:gd name="T69" fmla="*/ 270 h 20000"/>
                  <a:gd name="T70" fmla="*/ 3898 w 20000"/>
                  <a:gd name="T71" fmla="*/ 593 h 20000"/>
                  <a:gd name="T72" fmla="*/ 1534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2049"/>
                    </a:moveTo>
                    <a:lnTo>
                      <a:pt x="767" y="2318"/>
                    </a:lnTo>
                    <a:lnTo>
                      <a:pt x="767" y="2911"/>
                    </a:lnTo>
                    <a:lnTo>
                      <a:pt x="511" y="2642"/>
                    </a:lnTo>
                    <a:lnTo>
                      <a:pt x="319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767" y="17197"/>
                    </a:lnTo>
                    <a:lnTo>
                      <a:pt x="1022" y="17790"/>
                    </a:lnTo>
                    <a:lnTo>
                      <a:pt x="1342" y="18113"/>
                    </a:lnTo>
                    <a:lnTo>
                      <a:pt x="1342" y="18652"/>
                    </a:lnTo>
                    <a:lnTo>
                      <a:pt x="1853" y="18652"/>
                    </a:lnTo>
                    <a:lnTo>
                      <a:pt x="2109" y="18976"/>
                    </a:lnTo>
                    <a:lnTo>
                      <a:pt x="2875" y="18976"/>
                    </a:lnTo>
                    <a:lnTo>
                      <a:pt x="2875" y="19245"/>
                    </a:lnTo>
                    <a:lnTo>
                      <a:pt x="3131" y="19245"/>
                    </a:lnTo>
                    <a:lnTo>
                      <a:pt x="3387" y="19569"/>
                    </a:lnTo>
                    <a:lnTo>
                      <a:pt x="3642" y="19569"/>
                    </a:lnTo>
                    <a:lnTo>
                      <a:pt x="4984" y="19838"/>
                    </a:lnTo>
                    <a:lnTo>
                      <a:pt x="6901" y="19946"/>
                    </a:lnTo>
                    <a:lnTo>
                      <a:pt x="7476" y="19838"/>
                    </a:lnTo>
                    <a:lnTo>
                      <a:pt x="10160" y="19838"/>
                    </a:lnTo>
                    <a:lnTo>
                      <a:pt x="11438" y="19838"/>
                    </a:lnTo>
                    <a:lnTo>
                      <a:pt x="13035" y="19245"/>
                    </a:lnTo>
                    <a:lnTo>
                      <a:pt x="13482" y="18976"/>
                    </a:lnTo>
                    <a:lnTo>
                      <a:pt x="14313" y="18113"/>
                    </a:lnTo>
                    <a:lnTo>
                      <a:pt x="15911" y="17520"/>
                    </a:lnTo>
                    <a:lnTo>
                      <a:pt x="15911" y="17197"/>
                    </a:lnTo>
                    <a:lnTo>
                      <a:pt x="16166" y="16927"/>
                    </a:lnTo>
                    <a:lnTo>
                      <a:pt x="17700" y="17197"/>
                    </a:lnTo>
                    <a:lnTo>
                      <a:pt x="17955" y="17197"/>
                    </a:lnTo>
                    <a:lnTo>
                      <a:pt x="17955" y="16927"/>
                    </a:lnTo>
                    <a:lnTo>
                      <a:pt x="18211" y="16604"/>
                    </a:lnTo>
                    <a:lnTo>
                      <a:pt x="18211" y="16334"/>
                    </a:lnTo>
                    <a:lnTo>
                      <a:pt x="18466" y="16334"/>
                    </a:lnTo>
                    <a:lnTo>
                      <a:pt x="18466" y="15741"/>
                    </a:lnTo>
                    <a:lnTo>
                      <a:pt x="18978" y="15741"/>
                    </a:lnTo>
                    <a:lnTo>
                      <a:pt x="18978" y="14825"/>
                    </a:lnTo>
                    <a:lnTo>
                      <a:pt x="19233" y="14286"/>
                    </a:lnTo>
                    <a:lnTo>
                      <a:pt x="19936" y="11429"/>
                    </a:lnTo>
                    <a:lnTo>
                      <a:pt x="19936" y="8625"/>
                    </a:lnTo>
                    <a:lnTo>
                      <a:pt x="18978" y="5499"/>
                    </a:lnTo>
                    <a:lnTo>
                      <a:pt x="18722" y="4906"/>
                    </a:lnTo>
                    <a:lnTo>
                      <a:pt x="18722" y="4636"/>
                    </a:lnTo>
                    <a:lnTo>
                      <a:pt x="18466" y="4367"/>
                    </a:lnTo>
                    <a:lnTo>
                      <a:pt x="18211" y="4367"/>
                    </a:lnTo>
                    <a:lnTo>
                      <a:pt x="18211" y="3774"/>
                    </a:lnTo>
                    <a:lnTo>
                      <a:pt x="17955" y="3774"/>
                    </a:lnTo>
                    <a:lnTo>
                      <a:pt x="17955" y="3504"/>
                    </a:lnTo>
                    <a:lnTo>
                      <a:pt x="17444" y="3504"/>
                    </a:lnTo>
                    <a:lnTo>
                      <a:pt x="16933" y="3181"/>
                    </a:lnTo>
                    <a:lnTo>
                      <a:pt x="16166" y="3181"/>
                    </a:lnTo>
                    <a:lnTo>
                      <a:pt x="15911" y="2911"/>
                    </a:lnTo>
                    <a:lnTo>
                      <a:pt x="14952" y="3019"/>
                    </a:lnTo>
                    <a:lnTo>
                      <a:pt x="12460" y="3019"/>
                    </a:lnTo>
                    <a:lnTo>
                      <a:pt x="11949" y="2642"/>
                    </a:lnTo>
                    <a:lnTo>
                      <a:pt x="11182" y="2642"/>
                    </a:lnTo>
                    <a:lnTo>
                      <a:pt x="10927" y="2318"/>
                    </a:lnTo>
                    <a:lnTo>
                      <a:pt x="10415" y="2049"/>
                    </a:lnTo>
                    <a:lnTo>
                      <a:pt x="10160" y="1456"/>
                    </a:lnTo>
                    <a:lnTo>
                      <a:pt x="9649" y="1456"/>
                    </a:lnTo>
                    <a:lnTo>
                      <a:pt x="9329" y="863"/>
                    </a:lnTo>
                    <a:lnTo>
                      <a:pt x="9073" y="863"/>
                    </a:lnTo>
                    <a:lnTo>
                      <a:pt x="9073" y="593"/>
                    </a:lnTo>
                    <a:lnTo>
                      <a:pt x="8882" y="593"/>
                    </a:lnTo>
                    <a:lnTo>
                      <a:pt x="8307" y="270"/>
                    </a:lnTo>
                    <a:lnTo>
                      <a:pt x="7284" y="270"/>
                    </a:lnTo>
                    <a:lnTo>
                      <a:pt x="7029" y="0"/>
                    </a:lnTo>
                    <a:lnTo>
                      <a:pt x="3898" y="593"/>
                    </a:lnTo>
                    <a:lnTo>
                      <a:pt x="1534" y="1186"/>
                    </a:lnTo>
                    <a:lnTo>
                      <a:pt x="1022" y="2049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0" name="Freeform 20"/>
              <p:cNvSpPr>
                <a:spLocks/>
              </p:cNvSpPr>
              <p:nvPr/>
            </p:nvSpPr>
            <p:spPr bwMode="auto">
              <a:xfrm>
                <a:off x="3936" y="3519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1" name="Freeform 21"/>
              <p:cNvSpPr>
                <a:spLocks/>
              </p:cNvSpPr>
              <p:nvPr/>
            </p:nvSpPr>
            <p:spPr bwMode="auto">
              <a:xfrm>
                <a:off x="4279" y="3409"/>
                <a:ext cx="94" cy="147"/>
              </a:xfrm>
              <a:custGeom>
                <a:avLst/>
                <a:gdLst>
                  <a:gd name="T0" fmla="*/ 14298 w 20000"/>
                  <a:gd name="T1" fmla="*/ 6431 h 20000"/>
                  <a:gd name="T2" fmla="*/ 15574 w 20000"/>
                  <a:gd name="T3" fmla="*/ 6921 h 20000"/>
                  <a:gd name="T4" fmla="*/ 16000 w 20000"/>
                  <a:gd name="T5" fmla="*/ 7084 h 20000"/>
                  <a:gd name="T6" fmla="*/ 16255 w 20000"/>
                  <a:gd name="T7" fmla="*/ 7357 h 20000"/>
                  <a:gd name="T8" fmla="*/ 16766 w 20000"/>
                  <a:gd name="T9" fmla="*/ 7520 h 20000"/>
                  <a:gd name="T10" fmla="*/ 17021 w 20000"/>
                  <a:gd name="T11" fmla="*/ 7956 h 20000"/>
                  <a:gd name="T12" fmla="*/ 17532 w 20000"/>
                  <a:gd name="T13" fmla="*/ 8120 h 20000"/>
                  <a:gd name="T14" fmla="*/ 17787 w 20000"/>
                  <a:gd name="T15" fmla="*/ 8447 h 20000"/>
                  <a:gd name="T16" fmla="*/ 18468 w 20000"/>
                  <a:gd name="T17" fmla="*/ 8556 h 20000"/>
                  <a:gd name="T18" fmla="*/ 18723 w 20000"/>
                  <a:gd name="T19" fmla="*/ 9210 h 20000"/>
                  <a:gd name="T20" fmla="*/ 19149 w 20000"/>
                  <a:gd name="T21" fmla="*/ 10245 h 20000"/>
                  <a:gd name="T22" fmla="*/ 19915 w 20000"/>
                  <a:gd name="T23" fmla="*/ 12098 h 20000"/>
                  <a:gd name="T24" fmla="*/ 19660 w 20000"/>
                  <a:gd name="T25" fmla="*/ 15422 h 20000"/>
                  <a:gd name="T26" fmla="*/ 19660 w 20000"/>
                  <a:gd name="T27" fmla="*/ 16948 h 20000"/>
                  <a:gd name="T28" fmla="*/ 19149 w 20000"/>
                  <a:gd name="T29" fmla="*/ 17221 h 20000"/>
                  <a:gd name="T30" fmla="*/ 18723 w 20000"/>
                  <a:gd name="T31" fmla="*/ 17875 h 20000"/>
                  <a:gd name="T32" fmla="*/ 17787 w 20000"/>
                  <a:gd name="T33" fmla="*/ 18147 h 20000"/>
                  <a:gd name="T34" fmla="*/ 17277 w 20000"/>
                  <a:gd name="T35" fmla="*/ 18420 h 20000"/>
                  <a:gd name="T36" fmla="*/ 16766 w 20000"/>
                  <a:gd name="T37" fmla="*/ 18638 h 20000"/>
                  <a:gd name="T38" fmla="*/ 16255 w 20000"/>
                  <a:gd name="T39" fmla="*/ 18910 h 20000"/>
                  <a:gd name="T40" fmla="*/ 15745 w 20000"/>
                  <a:gd name="T41" fmla="*/ 19237 h 20000"/>
                  <a:gd name="T42" fmla="*/ 14894 w 20000"/>
                  <a:gd name="T43" fmla="*/ 19510 h 20000"/>
                  <a:gd name="T44" fmla="*/ 12936 w 20000"/>
                  <a:gd name="T45" fmla="*/ 19619 h 20000"/>
                  <a:gd name="T46" fmla="*/ 4340 w 20000"/>
                  <a:gd name="T47" fmla="*/ 19782 h 20000"/>
                  <a:gd name="T48" fmla="*/ 3915 w 20000"/>
                  <a:gd name="T49" fmla="*/ 19619 h 20000"/>
                  <a:gd name="T50" fmla="*/ 3574 w 20000"/>
                  <a:gd name="T51" fmla="*/ 18747 h 20000"/>
                  <a:gd name="T52" fmla="*/ 3404 w 20000"/>
                  <a:gd name="T53" fmla="*/ 17548 h 20000"/>
                  <a:gd name="T54" fmla="*/ 2894 w 20000"/>
                  <a:gd name="T55" fmla="*/ 16948 h 20000"/>
                  <a:gd name="T56" fmla="*/ 2468 w 20000"/>
                  <a:gd name="T57" fmla="*/ 16458 h 20000"/>
                  <a:gd name="T58" fmla="*/ 1957 w 20000"/>
                  <a:gd name="T59" fmla="*/ 16185 h 20000"/>
                  <a:gd name="T60" fmla="*/ 1191 w 20000"/>
                  <a:gd name="T61" fmla="*/ 15695 h 20000"/>
                  <a:gd name="T62" fmla="*/ 936 w 20000"/>
                  <a:gd name="T63" fmla="*/ 14932 h 20000"/>
                  <a:gd name="T64" fmla="*/ 426 w 20000"/>
                  <a:gd name="T65" fmla="*/ 14659 h 20000"/>
                  <a:gd name="T66" fmla="*/ 170 w 20000"/>
                  <a:gd name="T67" fmla="*/ 11499 h 20000"/>
                  <a:gd name="T68" fmla="*/ 426 w 20000"/>
                  <a:gd name="T69" fmla="*/ 3597 h 20000"/>
                  <a:gd name="T70" fmla="*/ 936 w 20000"/>
                  <a:gd name="T71" fmla="*/ 3270 h 20000"/>
                  <a:gd name="T72" fmla="*/ 1957 w 20000"/>
                  <a:gd name="T73" fmla="*/ 3106 h 20000"/>
                  <a:gd name="T74" fmla="*/ 2128 w 20000"/>
                  <a:gd name="T75" fmla="*/ 2779 h 20000"/>
                  <a:gd name="T76" fmla="*/ 2894 w 20000"/>
                  <a:gd name="T77" fmla="*/ 2398 h 20000"/>
                  <a:gd name="T78" fmla="*/ 3574 w 20000"/>
                  <a:gd name="T79" fmla="*/ 1744 h 20000"/>
                  <a:gd name="T80" fmla="*/ 3915 w 20000"/>
                  <a:gd name="T81" fmla="*/ 1471 h 20000"/>
                  <a:gd name="T82" fmla="*/ 7234 w 20000"/>
                  <a:gd name="T83" fmla="*/ 0 h 20000"/>
                  <a:gd name="T84" fmla="*/ 9021 w 20000"/>
                  <a:gd name="T85" fmla="*/ 981 h 20000"/>
                  <a:gd name="T86" fmla="*/ 11234 w 20000"/>
                  <a:gd name="T87" fmla="*/ 981 h 20000"/>
                  <a:gd name="T88" fmla="*/ 12936 w 20000"/>
                  <a:gd name="T89" fmla="*/ 817 h 20000"/>
                  <a:gd name="T90" fmla="*/ 14553 w 20000"/>
                  <a:gd name="T91" fmla="*/ 981 h 20000"/>
                  <a:gd name="T92" fmla="*/ 14553 w 20000"/>
                  <a:gd name="T93" fmla="*/ 4305 h 20000"/>
                  <a:gd name="T94" fmla="*/ 14298 w 20000"/>
                  <a:gd name="T95" fmla="*/ 615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298" y="6158"/>
                    </a:moveTo>
                    <a:lnTo>
                      <a:pt x="14128" y="6431"/>
                    </a:lnTo>
                    <a:lnTo>
                      <a:pt x="14298" y="6431"/>
                    </a:lnTo>
                    <a:lnTo>
                      <a:pt x="14298" y="6757"/>
                    </a:lnTo>
                    <a:lnTo>
                      <a:pt x="15574" y="6757"/>
                    </a:lnTo>
                    <a:lnTo>
                      <a:pt x="15574" y="6921"/>
                    </a:lnTo>
                    <a:lnTo>
                      <a:pt x="15745" y="6921"/>
                    </a:lnTo>
                    <a:lnTo>
                      <a:pt x="15745" y="7084"/>
                    </a:lnTo>
                    <a:lnTo>
                      <a:pt x="16000" y="7084"/>
                    </a:lnTo>
                    <a:lnTo>
                      <a:pt x="16000" y="7248"/>
                    </a:lnTo>
                    <a:lnTo>
                      <a:pt x="16255" y="7248"/>
                    </a:lnTo>
                    <a:lnTo>
                      <a:pt x="16255" y="7357"/>
                    </a:lnTo>
                    <a:lnTo>
                      <a:pt x="16511" y="7357"/>
                    </a:lnTo>
                    <a:lnTo>
                      <a:pt x="16511" y="7520"/>
                    </a:lnTo>
                    <a:lnTo>
                      <a:pt x="16766" y="7520"/>
                    </a:lnTo>
                    <a:lnTo>
                      <a:pt x="16766" y="7847"/>
                    </a:lnTo>
                    <a:lnTo>
                      <a:pt x="17021" y="7847"/>
                    </a:lnTo>
                    <a:lnTo>
                      <a:pt x="17021" y="7956"/>
                    </a:lnTo>
                    <a:lnTo>
                      <a:pt x="17277" y="7956"/>
                    </a:lnTo>
                    <a:lnTo>
                      <a:pt x="17277" y="8120"/>
                    </a:lnTo>
                    <a:lnTo>
                      <a:pt x="17532" y="8120"/>
                    </a:lnTo>
                    <a:lnTo>
                      <a:pt x="17532" y="8229"/>
                    </a:lnTo>
                    <a:lnTo>
                      <a:pt x="17787" y="8229"/>
                    </a:lnTo>
                    <a:lnTo>
                      <a:pt x="17787" y="8447"/>
                    </a:lnTo>
                    <a:lnTo>
                      <a:pt x="18043" y="8447"/>
                    </a:lnTo>
                    <a:lnTo>
                      <a:pt x="18043" y="8556"/>
                    </a:lnTo>
                    <a:lnTo>
                      <a:pt x="18468" y="8556"/>
                    </a:lnTo>
                    <a:lnTo>
                      <a:pt x="18468" y="8719"/>
                    </a:lnTo>
                    <a:lnTo>
                      <a:pt x="18723" y="8719"/>
                    </a:lnTo>
                    <a:lnTo>
                      <a:pt x="18723" y="9210"/>
                    </a:lnTo>
                    <a:lnTo>
                      <a:pt x="18979" y="9319"/>
                    </a:lnTo>
                    <a:lnTo>
                      <a:pt x="19149" y="9646"/>
                    </a:lnTo>
                    <a:lnTo>
                      <a:pt x="19149" y="10245"/>
                    </a:lnTo>
                    <a:lnTo>
                      <a:pt x="19660" y="10409"/>
                    </a:lnTo>
                    <a:lnTo>
                      <a:pt x="19660" y="11935"/>
                    </a:lnTo>
                    <a:lnTo>
                      <a:pt x="19915" y="12098"/>
                    </a:lnTo>
                    <a:lnTo>
                      <a:pt x="19915" y="12698"/>
                    </a:lnTo>
                    <a:lnTo>
                      <a:pt x="19660" y="12698"/>
                    </a:lnTo>
                    <a:lnTo>
                      <a:pt x="19660" y="15422"/>
                    </a:lnTo>
                    <a:lnTo>
                      <a:pt x="19915" y="15586"/>
                    </a:lnTo>
                    <a:lnTo>
                      <a:pt x="19915" y="16948"/>
                    </a:lnTo>
                    <a:lnTo>
                      <a:pt x="19660" y="16948"/>
                    </a:lnTo>
                    <a:lnTo>
                      <a:pt x="19404" y="17057"/>
                    </a:lnTo>
                    <a:lnTo>
                      <a:pt x="19404" y="17221"/>
                    </a:lnTo>
                    <a:lnTo>
                      <a:pt x="19149" y="17221"/>
                    </a:lnTo>
                    <a:lnTo>
                      <a:pt x="19149" y="17548"/>
                    </a:lnTo>
                    <a:lnTo>
                      <a:pt x="18723" y="17548"/>
                    </a:lnTo>
                    <a:lnTo>
                      <a:pt x="18723" y="17875"/>
                    </a:lnTo>
                    <a:lnTo>
                      <a:pt x="18213" y="17875"/>
                    </a:lnTo>
                    <a:lnTo>
                      <a:pt x="18213" y="17984"/>
                    </a:lnTo>
                    <a:lnTo>
                      <a:pt x="17787" y="18147"/>
                    </a:lnTo>
                    <a:lnTo>
                      <a:pt x="17532" y="18147"/>
                    </a:lnTo>
                    <a:lnTo>
                      <a:pt x="17277" y="18311"/>
                    </a:lnTo>
                    <a:lnTo>
                      <a:pt x="17277" y="18420"/>
                    </a:lnTo>
                    <a:lnTo>
                      <a:pt x="17021" y="18420"/>
                    </a:lnTo>
                    <a:lnTo>
                      <a:pt x="17021" y="18638"/>
                    </a:lnTo>
                    <a:lnTo>
                      <a:pt x="16766" y="18638"/>
                    </a:lnTo>
                    <a:lnTo>
                      <a:pt x="16766" y="18747"/>
                    </a:lnTo>
                    <a:lnTo>
                      <a:pt x="16511" y="18747"/>
                    </a:lnTo>
                    <a:lnTo>
                      <a:pt x="16255" y="18910"/>
                    </a:lnTo>
                    <a:lnTo>
                      <a:pt x="16255" y="19074"/>
                    </a:lnTo>
                    <a:lnTo>
                      <a:pt x="15745" y="19074"/>
                    </a:lnTo>
                    <a:lnTo>
                      <a:pt x="15745" y="19237"/>
                    </a:lnTo>
                    <a:lnTo>
                      <a:pt x="15319" y="19346"/>
                    </a:lnTo>
                    <a:lnTo>
                      <a:pt x="15064" y="19346"/>
                    </a:lnTo>
                    <a:lnTo>
                      <a:pt x="14894" y="19510"/>
                    </a:lnTo>
                    <a:lnTo>
                      <a:pt x="14298" y="19510"/>
                    </a:lnTo>
                    <a:lnTo>
                      <a:pt x="14298" y="19619"/>
                    </a:lnTo>
                    <a:lnTo>
                      <a:pt x="12936" y="19619"/>
                    </a:lnTo>
                    <a:lnTo>
                      <a:pt x="12936" y="19946"/>
                    </a:lnTo>
                    <a:lnTo>
                      <a:pt x="4340" y="19946"/>
                    </a:lnTo>
                    <a:lnTo>
                      <a:pt x="4340" y="19782"/>
                    </a:lnTo>
                    <a:lnTo>
                      <a:pt x="4085" y="19782"/>
                    </a:lnTo>
                    <a:lnTo>
                      <a:pt x="4085" y="19619"/>
                    </a:lnTo>
                    <a:lnTo>
                      <a:pt x="3915" y="19619"/>
                    </a:lnTo>
                    <a:lnTo>
                      <a:pt x="3915" y="18910"/>
                    </a:lnTo>
                    <a:lnTo>
                      <a:pt x="3574" y="18910"/>
                    </a:lnTo>
                    <a:lnTo>
                      <a:pt x="3574" y="18747"/>
                    </a:lnTo>
                    <a:lnTo>
                      <a:pt x="3915" y="18747"/>
                    </a:lnTo>
                    <a:lnTo>
                      <a:pt x="3915" y="17548"/>
                    </a:lnTo>
                    <a:lnTo>
                      <a:pt x="3404" y="17548"/>
                    </a:lnTo>
                    <a:lnTo>
                      <a:pt x="3149" y="17221"/>
                    </a:lnTo>
                    <a:lnTo>
                      <a:pt x="3149" y="16948"/>
                    </a:lnTo>
                    <a:lnTo>
                      <a:pt x="2894" y="16948"/>
                    </a:lnTo>
                    <a:lnTo>
                      <a:pt x="2894" y="16785"/>
                    </a:lnTo>
                    <a:lnTo>
                      <a:pt x="2468" y="16676"/>
                    </a:lnTo>
                    <a:lnTo>
                      <a:pt x="2468" y="16458"/>
                    </a:lnTo>
                    <a:lnTo>
                      <a:pt x="2128" y="16349"/>
                    </a:lnTo>
                    <a:lnTo>
                      <a:pt x="2128" y="16185"/>
                    </a:lnTo>
                    <a:lnTo>
                      <a:pt x="1957" y="16185"/>
                    </a:lnTo>
                    <a:lnTo>
                      <a:pt x="1957" y="15858"/>
                    </a:lnTo>
                    <a:lnTo>
                      <a:pt x="1702" y="15695"/>
                    </a:lnTo>
                    <a:lnTo>
                      <a:pt x="1191" y="15695"/>
                    </a:lnTo>
                    <a:lnTo>
                      <a:pt x="1191" y="15259"/>
                    </a:lnTo>
                    <a:lnTo>
                      <a:pt x="936" y="15095"/>
                    </a:lnTo>
                    <a:lnTo>
                      <a:pt x="936" y="14932"/>
                    </a:lnTo>
                    <a:lnTo>
                      <a:pt x="681" y="14768"/>
                    </a:lnTo>
                    <a:lnTo>
                      <a:pt x="681" y="14659"/>
                    </a:lnTo>
                    <a:lnTo>
                      <a:pt x="426" y="14659"/>
                    </a:lnTo>
                    <a:lnTo>
                      <a:pt x="426" y="11935"/>
                    </a:lnTo>
                    <a:lnTo>
                      <a:pt x="170" y="11826"/>
                    </a:lnTo>
                    <a:lnTo>
                      <a:pt x="170" y="11499"/>
                    </a:lnTo>
                    <a:lnTo>
                      <a:pt x="0" y="11281"/>
                    </a:lnTo>
                    <a:lnTo>
                      <a:pt x="0" y="3597"/>
                    </a:lnTo>
                    <a:lnTo>
                      <a:pt x="426" y="3597"/>
                    </a:lnTo>
                    <a:lnTo>
                      <a:pt x="426" y="3379"/>
                    </a:lnTo>
                    <a:lnTo>
                      <a:pt x="936" y="3379"/>
                    </a:lnTo>
                    <a:lnTo>
                      <a:pt x="936" y="3270"/>
                    </a:lnTo>
                    <a:lnTo>
                      <a:pt x="1702" y="3270"/>
                    </a:lnTo>
                    <a:lnTo>
                      <a:pt x="1702" y="3106"/>
                    </a:lnTo>
                    <a:lnTo>
                      <a:pt x="1957" y="3106"/>
                    </a:lnTo>
                    <a:lnTo>
                      <a:pt x="1957" y="2997"/>
                    </a:lnTo>
                    <a:lnTo>
                      <a:pt x="2128" y="2997"/>
                    </a:lnTo>
                    <a:lnTo>
                      <a:pt x="2128" y="2779"/>
                    </a:lnTo>
                    <a:lnTo>
                      <a:pt x="2638" y="2779"/>
                    </a:lnTo>
                    <a:lnTo>
                      <a:pt x="2638" y="2507"/>
                    </a:lnTo>
                    <a:lnTo>
                      <a:pt x="2894" y="2398"/>
                    </a:lnTo>
                    <a:lnTo>
                      <a:pt x="2894" y="2071"/>
                    </a:lnTo>
                    <a:lnTo>
                      <a:pt x="3149" y="1853"/>
                    </a:lnTo>
                    <a:lnTo>
                      <a:pt x="3574" y="1744"/>
                    </a:lnTo>
                    <a:lnTo>
                      <a:pt x="3574" y="1580"/>
                    </a:lnTo>
                    <a:lnTo>
                      <a:pt x="3915" y="1580"/>
                    </a:lnTo>
                    <a:lnTo>
                      <a:pt x="3915" y="1471"/>
                    </a:lnTo>
                    <a:lnTo>
                      <a:pt x="7234" y="0"/>
                    </a:lnTo>
                    <a:lnTo>
                      <a:pt x="8255" y="1144"/>
                    </a:lnTo>
                    <a:lnTo>
                      <a:pt x="8766" y="1144"/>
                    </a:lnTo>
                    <a:lnTo>
                      <a:pt x="9021" y="981"/>
                    </a:lnTo>
                    <a:lnTo>
                      <a:pt x="11234" y="981"/>
                    </a:lnTo>
                    <a:lnTo>
                      <a:pt x="10894" y="981"/>
                    </a:lnTo>
                    <a:lnTo>
                      <a:pt x="11234" y="981"/>
                    </a:lnTo>
                    <a:lnTo>
                      <a:pt x="10894" y="981"/>
                    </a:lnTo>
                    <a:lnTo>
                      <a:pt x="10894" y="817"/>
                    </a:lnTo>
                    <a:lnTo>
                      <a:pt x="12936" y="817"/>
                    </a:lnTo>
                    <a:lnTo>
                      <a:pt x="12681" y="817"/>
                    </a:lnTo>
                    <a:lnTo>
                      <a:pt x="14553" y="817"/>
                    </a:lnTo>
                    <a:lnTo>
                      <a:pt x="14553" y="981"/>
                    </a:lnTo>
                    <a:lnTo>
                      <a:pt x="15064" y="4142"/>
                    </a:lnTo>
                    <a:lnTo>
                      <a:pt x="14894" y="4142"/>
                    </a:lnTo>
                    <a:lnTo>
                      <a:pt x="14553" y="4305"/>
                    </a:lnTo>
                    <a:lnTo>
                      <a:pt x="14553" y="4469"/>
                    </a:lnTo>
                    <a:lnTo>
                      <a:pt x="14128" y="6322"/>
                    </a:lnTo>
                    <a:lnTo>
                      <a:pt x="14298" y="6158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2" name="Freeform 22" descr="Large checker board"/>
              <p:cNvSpPr>
                <a:spLocks/>
              </p:cNvSpPr>
              <p:nvPr/>
            </p:nvSpPr>
            <p:spPr bwMode="auto">
              <a:xfrm>
                <a:off x="4217" y="3519"/>
                <a:ext cx="147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3" name="Freeform 23"/>
              <p:cNvSpPr>
                <a:spLocks/>
              </p:cNvSpPr>
              <p:nvPr/>
            </p:nvSpPr>
            <p:spPr bwMode="auto">
              <a:xfrm>
                <a:off x="4404" y="3373"/>
                <a:ext cx="76" cy="98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4" name="Freeform 24" descr="40%"/>
              <p:cNvSpPr>
                <a:spLocks/>
              </p:cNvSpPr>
              <p:nvPr/>
            </p:nvSpPr>
            <p:spPr bwMode="auto">
              <a:xfrm>
                <a:off x="4466" y="3263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5" name="Freeform 25" descr="Large checker board"/>
              <p:cNvSpPr>
                <a:spLocks/>
              </p:cNvSpPr>
              <p:nvPr/>
            </p:nvSpPr>
            <p:spPr bwMode="auto">
              <a:xfrm>
                <a:off x="4154" y="3483"/>
                <a:ext cx="63" cy="118"/>
              </a:xfrm>
              <a:custGeom>
                <a:avLst/>
                <a:gdLst>
                  <a:gd name="T0" fmla="*/ 18981 w 20000"/>
                  <a:gd name="T1" fmla="*/ 1288 h 20000"/>
                  <a:gd name="T2" fmla="*/ 19873 w 20000"/>
                  <a:gd name="T3" fmla="*/ 1017 h 20000"/>
                  <a:gd name="T4" fmla="*/ 19873 w 20000"/>
                  <a:gd name="T5" fmla="*/ 12814 h 20000"/>
                  <a:gd name="T6" fmla="*/ 19490 w 20000"/>
                  <a:gd name="T7" fmla="*/ 13288 h 20000"/>
                  <a:gd name="T8" fmla="*/ 19108 w 20000"/>
                  <a:gd name="T9" fmla="*/ 14441 h 20000"/>
                  <a:gd name="T10" fmla="*/ 18217 w 20000"/>
                  <a:gd name="T11" fmla="*/ 15661 h 20000"/>
                  <a:gd name="T12" fmla="*/ 17834 w 20000"/>
                  <a:gd name="T13" fmla="*/ 16949 h 20000"/>
                  <a:gd name="T14" fmla="*/ 16943 w 20000"/>
                  <a:gd name="T15" fmla="*/ 17288 h 20000"/>
                  <a:gd name="T16" fmla="*/ 16561 w 20000"/>
                  <a:gd name="T17" fmla="*/ 17695 h 20000"/>
                  <a:gd name="T18" fmla="*/ 15287 w 20000"/>
                  <a:gd name="T19" fmla="*/ 18305 h 20000"/>
                  <a:gd name="T20" fmla="*/ 14522 w 20000"/>
                  <a:gd name="T21" fmla="*/ 18305 h 20000"/>
                  <a:gd name="T22" fmla="*/ 14140 w 20000"/>
                  <a:gd name="T23" fmla="*/ 18780 h 20000"/>
                  <a:gd name="T24" fmla="*/ 14522 w 20000"/>
                  <a:gd name="T25" fmla="*/ 18983 h 20000"/>
                  <a:gd name="T26" fmla="*/ 14140 w 20000"/>
                  <a:gd name="T27" fmla="*/ 19119 h 20000"/>
                  <a:gd name="T28" fmla="*/ 12866 w 20000"/>
                  <a:gd name="T29" fmla="*/ 19119 h 20000"/>
                  <a:gd name="T30" fmla="*/ 12866 w 20000"/>
                  <a:gd name="T31" fmla="*/ 19525 h 20000"/>
                  <a:gd name="T32" fmla="*/ 12484 w 20000"/>
                  <a:gd name="T33" fmla="*/ 19525 h 20000"/>
                  <a:gd name="T34" fmla="*/ 11975 w 20000"/>
                  <a:gd name="T35" fmla="*/ 19797 h 20000"/>
                  <a:gd name="T36" fmla="*/ 11210 w 20000"/>
                  <a:gd name="T37" fmla="*/ 19932 h 20000"/>
                  <a:gd name="T38" fmla="*/ 1656 w 20000"/>
                  <a:gd name="T39" fmla="*/ 19932 h 20000"/>
                  <a:gd name="T40" fmla="*/ 1656 w 20000"/>
                  <a:gd name="T41" fmla="*/ 19797 h 20000"/>
                  <a:gd name="T42" fmla="*/ 1274 w 20000"/>
                  <a:gd name="T43" fmla="*/ 19525 h 20000"/>
                  <a:gd name="T44" fmla="*/ 1274 w 20000"/>
                  <a:gd name="T45" fmla="*/ 18508 h 20000"/>
                  <a:gd name="T46" fmla="*/ 892 w 20000"/>
                  <a:gd name="T47" fmla="*/ 18102 h 20000"/>
                  <a:gd name="T48" fmla="*/ 892 w 20000"/>
                  <a:gd name="T49" fmla="*/ 17966 h 20000"/>
                  <a:gd name="T50" fmla="*/ 382 w 20000"/>
                  <a:gd name="T51" fmla="*/ 17559 h 20000"/>
                  <a:gd name="T52" fmla="*/ 382 w 20000"/>
                  <a:gd name="T53" fmla="*/ 17085 h 20000"/>
                  <a:gd name="T54" fmla="*/ 0 w 20000"/>
                  <a:gd name="T55" fmla="*/ 16949 h 20000"/>
                  <a:gd name="T56" fmla="*/ 0 w 20000"/>
                  <a:gd name="T57" fmla="*/ 2034 h 20000"/>
                  <a:gd name="T58" fmla="*/ 382 w 20000"/>
                  <a:gd name="T59" fmla="*/ 1898 h 20000"/>
                  <a:gd name="T60" fmla="*/ 382 w 20000"/>
                  <a:gd name="T61" fmla="*/ 1627 h 20000"/>
                  <a:gd name="T62" fmla="*/ 892 w 20000"/>
                  <a:gd name="T63" fmla="*/ 1492 h 20000"/>
                  <a:gd name="T64" fmla="*/ 892 w 20000"/>
                  <a:gd name="T65" fmla="*/ 1220 h 20000"/>
                  <a:gd name="T66" fmla="*/ 1656 w 20000"/>
                  <a:gd name="T67" fmla="*/ 1220 h 20000"/>
                  <a:gd name="T68" fmla="*/ 1656 w 20000"/>
                  <a:gd name="T69" fmla="*/ 814 h 20000"/>
                  <a:gd name="T70" fmla="*/ 2038 w 20000"/>
                  <a:gd name="T71" fmla="*/ 610 h 20000"/>
                  <a:gd name="T72" fmla="*/ 2548 w 20000"/>
                  <a:gd name="T73" fmla="*/ 610 h 20000"/>
                  <a:gd name="T74" fmla="*/ 2548 w 20000"/>
                  <a:gd name="T75" fmla="*/ 203 h 20000"/>
                  <a:gd name="T76" fmla="*/ 2930 w 20000"/>
                  <a:gd name="T77" fmla="*/ 0 h 20000"/>
                  <a:gd name="T78" fmla="*/ 14522 w 20000"/>
                  <a:gd name="T79" fmla="*/ 0 h 20000"/>
                  <a:gd name="T80" fmla="*/ 14522 w 20000"/>
                  <a:gd name="T81" fmla="*/ 203 h 20000"/>
                  <a:gd name="T82" fmla="*/ 14904 w 20000"/>
                  <a:gd name="T83" fmla="*/ 203 h 20000"/>
                  <a:gd name="T84" fmla="*/ 14904 w 20000"/>
                  <a:gd name="T85" fmla="*/ 475 h 20000"/>
                  <a:gd name="T86" fmla="*/ 15287 w 20000"/>
                  <a:gd name="T87" fmla="*/ 475 h 20000"/>
                  <a:gd name="T88" fmla="*/ 15287 w 20000"/>
                  <a:gd name="T89" fmla="*/ 610 h 20000"/>
                  <a:gd name="T90" fmla="*/ 16943 w 20000"/>
                  <a:gd name="T91" fmla="*/ 610 h 20000"/>
                  <a:gd name="T92" fmla="*/ 16943 w 20000"/>
                  <a:gd name="T93" fmla="*/ 814 h 20000"/>
                  <a:gd name="T94" fmla="*/ 19108 w 20000"/>
                  <a:gd name="T95" fmla="*/ 814 h 20000"/>
                  <a:gd name="T96" fmla="*/ 19108 w 20000"/>
                  <a:gd name="T97" fmla="*/ 1017 h 20000"/>
                  <a:gd name="T98" fmla="*/ 19490 w 20000"/>
                  <a:gd name="T99" fmla="*/ 1017 h 20000"/>
                  <a:gd name="T100" fmla="*/ 18981 w 20000"/>
                  <a:gd name="T101" fmla="*/ 12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81" y="1288"/>
                    </a:moveTo>
                    <a:lnTo>
                      <a:pt x="19873" y="1017"/>
                    </a:lnTo>
                    <a:lnTo>
                      <a:pt x="19873" y="12814"/>
                    </a:lnTo>
                    <a:lnTo>
                      <a:pt x="19490" y="13288"/>
                    </a:lnTo>
                    <a:lnTo>
                      <a:pt x="19108" y="14441"/>
                    </a:lnTo>
                    <a:lnTo>
                      <a:pt x="18217" y="15661"/>
                    </a:lnTo>
                    <a:lnTo>
                      <a:pt x="17834" y="16949"/>
                    </a:lnTo>
                    <a:lnTo>
                      <a:pt x="16943" y="17288"/>
                    </a:lnTo>
                    <a:lnTo>
                      <a:pt x="16561" y="17695"/>
                    </a:lnTo>
                    <a:lnTo>
                      <a:pt x="15287" y="18305"/>
                    </a:lnTo>
                    <a:lnTo>
                      <a:pt x="14522" y="18305"/>
                    </a:lnTo>
                    <a:lnTo>
                      <a:pt x="14140" y="18780"/>
                    </a:lnTo>
                    <a:lnTo>
                      <a:pt x="14522" y="18983"/>
                    </a:lnTo>
                    <a:lnTo>
                      <a:pt x="14140" y="19119"/>
                    </a:lnTo>
                    <a:lnTo>
                      <a:pt x="12866" y="19119"/>
                    </a:lnTo>
                    <a:lnTo>
                      <a:pt x="12866" y="19525"/>
                    </a:lnTo>
                    <a:lnTo>
                      <a:pt x="12484" y="19525"/>
                    </a:lnTo>
                    <a:lnTo>
                      <a:pt x="11975" y="19797"/>
                    </a:lnTo>
                    <a:lnTo>
                      <a:pt x="11210" y="19932"/>
                    </a:lnTo>
                    <a:lnTo>
                      <a:pt x="1656" y="19932"/>
                    </a:lnTo>
                    <a:lnTo>
                      <a:pt x="1656" y="19797"/>
                    </a:lnTo>
                    <a:lnTo>
                      <a:pt x="1274" y="19525"/>
                    </a:lnTo>
                    <a:lnTo>
                      <a:pt x="1274" y="18508"/>
                    </a:lnTo>
                    <a:lnTo>
                      <a:pt x="892" y="18102"/>
                    </a:lnTo>
                    <a:lnTo>
                      <a:pt x="892" y="17966"/>
                    </a:lnTo>
                    <a:lnTo>
                      <a:pt x="382" y="17559"/>
                    </a:lnTo>
                    <a:lnTo>
                      <a:pt x="382" y="17085"/>
                    </a:lnTo>
                    <a:lnTo>
                      <a:pt x="0" y="16949"/>
                    </a:lnTo>
                    <a:lnTo>
                      <a:pt x="0" y="2034"/>
                    </a:lnTo>
                    <a:lnTo>
                      <a:pt x="382" y="1898"/>
                    </a:lnTo>
                    <a:lnTo>
                      <a:pt x="382" y="1627"/>
                    </a:lnTo>
                    <a:lnTo>
                      <a:pt x="892" y="1492"/>
                    </a:lnTo>
                    <a:lnTo>
                      <a:pt x="892" y="1220"/>
                    </a:lnTo>
                    <a:lnTo>
                      <a:pt x="1656" y="1220"/>
                    </a:lnTo>
                    <a:lnTo>
                      <a:pt x="1656" y="814"/>
                    </a:lnTo>
                    <a:lnTo>
                      <a:pt x="2038" y="610"/>
                    </a:lnTo>
                    <a:lnTo>
                      <a:pt x="2548" y="610"/>
                    </a:lnTo>
                    <a:lnTo>
                      <a:pt x="2548" y="203"/>
                    </a:lnTo>
                    <a:lnTo>
                      <a:pt x="2930" y="0"/>
                    </a:lnTo>
                    <a:lnTo>
                      <a:pt x="14522" y="0"/>
                    </a:lnTo>
                    <a:lnTo>
                      <a:pt x="14522" y="203"/>
                    </a:lnTo>
                    <a:lnTo>
                      <a:pt x="14904" y="203"/>
                    </a:lnTo>
                    <a:lnTo>
                      <a:pt x="14904" y="475"/>
                    </a:lnTo>
                    <a:lnTo>
                      <a:pt x="15287" y="475"/>
                    </a:lnTo>
                    <a:lnTo>
                      <a:pt x="15287" y="610"/>
                    </a:lnTo>
                    <a:lnTo>
                      <a:pt x="16943" y="610"/>
                    </a:lnTo>
                    <a:lnTo>
                      <a:pt x="16943" y="814"/>
                    </a:lnTo>
                    <a:lnTo>
                      <a:pt x="19108" y="814"/>
                    </a:lnTo>
                    <a:lnTo>
                      <a:pt x="19108" y="1017"/>
                    </a:lnTo>
                    <a:lnTo>
                      <a:pt x="19490" y="1017"/>
                    </a:lnTo>
                    <a:lnTo>
                      <a:pt x="18981" y="1288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6" name="Freeform 26"/>
              <p:cNvSpPr>
                <a:spLocks/>
              </p:cNvSpPr>
              <p:nvPr/>
            </p:nvSpPr>
            <p:spPr bwMode="auto">
              <a:xfrm>
                <a:off x="4061" y="3446"/>
                <a:ext cx="125" cy="147"/>
              </a:xfrm>
              <a:custGeom>
                <a:avLst/>
                <a:gdLst>
                  <a:gd name="T0" fmla="*/ 19936 w 20000"/>
                  <a:gd name="T1" fmla="*/ 8556 h 20000"/>
                  <a:gd name="T2" fmla="*/ 19936 w 20000"/>
                  <a:gd name="T3" fmla="*/ 14223 h 20000"/>
                  <a:gd name="T4" fmla="*/ 18147 w 20000"/>
                  <a:gd name="T5" fmla="*/ 19946 h 20000"/>
                  <a:gd name="T6" fmla="*/ 15016 w 20000"/>
                  <a:gd name="T7" fmla="*/ 18747 h 20000"/>
                  <a:gd name="T8" fmla="*/ 10927 w 20000"/>
                  <a:gd name="T9" fmla="*/ 18638 h 20000"/>
                  <a:gd name="T10" fmla="*/ 9137 w 20000"/>
                  <a:gd name="T11" fmla="*/ 18638 h 20000"/>
                  <a:gd name="T12" fmla="*/ 8051 w 20000"/>
                  <a:gd name="T13" fmla="*/ 18638 h 20000"/>
                  <a:gd name="T14" fmla="*/ 5495 w 20000"/>
                  <a:gd name="T15" fmla="*/ 18638 h 20000"/>
                  <a:gd name="T16" fmla="*/ 703 w 20000"/>
                  <a:gd name="T17" fmla="*/ 19946 h 20000"/>
                  <a:gd name="T18" fmla="*/ 511 w 20000"/>
                  <a:gd name="T19" fmla="*/ 19074 h 20000"/>
                  <a:gd name="T20" fmla="*/ 319 w 20000"/>
                  <a:gd name="T21" fmla="*/ 14332 h 20000"/>
                  <a:gd name="T22" fmla="*/ 0 w 20000"/>
                  <a:gd name="T23" fmla="*/ 9264 h 20000"/>
                  <a:gd name="T24" fmla="*/ 192 w 20000"/>
                  <a:gd name="T25" fmla="*/ 8065 h 20000"/>
                  <a:gd name="T26" fmla="*/ 895 w 20000"/>
                  <a:gd name="T27" fmla="*/ 7193 h 20000"/>
                  <a:gd name="T28" fmla="*/ 1853 w 20000"/>
                  <a:gd name="T29" fmla="*/ 6267 h 20000"/>
                  <a:gd name="T30" fmla="*/ 2045 w 20000"/>
                  <a:gd name="T31" fmla="*/ 5995 h 20000"/>
                  <a:gd name="T32" fmla="*/ 3514 w 20000"/>
                  <a:gd name="T33" fmla="*/ 5395 h 20000"/>
                  <a:gd name="T34" fmla="*/ 5751 w 20000"/>
                  <a:gd name="T35" fmla="*/ 4796 h 20000"/>
                  <a:gd name="T36" fmla="*/ 6965 w 20000"/>
                  <a:gd name="T37" fmla="*/ 4469 h 20000"/>
                  <a:gd name="T38" fmla="*/ 7668 w 20000"/>
                  <a:gd name="T39" fmla="*/ 4196 h 20000"/>
                  <a:gd name="T40" fmla="*/ 9201 w 20000"/>
                  <a:gd name="T41" fmla="*/ 3924 h 20000"/>
                  <a:gd name="T42" fmla="*/ 9585 w 20000"/>
                  <a:gd name="T43" fmla="*/ 3597 h 20000"/>
                  <a:gd name="T44" fmla="*/ 9712 w 20000"/>
                  <a:gd name="T45" fmla="*/ 2997 h 20000"/>
                  <a:gd name="T46" fmla="*/ 10543 w 20000"/>
                  <a:gd name="T47" fmla="*/ 2725 h 20000"/>
                  <a:gd name="T48" fmla="*/ 10927 w 20000"/>
                  <a:gd name="T49" fmla="*/ 2452 h 20000"/>
                  <a:gd name="T50" fmla="*/ 12013 w 20000"/>
                  <a:gd name="T51" fmla="*/ 1253 h 20000"/>
                  <a:gd name="T52" fmla="*/ 13163 w 20000"/>
                  <a:gd name="T53" fmla="*/ 926 h 20000"/>
                  <a:gd name="T54" fmla="*/ 14569 w 20000"/>
                  <a:gd name="T55" fmla="*/ 0 h 20000"/>
                  <a:gd name="T56" fmla="*/ 16166 w 20000"/>
                  <a:gd name="T57" fmla="*/ 1853 h 20000"/>
                  <a:gd name="T58" fmla="*/ 16869 w 20000"/>
                  <a:gd name="T59" fmla="*/ 2125 h 20000"/>
                  <a:gd name="T60" fmla="*/ 17252 w 20000"/>
                  <a:gd name="T61" fmla="*/ 2452 h 20000"/>
                  <a:gd name="T62" fmla="*/ 17636 w 20000"/>
                  <a:gd name="T63" fmla="*/ 2725 h 20000"/>
                  <a:gd name="T64" fmla="*/ 18211 w 20000"/>
                  <a:gd name="T65" fmla="*/ 2997 h 20000"/>
                  <a:gd name="T66" fmla="*/ 18403 w 20000"/>
                  <a:gd name="T67" fmla="*/ 3324 h 20000"/>
                  <a:gd name="T68" fmla="*/ 18594 w 20000"/>
                  <a:gd name="T69" fmla="*/ 3597 h 20000"/>
                  <a:gd name="T70" fmla="*/ 18978 w 20000"/>
                  <a:gd name="T71" fmla="*/ 3924 h 20000"/>
                  <a:gd name="T72" fmla="*/ 19105 w 20000"/>
                  <a:gd name="T73" fmla="*/ 4469 h 20000"/>
                  <a:gd name="T74" fmla="*/ 19297 w 20000"/>
                  <a:gd name="T75" fmla="*/ 5068 h 20000"/>
                  <a:gd name="T76" fmla="*/ 19489 w 20000"/>
                  <a:gd name="T77" fmla="*/ 5395 h 20000"/>
                  <a:gd name="T78" fmla="*/ 19681 w 20000"/>
                  <a:gd name="T79" fmla="*/ 5995 h 20000"/>
                  <a:gd name="T80" fmla="*/ 19681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81" y="7193"/>
                    </a:moveTo>
                    <a:lnTo>
                      <a:pt x="19936" y="8556"/>
                    </a:lnTo>
                    <a:lnTo>
                      <a:pt x="19872" y="10409"/>
                    </a:lnTo>
                    <a:lnTo>
                      <a:pt x="19936" y="14223"/>
                    </a:lnTo>
                    <a:lnTo>
                      <a:pt x="19936" y="17112"/>
                    </a:lnTo>
                    <a:lnTo>
                      <a:pt x="18147" y="19946"/>
                    </a:lnTo>
                    <a:lnTo>
                      <a:pt x="16358" y="19946"/>
                    </a:lnTo>
                    <a:lnTo>
                      <a:pt x="15016" y="18747"/>
                    </a:lnTo>
                    <a:lnTo>
                      <a:pt x="12780" y="18638"/>
                    </a:lnTo>
                    <a:lnTo>
                      <a:pt x="10927" y="18638"/>
                    </a:lnTo>
                    <a:lnTo>
                      <a:pt x="9137" y="18638"/>
                    </a:lnTo>
                    <a:lnTo>
                      <a:pt x="8051" y="18638"/>
                    </a:lnTo>
                    <a:lnTo>
                      <a:pt x="6965" y="18474"/>
                    </a:lnTo>
                    <a:lnTo>
                      <a:pt x="5495" y="18638"/>
                    </a:lnTo>
                    <a:lnTo>
                      <a:pt x="2620" y="19673"/>
                    </a:lnTo>
                    <a:lnTo>
                      <a:pt x="703" y="19946"/>
                    </a:lnTo>
                    <a:lnTo>
                      <a:pt x="511" y="19619"/>
                    </a:lnTo>
                    <a:lnTo>
                      <a:pt x="511" y="19074"/>
                    </a:lnTo>
                    <a:lnTo>
                      <a:pt x="319" y="16730"/>
                    </a:lnTo>
                    <a:lnTo>
                      <a:pt x="319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2" y="8992"/>
                    </a:lnTo>
                    <a:lnTo>
                      <a:pt x="192" y="8065"/>
                    </a:lnTo>
                    <a:lnTo>
                      <a:pt x="511" y="7793"/>
                    </a:lnTo>
                    <a:lnTo>
                      <a:pt x="895" y="7193"/>
                    </a:lnTo>
                    <a:lnTo>
                      <a:pt x="1661" y="6594"/>
                    </a:lnTo>
                    <a:lnTo>
                      <a:pt x="1853" y="6267"/>
                    </a:lnTo>
                    <a:lnTo>
                      <a:pt x="1853" y="5995"/>
                    </a:lnTo>
                    <a:lnTo>
                      <a:pt x="2045" y="5995"/>
                    </a:lnTo>
                    <a:lnTo>
                      <a:pt x="2428" y="5668"/>
                    </a:lnTo>
                    <a:lnTo>
                      <a:pt x="3514" y="5395"/>
                    </a:lnTo>
                    <a:lnTo>
                      <a:pt x="4665" y="5395"/>
                    </a:lnTo>
                    <a:lnTo>
                      <a:pt x="5751" y="4796"/>
                    </a:lnTo>
                    <a:lnTo>
                      <a:pt x="6965" y="4796"/>
                    </a:lnTo>
                    <a:lnTo>
                      <a:pt x="6965" y="4469"/>
                    </a:lnTo>
                    <a:lnTo>
                      <a:pt x="7284" y="4469"/>
                    </a:lnTo>
                    <a:lnTo>
                      <a:pt x="7668" y="4196"/>
                    </a:lnTo>
                    <a:lnTo>
                      <a:pt x="8818" y="4196"/>
                    </a:lnTo>
                    <a:lnTo>
                      <a:pt x="9201" y="3924"/>
                    </a:lnTo>
                    <a:lnTo>
                      <a:pt x="9329" y="3597"/>
                    </a:lnTo>
                    <a:lnTo>
                      <a:pt x="9585" y="3597"/>
                    </a:lnTo>
                    <a:lnTo>
                      <a:pt x="9585" y="3324"/>
                    </a:lnTo>
                    <a:lnTo>
                      <a:pt x="9712" y="2997"/>
                    </a:lnTo>
                    <a:lnTo>
                      <a:pt x="10096" y="2997"/>
                    </a:lnTo>
                    <a:lnTo>
                      <a:pt x="10543" y="2725"/>
                    </a:lnTo>
                    <a:lnTo>
                      <a:pt x="10735" y="2452"/>
                    </a:lnTo>
                    <a:lnTo>
                      <a:pt x="10927" y="2452"/>
                    </a:lnTo>
                    <a:lnTo>
                      <a:pt x="11246" y="1853"/>
                    </a:lnTo>
                    <a:lnTo>
                      <a:pt x="12013" y="1253"/>
                    </a:lnTo>
                    <a:lnTo>
                      <a:pt x="13866" y="763"/>
                    </a:lnTo>
                    <a:lnTo>
                      <a:pt x="13163" y="926"/>
                    </a:lnTo>
                    <a:lnTo>
                      <a:pt x="14569" y="0"/>
                    </a:lnTo>
                    <a:lnTo>
                      <a:pt x="15911" y="1253"/>
                    </a:lnTo>
                    <a:lnTo>
                      <a:pt x="16166" y="1853"/>
                    </a:lnTo>
                    <a:lnTo>
                      <a:pt x="16869" y="1853"/>
                    </a:lnTo>
                    <a:lnTo>
                      <a:pt x="16869" y="2125"/>
                    </a:lnTo>
                    <a:lnTo>
                      <a:pt x="17061" y="2125"/>
                    </a:lnTo>
                    <a:lnTo>
                      <a:pt x="17252" y="2452"/>
                    </a:lnTo>
                    <a:lnTo>
                      <a:pt x="17444" y="2452"/>
                    </a:lnTo>
                    <a:lnTo>
                      <a:pt x="17636" y="2725"/>
                    </a:lnTo>
                    <a:lnTo>
                      <a:pt x="18019" y="2725"/>
                    </a:lnTo>
                    <a:lnTo>
                      <a:pt x="18211" y="2997"/>
                    </a:lnTo>
                    <a:lnTo>
                      <a:pt x="18403" y="2997"/>
                    </a:lnTo>
                    <a:lnTo>
                      <a:pt x="18403" y="3324"/>
                    </a:lnTo>
                    <a:lnTo>
                      <a:pt x="18594" y="3324"/>
                    </a:lnTo>
                    <a:lnTo>
                      <a:pt x="18594" y="3597"/>
                    </a:lnTo>
                    <a:lnTo>
                      <a:pt x="18722" y="3924"/>
                    </a:lnTo>
                    <a:lnTo>
                      <a:pt x="18978" y="3924"/>
                    </a:lnTo>
                    <a:lnTo>
                      <a:pt x="18978" y="4469"/>
                    </a:lnTo>
                    <a:lnTo>
                      <a:pt x="19105" y="4469"/>
                    </a:lnTo>
                    <a:lnTo>
                      <a:pt x="19105" y="5068"/>
                    </a:lnTo>
                    <a:lnTo>
                      <a:pt x="19297" y="5068"/>
                    </a:lnTo>
                    <a:lnTo>
                      <a:pt x="19297" y="5395"/>
                    </a:lnTo>
                    <a:lnTo>
                      <a:pt x="19489" y="5395"/>
                    </a:lnTo>
                    <a:lnTo>
                      <a:pt x="19489" y="5995"/>
                    </a:lnTo>
                    <a:lnTo>
                      <a:pt x="19681" y="5995"/>
                    </a:lnTo>
                    <a:lnTo>
                      <a:pt x="19681" y="7193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7" name="Freeform 27"/>
              <p:cNvSpPr>
                <a:spLocks/>
              </p:cNvSpPr>
              <p:nvPr/>
            </p:nvSpPr>
            <p:spPr bwMode="auto">
              <a:xfrm>
                <a:off x="3842" y="3446"/>
                <a:ext cx="125" cy="147"/>
              </a:xfrm>
              <a:custGeom>
                <a:avLst/>
                <a:gdLst>
                  <a:gd name="T0" fmla="*/ 11374 w 20000"/>
                  <a:gd name="T1" fmla="*/ 0 h 20000"/>
                  <a:gd name="T2" fmla="*/ 5751 w 20000"/>
                  <a:gd name="T3" fmla="*/ 0 h 20000"/>
                  <a:gd name="T4" fmla="*/ 0 w 20000"/>
                  <a:gd name="T5" fmla="*/ 1798 h 20000"/>
                  <a:gd name="T6" fmla="*/ 1150 w 20000"/>
                  <a:gd name="T7" fmla="*/ 4959 h 20000"/>
                  <a:gd name="T8" fmla="*/ 1342 w 20000"/>
                  <a:gd name="T9" fmla="*/ 8992 h 20000"/>
                  <a:gd name="T10" fmla="*/ 1342 w 20000"/>
                  <a:gd name="T11" fmla="*/ 10790 h 20000"/>
                  <a:gd name="T12" fmla="*/ 1342 w 20000"/>
                  <a:gd name="T13" fmla="*/ 11935 h 20000"/>
                  <a:gd name="T14" fmla="*/ 1342 w 20000"/>
                  <a:gd name="T15" fmla="*/ 14441 h 20000"/>
                  <a:gd name="T16" fmla="*/ 0 w 20000"/>
                  <a:gd name="T17" fmla="*/ 19237 h 20000"/>
                  <a:gd name="T18" fmla="*/ 895 w 20000"/>
                  <a:gd name="T19" fmla="*/ 19401 h 20000"/>
                  <a:gd name="T20" fmla="*/ 5687 w 20000"/>
                  <a:gd name="T21" fmla="*/ 19619 h 20000"/>
                  <a:gd name="T22" fmla="*/ 10735 w 20000"/>
                  <a:gd name="T23" fmla="*/ 19946 h 20000"/>
                  <a:gd name="T24" fmla="*/ 11885 w 20000"/>
                  <a:gd name="T25" fmla="*/ 19782 h 20000"/>
                  <a:gd name="T26" fmla="*/ 12843 w 20000"/>
                  <a:gd name="T27" fmla="*/ 19074 h 20000"/>
                  <a:gd name="T28" fmla="*/ 13674 w 20000"/>
                  <a:gd name="T29" fmla="*/ 18093 h 20000"/>
                  <a:gd name="T30" fmla="*/ 13994 w 20000"/>
                  <a:gd name="T31" fmla="*/ 17929 h 20000"/>
                  <a:gd name="T32" fmla="*/ 14569 w 20000"/>
                  <a:gd name="T33" fmla="*/ 16403 h 20000"/>
                  <a:gd name="T34" fmla="*/ 15144 w 20000"/>
                  <a:gd name="T35" fmla="*/ 14169 h 20000"/>
                  <a:gd name="T36" fmla="*/ 15463 w 20000"/>
                  <a:gd name="T37" fmla="*/ 13025 h 20000"/>
                  <a:gd name="T38" fmla="*/ 15783 w 20000"/>
                  <a:gd name="T39" fmla="*/ 12262 h 20000"/>
                  <a:gd name="T40" fmla="*/ 16038 w 20000"/>
                  <a:gd name="T41" fmla="*/ 10790 h 20000"/>
                  <a:gd name="T42" fmla="*/ 16358 w 20000"/>
                  <a:gd name="T43" fmla="*/ 10409 h 20000"/>
                  <a:gd name="T44" fmla="*/ 16997 w 20000"/>
                  <a:gd name="T45" fmla="*/ 10191 h 20000"/>
                  <a:gd name="T46" fmla="*/ 17252 w 20000"/>
                  <a:gd name="T47" fmla="*/ 9482 h 20000"/>
                  <a:gd name="T48" fmla="*/ 17572 w 20000"/>
                  <a:gd name="T49" fmla="*/ 9046 h 20000"/>
                  <a:gd name="T50" fmla="*/ 18722 w 20000"/>
                  <a:gd name="T51" fmla="*/ 7902 h 20000"/>
                  <a:gd name="T52" fmla="*/ 19042 w 20000"/>
                  <a:gd name="T53" fmla="*/ 6812 h 20000"/>
                  <a:gd name="T54" fmla="*/ 19936 w 20000"/>
                  <a:gd name="T55" fmla="*/ 5395 h 20000"/>
                  <a:gd name="T56" fmla="*/ 18147 w 20000"/>
                  <a:gd name="T57" fmla="*/ 3869 h 20000"/>
                  <a:gd name="T58" fmla="*/ 17827 w 20000"/>
                  <a:gd name="T59" fmla="*/ 3052 h 20000"/>
                  <a:gd name="T60" fmla="*/ 17572 w 20000"/>
                  <a:gd name="T61" fmla="*/ 2725 h 20000"/>
                  <a:gd name="T62" fmla="*/ 17252 w 20000"/>
                  <a:gd name="T63" fmla="*/ 2343 h 20000"/>
                  <a:gd name="T64" fmla="*/ 16997 w 20000"/>
                  <a:gd name="T65" fmla="*/ 1798 h 20000"/>
                  <a:gd name="T66" fmla="*/ 16613 w 20000"/>
                  <a:gd name="T67" fmla="*/ 1580 h 20000"/>
                  <a:gd name="T68" fmla="*/ 16358 w 20000"/>
                  <a:gd name="T69" fmla="*/ 1362 h 20000"/>
                  <a:gd name="T70" fmla="*/ 16038 w 20000"/>
                  <a:gd name="T71" fmla="*/ 981 h 20000"/>
                  <a:gd name="T72" fmla="*/ 15463 w 20000"/>
                  <a:gd name="T73" fmla="*/ 817 h 20000"/>
                  <a:gd name="T74" fmla="*/ 14888 w 20000"/>
                  <a:gd name="T75" fmla="*/ 654 h 20000"/>
                  <a:gd name="T76" fmla="*/ 14569 w 20000"/>
                  <a:gd name="T77" fmla="*/ 436 h 20000"/>
                  <a:gd name="T78" fmla="*/ 13994 w 20000"/>
                  <a:gd name="T79" fmla="*/ 218 h 20000"/>
                  <a:gd name="T80" fmla="*/ 12843 w 20000"/>
                  <a:gd name="T81" fmla="*/ 2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43" y="218"/>
                    </a:moveTo>
                    <a:lnTo>
                      <a:pt x="11374" y="0"/>
                    </a:lnTo>
                    <a:lnTo>
                      <a:pt x="9585" y="109"/>
                    </a:lnTo>
                    <a:lnTo>
                      <a:pt x="5751" y="0"/>
                    </a:lnTo>
                    <a:lnTo>
                      <a:pt x="2812" y="0"/>
                    </a:lnTo>
                    <a:lnTo>
                      <a:pt x="0" y="1798"/>
                    </a:lnTo>
                    <a:lnTo>
                      <a:pt x="0" y="3597"/>
                    </a:lnTo>
                    <a:lnTo>
                      <a:pt x="1150" y="4959"/>
                    </a:lnTo>
                    <a:lnTo>
                      <a:pt x="1342" y="7248"/>
                    </a:lnTo>
                    <a:lnTo>
                      <a:pt x="1342" y="8992"/>
                    </a:lnTo>
                    <a:lnTo>
                      <a:pt x="1342" y="10790"/>
                    </a:lnTo>
                    <a:lnTo>
                      <a:pt x="1342" y="11935"/>
                    </a:lnTo>
                    <a:lnTo>
                      <a:pt x="1470" y="13025"/>
                    </a:lnTo>
                    <a:lnTo>
                      <a:pt x="1342" y="14441"/>
                    </a:lnTo>
                    <a:lnTo>
                      <a:pt x="319" y="17330"/>
                    </a:lnTo>
                    <a:lnTo>
                      <a:pt x="0" y="19237"/>
                    </a:lnTo>
                    <a:lnTo>
                      <a:pt x="319" y="19401"/>
                    </a:lnTo>
                    <a:lnTo>
                      <a:pt x="895" y="19401"/>
                    </a:lnTo>
                    <a:lnTo>
                      <a:pt x="3259" y="19619"/>
                    </a:lnTo>
                    <a:lnTo>
                      <a:pt x="5687" y="19619"/>
                    </a:lnTo>
                    <a:lnTo>
                      <a:pt x="7412" y="19946"/>
                    </a:lnTo>
                    <a:lnTo>
                      <a:pt x="10735" y="19946"/>
                    </a:lnTo>
                    <a:lnTo>
                      <a:pt x="10990" y="19782"/>
                    </a:lnTo>
                    <a:lnTo>
                      <a:pt x="11885" y="19782"/>
                    </a:lnTo>
                    <a:lnTo>
                      <a:pt x="12204" y="19401"/>
                    </a:lnTo>
                    <a:lnTo>
                      <a:pt x="12843" y="19074"/>
                    </a:lnTo>
                    <a:lnTo>
                      <a:pt x="13419" y="18311"/>
                    </a:lnTo>
                    <a:lnTo>
                      <a:pt x="13674" y="18093"/>
                    </a:lnTo>
                    <a:lnTo>
                      <a:pt x="13994" y="18093"/>
                    </a:lnTo>
                    <a:lnTo>
                      <a:pt x="13994" y="17929"/>
                    </a:lnTo>
                    <a:lnTo>
                      <a:pt x="14249" y="17548"/>
                    </a:lnTo>
                    <a:lnTo>
                      <a:pt x="14569" y="16403"/>
                    </a:lnTo>
                    <a:lnTo>
                      <a:pt x="14569" y="15259"/>
                    </a:lnTo>
                    <a:lnTo>
                      <a:pt x="15144" y="14169"/>
                    </a:lnTo>
                    <a:lnTo>
                      <a:pt x="15144" y="13025"/>
                    </a:lnTo>
                    <a:lnTo>
                      <a:pt x="15463" y="13025"/>
                    </a:lnTo>
                    <a:lnTo>
                      <a:pt x="15463" y="12698"/>
                    </a:lnTo>
                    <a:lnTo>
                      <a:pt x="15783" y="12262"/>
                    </a:lnTo>
                    <a:lnTo>
                      <a:pt x="15783" y="11172"/>
                    </a:lnTo>
                    <a:lnTo>
                      <a:pt x="16038" y="10790"/>
                    </a:lnTo>
                    <a:lnTo>
                      <a:pt x="16358" y="10627"/>
                    </a:lnTo>
                    <a:lnTo>
                      <a:pt x="16358" y="10409"/>
                    </a:lnTo>
                    <a:lnTo>
                      <a:pt x="16613" y="10409"/>
                    </a:lnTo>
                    <a:lnTo>
                      <a:pt x="16997" y="10191"/>
                    </a:lnTo>
                    <a:lnTo>
                      <a:pt x="16997" y="9864"/>
                    </a:lnTo>
                    <a:lnTo>
                      <a:pt x="17252" y="9482"/>
                    </a:lnTo>
                    <a:lnTo>
                      <a:pt x="17572" y="9264"/>
                    </a:lnTo>
                    <a:lnTo>
                      <a:pt x="17572" y="9046"/>
                    </a:lnTo>
                    <a:lnTo>
                      <a:pt x="18147" y="8719"/>
                    </a:lnTo>
                    <a:lnTo>
                      <a:pt x="18722" y="7902"/>
                    </a:lnTo>
                    <a:lnTo>
                      <a:pt x="19233" y="6158"/>
                    </a:lnTo>
                    <a:lnTo>
                      <a:pt x="19042" y="6812"/>
                    </a:lnTo>
                    <a:lnTo>
                      <a:pt x="19936" y="5395"/>
                    </a:lnTo>
                    <a:lnTo>
                      <a:pt x="18722" y="4033"/>
                    </a:lnTo>
                    <a:lnTo>
                      <a:pt x="18147" y="3869"/>
                    </a:lnTo>
                    <a:lnTo>
                      <a:pt x="18147" y="3052"/>
                    </a:lnTo>
                    <a:lnTo>
                      <a:pt x="17827" y="3052"/>
                    </a:lnTo>
                    <a:lnTo>
                      <a:pt x="17827" y="2888"/>
                    </a:lnTo>
                    <a:lnTo>
                      <a:pt x="17572" y="2725"/>
                    </a:lnTo>
                    <a:lnTo>
                      <a:pt x="17572" y="2507"/>
                    </a:lnTo>
                    <a:lnTo>
                      <a:pt x="17252" y="2343"/>
                    </a:lnTo>
                    <a:lnTo>
                      <a:pt x="17252" y="1907"/>
                    </a:lnTo>
                    <a:lnTo>
                      <a:pt x="16997" y="1798"/>
                    </a:lnTo>
                    <a:lnTo>
                      <a:pt x="16997" y="1580"/>
                    </a:lnTo>
                    <a:lnTo>
                      <a:pt x="16613" y="1580"/>
                    </a:lnTo>
                    <a:lnTo>
                      <a:pt x="16613" y="1362"/>
                    </a:lnTo>
                    <a:lnTo>
                      <a:pt x="16358" y="1362"/>
                    </a:lnTo>
                    <a:lnTo>
                      <a:pt x="16038" y="1253"/>
                    </a:lnTo>
                    <a:lnTo>
                      <a:pt x="16038" y="981"/>
                    </a:lnTo>
                    <a:lnTo>
                      <a:pt x="15463" y="981"/>
                    </a:lnTo>
                    <a:lnTo>
                      <a:pt x="15463" y="817"/>
                    </a:lnTo>
                    <a:lnTo>
                      <a:pt x="14888" y="817"/>
                    </a:lnTo>
                    <a:lnTo>
                      <a:pt x="14888" y="654"/>
                    </a:lnTo>
                    <a:lnTo>
                      <a:pt x="14569" y="654"/>
                    </a:lnTo>
                    <a:lnTo>
                      <a:pt x="14569" y="436"/>
                    </a:lnTo>
                    <a:lnTo>
                      <a:pt x="13994" y="436"/>
                    </a:lnTo>
                    <a:lnTo>
                      <a:pt x="13994" y="218"/>
                    </a:lnTo>
                    <a:lnTo>
                      <a:pt x="12843" y="218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8" name="Freeform 28"/>
              <p:cNvSpPr>
                <a:spLocks/>
              </p:cNvSpPr>
              <p:nvPr/>
            </p:nvSpPr>
            <p:spPr bwMode="auto">
              <a:xfrm>
                <a:off x="3967" y="3373"/>
                <a:ext cx="125" cy="146"/>
              </a:xfrm>
              <a:custGeom>
                <a:avLst/>
                <a:gdLst>
                  <a:gd name="T0" fmla="*/ 11374 w 20000"/>
                  <a:gd name="T1" fmla="*/ 19946 h 20000"/>
                  <a:gd name="T2" fmla="*/ 5751 w 20000"/>
                  <a:gd name="T3" fmla="*/ 19946 h 20000"/>
                  <a:gd name="T4" fmla="*/ 0 w 20000"/>
                  <a:gd name="T5" fmla="*/ 18147 h 20000"/>
                  <a:gd name="T6" fmla="*/ 1150 w 20000"/>
                  <a:gd name="T7" fmla="*/ 14986 h 20000"/>
                  <a:gd name="T8" fmla="*/ 1342 w 20000"/>
                  <a:gd name="T9" fmla="*/ 10954 h 20000"/>
                  <a:gd name="T10" fmla="*/ 1342 w 20000"/>
                  <a:gd name="T11" fmla="*/ 9155 h 20000"/>
                  <a:gd name="T12" fmla="*/ 1342 w 20000"/>
                  <a:gd name="T13" fmla="*/ 8065 h 20000"/>
                  <a:gd name="T14" fmla="*/ 1342 w 20000"/>
                  <a:gd name="T15" fmla="*/ 5559 h 20000"/>
                  <a:gd name="T16" fmla="*/ 0 w 20000"/>
                  <a:gd name="T17" fmla="*/ 708 h 20000"/>
                  <a:gd name="T18" fmla="*/ 895 w 20000"/>
                  <a:gd name="T19" fmla="*/ 545 h 20000"/>
                  <a:gd name="T20" fmla="*/ 5687 w 20000"/>
                  <a:gd name="T21" fmla="*/ 381 h 20000"/>
                  <a:gd name="T22" fmla="*/ 10735 w 20000"/>
                  <a:gd name="T23" fmla="*/ 0 h 20000"/>
                  <a:gd name="T24" fmla="*/ 11885 w 20000"/>
                  <a:gd name="T25" fmla="*/ 163 h 20000"/>
                  <a:gd name="T26" fmla="*/ 12843 w 20000"/>
                  <a:gd name="T27" fmla="*/ 926 h 20000"/>
                  <a:gd name="T28" fmla="*/ 13674 w 20000"/>
                  <a:gd name="T29" fmla="*/ 1853 h 20000"/>
                  <a:gd name="T30" fmla="*/ 13994 w 20000"/>
                  <a:gd name="T31" fmla="*/ 2071 h 20000"/>
                  <a:gd name="T32" fmla="*/ 14569 w 20000"/>
                  <a:gd name="T33" fmla="*/ 3542 h 20000"/>
                  <a:gd name="T34" fmla="*/ 15144 w 20000"/>
                  <a:gd name="T35" fmla="*/ 5777 h 20000"/>
                  <a:gd name="T36" fmla="*/ 15463 w 20000"/>
                  <a:gd name="T37" fmla="*/ 6921 h 20000"/>
                  <a:gd name="T38" fmla="*/ 15783 w 20000"/>
                  <a:gd name="T39" fmla="*/ 7684 h 20000"/>
                  <a:gd name="T40" fmla="*/ 16038 w 20000"/>
                  <a:gd name="T41" fmla="*/ 9210 h 20000"/>
                  <a:gd name="T42" fmla="*/ 16358 w 20000"/>
                  <a:gd name="T43" fmla="*/ 9591 h 20000"/>
                  <a:gd name="T44" fmla="*/ 16997 w 20000"/>
                  <a:gd name="T45" fmla="*/ 9755 h 20000"/>
                  <a:gd name="T46" fmla="*/ 17252 w 20000"/>
                  <a:gd name="T47" fmla="*/ 10463 h 20000"/>
                  <a:gd name="T48" fmla="*/ 17572 w 20000"/>
                  <a:gd name="T49" fmla="*/ 10899 h 20000"/>
                  <a:gd name="T50" fmla="*/ 18722 w 20000"/>
                  <a:gd name="T51" fmla="*/ 12044 h 20000"/>
                  <a:gd name="T52" fmla="*/ 19042 w 20000"/>
                  <a:gd name="T53" fmla="*/ 13134 h 20000"/>
                  <a:gd name="T54" fmla="*/ 19936 w 20000"/>
                  <a:gd name="T55" fmla="*/ 14550 h 20000"/>
                  <a:gd name="T56" fmla="*/ 18147 w 20000"/>
                  <a:gd name="T57" fmla="*/ 16131 h 20000"/>
                  <a:gd name="T58" fmla="*/ 17827 w 20000"/>
                  <a:gd name="T59" fmla="*/ 16894 h 20000"/>
                  <a:gd name="T60" fmla="*/ 17572 w 20000"/>
                  <a:gd name="T61" fmla="*/ 17275 h 20000"/>
                  <a:gd name="T62" fmla="*/ 17252 w 20000"/>
                  <a:gd name="T63" fmla="*/ 17602 h 20000"/>
                  <a:gd name="T64" fmla="*/ 16997 w 20000"/>
                  <a:gd name="T65" fmla="*/ 18202 h 20000"/>
                  <a:gd name="T66" fmla="*/ 16613 w 20000"/>
                  <a:gd name="T67" fmla="*/ 18420 h 20000"/>
                  <a:gd name="T68" fmla="*/ 16358 w 20000"/>
                  <a:gd name="T69" fmla="*/ 18583 h 20000"/>
                  <a:gd name="T70" fmla="*/ 16038 w 20000"/>
                  <a:gd name="T71" fmla="*/ 18965 h 20000"/>
                  <a:gd name="T72" fmla="*/ 15463 w 20000"/>
                  <a:gd name="T73" fmla="*/ 19128 h 20000"/>
                  <a:gd name="T74" fmla="*/ 14888 w 20000"/>
                  <a:gd name="T75" fmla="*/ 19292 h 20000"/>
                  <a:gd name="T76" fmla="*/ 14569 w 20000"/>
                  <a:gd name="T77" fmla="*/ 19510 h 20000"/>
                  <a:gd name="T78" fmla="*/ 13994 w 20000"/>
                  <a:gd name="T79" fmla="*/ 19728 h 20000"/>
                  <a:gd name="T80" fmla="*/ 12843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43" y="19728"/>
                    </a:moveTo>
                    <a:lnTo>
                      <a:pt x="11374" y="19946"/>
                    </a:lnTo>
                    <a:lnTo>
                      <a:pt x="9585" y="19837"/>
                    </a:lnTo>
                    <a:lnTo>
                      <a:pt x="5751" y="19946"/>
                    </a:lnTo>
                    <a:lnTo>
                      <a:pt x="2812" y="19946"/>
                    </a:lnTo>
                    <a:lnTo>
                      <a:pt x="0" y="18147"/>
                    </a:lnTo>
                    <a:lnTo>
                      <a:pt x="0" y="16349"/>
                    </a:lnTo>
                    <a:lnTo>
                      <a:pt x="1150" y="14986"/>
                    </a:lnTo>
                    <a:lnTo>
                      <a:pt x="1342" y="12752"/>
                    </a:lnTo>
                    <a:lnTo>
                      <a:pt x="1342" y="10954"/>
                    </a:lnTo>
                    <a:lnTo>
                      <a:pt x="1342" y="9155"/>
                    </a:lnTo>
                    <a:lnTo>
                      <a:pt x="1342" y="8065"/>
                    </a:lnTo>
                    <a:lnTo>
                      <a:pt x="1470" y="6921"/>
                    </a:lnTo>
                    <a:lnTo>
                      <a:pt x="1342" y="5559"/>
                    </a:lnTo>
                    <a:lnTo>
                      <a:pt x="319" y="2616"/>
                    </a:lnTo>
                    <a:lnTo>
                      <a:pt x="0" y="708"/>
                    </a:lnTo>
                    <a:lnTo>
                      <a:pt x="319" y="545"/>
                    </a:lnTo>
                    <a:lnTo>
                      <a:pt x="895" y="545"/>
                    </a:lnTo>
                    <a:lnTo>
                      <a:pt x="3259" y="381"/>
                    </a:lnTo>
                    <a:lnTo>
                      <a:pt x="5687" y="381"/>
                    </a:lnTo>
                    <a:lnTo>
                      <a:pt x="7412" y="0"/>
                    </a:lnTo>
                    <a:lnTo>
                      <a:pt x="10735" y="0"/>
                    </a:lnTo>
                    <a:lnTo>
                      <a:pt x="10990" y="163"/>
                    </a:lnTo>
                    <a:lnTo>
                      <a:pt x="11885" y="163"/>
                    </a:lnTo>
                    <a:lnTo>
                      <a:pt x="12204" y="545"/>
                    </a:lnTo>
                    <a:lnTo>
                      <a:pt x="12843" y="926"/>
                    </a:lnTo>
                    <a:lnTo>
                      <a:pt x="13419" y="1635"/>
                    </a:lnTo>
                    <a:lnTo>
                      <a:pt x="13674" y="1853"/>
                    </a:lnTo>
                    <a:lnTo>
                      <a:pt x="13994" y="1853"/>
                    </a:lnTo>
                    <a:lnTo>
                      <a:pt x="13994" y="2071"/>
                    </a:lnTo>
                    <a:lnTo>
                      <a:pt x="14249" y="2452"/>
                    </a:lnTo>
                    <a:lnTo>
                      <a:pt x="14569" y="3542"/>
                    </a:lnTo>
                    <a:lnTo>
                      <a:pt x="14569" y="4687"/>
                    </a:lnTo>
                    <a:lnTo>
                      <a:pt x="15144" y="5777"/>
                    </a:lnTo>
                    <a:lnTo>
                      <a:pt x="15144" y="6921"/>
                    </a:lnTo>
                    <a:lnTo>
                      <a:pt x="15463" y="6921"/>
                    </a:lnTo>
                    <a:lnTo>
                      <a:pt x="15463" y="7302"/>
                    </a:lnTo>
                    <a:lnTo>
                      <a:pt x="15783" y="7684"/>
                    </a:lnTo>
                    <a:lnTo>
                      <a:pt x="15783" y="8774"/>
                    </a:lnTo>
                    <a:lnTo>
                      <a:pt x="16038" y="9210"/>
                    </a:lnTo>
                    <a:lnTo>
                      <a:pt x="16358" y="9319"/>
                    </a:lnTo>
                    <a:lnTo>
                      <a:pt x="16358" y="9591"/>
                    </a:lnTo>
                    <a:lnTo>
                      <a:pt x="16613" y="9591"/>
                    </a:lnTo>
                    <a:lnTo>
                      <a:pt x="16997" y="9755"/>
                    </a:lnTo>
                    <a:lnTo>
                      <a:pt x="16997" y="10136"/>
                    </a:lnTo>
                    <a:lnTo>
                      <a:pt x="17252" y="10463"/>
                    </a:lnTo>
                    <a:lnTo>
                      <a:pt x="17572" y="10736"/>
                    </a:lnTo>
                    <a:lnTo>
                      <a:pt x="17572" y="10899"/>
                    </a:lnTo>
                    <a:lnTo>
                      <a:pt x="18147" y="11281"/>
                    </a:lnTo>
                    <a:lnTo>
                      <a:pt x="18722" y="12044"/>
                    </a:lnTo>
                    <a:lnTo>
                      <a:pt x="19233" y="13842"/>
                    </a:lnTo>
                    <a:lnTo>
                      <a:pt x="19042" y="13134"/>
                    </a:lnTo>
                    <a:lnTo>
                      <a:pt x="19936" y="14550"/>
                    </a:lnTo>
                    <a:lnTo>
                      <a:pt x="18722" y="15913"/>
                    </a:lnTo>
                    <a:lnTo>
                      <a:pt x="18147" y="16131"/>
                    </a:lnTo>
                    <a:lnTo>
                      <a:pt x="18147" y="16894"/>
                    </a:lnTo>
                    <a:lnTo>
                      <a:pt x="17827" y="16894"/>
                    </a:lnTo>
                    <a:lnTo>
                      <a:pt x="17827" y="17057"/>
                    </a:lnTo>
                    <a:lnTo>
                      <a:pt x="17572" y="17275"/>
                    </a:lnTo>
                    <a:lnTo>
                      <a:pt x="17572" y="17439"/>
                    </a:lnTo>
                    <a:lnTo>
                      <a:pt x="17252" y="17602"/>
                    </a:lnTo>
                    <a:lnTo>
                      <a:pt x="17252" y="18038"/>
                    </a:lnTo>
                    <a:lnTo>
                      <a:pt x="16997" y="18202"/>
                    </a:lnTo>
                    <a:lnTo>
                      <a:pt x="16997" y="18420"/>
                    </a:lnTo>
                    <a:lnTo>
                      <a:pt x="16613" y="18420"/>
                    </a:lnTo>
                    <a:lnTo>
                      <a:pt x="16613" y="18583"/>
                    </a:lnTo>
                    <a:lnTo>
                      <a:pt x="16358" y="18583"/>
                    </a:lnTo>
                    <a:lnTo>
                      <a:pt x="16038" y="18747"/>
                    </a:lnTo>
                    <a:lnTo>
                      <a:pt x="16038" y="18965"/>
                    </a:lnTo>
                    <a:lnTo>
                      <a:pt x="15463" y="18965"/>
                    </a:lnTo>
                    <a:lnTo>
                      <a:pt x="15463" y="19128"/>
                    </a:lnTo>
                    <a:lnTo>
                      <a:pt x="14888" y="19128"/>
                    </a:lnTo>
                    <a:lnTo>
                      <a:pt x="14888" y="19292"/>
                    </a:lnTo>
                    <a:lnTo>
                      <a:pt x="14569" y="19292"/>
                    </a:lnTo>
                    <a:lnTo>
                      <a:pt x="14569" y="19510"/>
                    </a:lnTo>
                    <a:lnTo>
                      <a:pt x="13994" y="19510"/>
                    </a:lnTo>
                    <a:lnTo>
                      <a:pt x="13994" y="19728"/>
                    </a:lnTo>
                    <a:lnTo>
                      <a:pt x="12843" y="19728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9" name="Freeform 29"/>
              <p:cNvSpPr>
                <a:spLocks/>
              </p:cNvSpPr>
              <p:nvPr/>
            </p:nvSpPr>
            <p:spPr bwMode="auto">
              <a:xfrm>
                <a:off x="4061" y="3336"/>
                <a:ext cx="84" cy="89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0" name="Freeform 30"/>
              <p:cNvSpPr>
                <a:spLocks/>
              </p:cNvSpPr>
              <p:nvPr/>
            </p:nvSpPr>
            <p:spPr bwMode="auto">
              <a:xfrm>
                <a:off x="4466" y="3117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solidFill>
                <a:srgbClr val="FF4B13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1" name="Freeform 31" descr="Large checker board"/>
              <p:cNvSpPr>
                <a:spLocks/>
              </p:cNvSpPr>
              <p:nvPr/>
            </p:nvSpPr>
            <p:spPr bwMode="auto">
              <a:xfrm>
                <a:off x="4372" y="3227"/>
                <a:ext cx="127" cy="146"/>
              </a:xfrm>
              <a:custGeom>
                <a:avLst/>
                <a:gdLst>
                  <a:gd name="T0" fmla="*/ 2334 w 20000"/>
                  <a:gd name="T1" fmla="*/ 19183 h 20000"/>
                  <a:gd name="T2" fmla="*/ 2587 w 20000"/>
                  <a:gd name="T3" fmla="*/ 19455 h 20000"/>
                  <a:gd name="T4" fmla="*/ 8644 w 20000"/>
                  <a:gd name="T5" fmla="*/ 19946 h 20000"/>
                  <a:gd name="T6" fmla="*/ 14196 w 20000"/>
                  <a:gd name="T7" fmla="*/ 19946 h 20000"/>
                  <a:gd name="T8" fmla="*/ 17224 w 20000"/>
                  <a:gd name="T9" fmla="*/ 19183 h 20000"/>
                  <a:gd name="T10" fmla="*/ 18044 w 20000"/>
                  <a:gd name="T11" fmla="*/ 18638 h 20000"/>
                  <a:gd name="T12" fmla="*/ 18675 w 20000"/>
                  <a:gd name="T13" fmla="*/ 18147 h 20000"/>
                  <a:gd name="T14" fmla="*/ 18927 w 20000"/>
                  <a:gd name="T15" fmla="*/ 17057 h 20000"/>
                  <a:gd name="T16" fmla="*/ 19243 w 20000"/>
                  <a:gd name="T17" fmla="*/ 16839 h 20000"/>
                  <a:gd name="T18" fmla="*/ 19558 w 20000"/>
                  <a:gd name="T19" fmla="*/ 16349 h 20000"/>
                  <a:gd name="T20" fmla="*/ 19937 w 20000"/>
                  <a:gd name="T21" fmla="*/ 13079 h 20000"/>
                  <a:gd name="T22" fmla="*/ 19811 w 20000"/>
                  <a:gd name="T23" fmla="*/ 9809 h 20000"/>
                  <a:gd name="T24" fmla="*/ 19243 w 20000"/>
                  <a:gd name="T25" fmla="*/ 6975 h 20000"/>
                  <a:gd name="T26" fmla="*/ 18044 w 20000"/>
                  <a:gd name="T27" fmla="*/ 5613 h 20000"/>
                  <a:gd name="T28" fmla="*/ 17224 w 20000"/>
                  <a:gd name="T29" fmla="*/ 4087 h 20000"/>
                  <a:gd name="T30" fmla="*/ 17224 w 20000"/>
                  <a:gd name="T31" fmla="*/ 2289 h 20000"/>
                  <a:gd name="T32" fmla="*/ 16909 w 20000"/>
                  <a:gd name="T33" fmla="*/ 2016 h 20000"/>
                  <a:gd name="T34" fmla="*/ 16341 w 20000"/>
                  <a:gd name="T35" fmla="*/ 1798 h 20000"/>
                  <a:gd name="T36" fmla="*/ 15773 w 20000"/>
                  <a:gd name="T37" fmla="*/ 1526 h 20000"/>
                  <a:gd name="T38" fmla="*/ 14890 w 20000"/>
                  <a:gd name="T39" fmla="*/ 981 h 20000"/>
                  <a:gd name="T40" fmla="*/ 11420 w 20000"/>
                  <a:gd name="T41" fmla="*/ 0 h 20000"/>
                  <a:gd name="T42" fmla="*/ 8644 w 20000"/>
                  <a:gd name="T43" fmla="*/ 0 h 20000"/>
                  <a:gd name="T44" fmla="*/ 4921 w 20000"/>
                  <a:gd name="T45" fmla="*/ 1253 h 20000"/>
                  <a:gd name="T46" fmla="*/ 4353 w 20000"/>
                  <a:gd name="T47" fmla="*/ 1526 h 20000"/>
                  <a:gd name="T48" fmla="*/ 3785 w 20000"/>
                  <a:gd name="T49" fmla="*/ 1798 h 20000"/>
                  <a:gd name="T50" fmla="*/ 3470 w 20000"/>
                  <a:gd name="T51" fmla="*/ 2016 h 20000"/>
                  <a:gd name="T52" fmla="*/ 3218 w 20000"/>
                  <a:gd name="T53" fmla="*/ 3052 h 20000"/>
                  <a:gd name="T54" fmla="*/ 2902 w 20000"/>
                  <a:gd name="T55" fmla="*/ 4087 h 20000"/>
                  <a:gd name="T56" fmla="*/ 2965 w 20000"/>
                  <a:gd name="T57" fmla="*/ 7520 h 20000"/>
                  <a:gd name="T58" fmla="*/ 2587 w 20000"/>
                  <a:gd name="T59" fmla="*/ 8774 h 20000"/>
                  <a:gd name="T60" fmla="*/ 2019 w 20000"/>
                  <a:gd name="T61" fmla="*/ 9591 h 20000"/>
                  <a:gd name="T62" fmla="*/ 1451 w 20000"/>
                  <a:gd name="T63" fmla="*/ 10354 h 20000"/>
                  <a:gd name="T64" fmla="*/ 883 w 20000"/>
                  <a:gd name="T65" fmla="*/ 10845 h 20000"/>
                  <a:gd name="T66" fmla="*/ 568 w 20000"/>
                  <a:gd name="T67" fmla="*/ 11117 h 20000"/>
                  <a:gd name="T68" fmla="*/ 315 w 20000"/>
                  <a:gd name="T69" fmla="*/ 12698 h 20000"/>
                  <a:gd name="T70" fmla="*/ 568 w 20000"/>
                  <a:gd name="T71" fmla="*/ 16076 h 20000"/>
                  <a:gd name="T72" fmla="*/ 1136 w 20000"/>
                  <a:gd name="T73" fmla="*/ 184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8965"/>
                    </a:moveTo>
                    <a:lnTo>
                      <a:pt x="2334" y="19183"/>
                    </a:lnTo>
                    <a:lnTo>
                      <a:pt x="2902" y="19183"/>
                    </a:lnTo>
                    <a:lnTo>
                      <a:pt x="2587" y="19455"/>
                    </a:lnTo>
                    <a:lnTo>
                      <a:pt x="5678" y="19673"/>
                    </a:lnTo>
                    <a:lnTo>
                      <a:pt x="8644" y="19946"/>
                    </a:lnTo>
                    <a:lnTo>
                      <a:pt x="11420" y="19946"/>
                    </a:lnTo>
                    <a:lnTo>
                      <a:pt x="14196" y="19946"/>
                    </a:lnTo>
                    <a:lnTo>
                      <a:pt x="17224" y="19183"/>
                    </a:lnTo>
                    <a:lnTo>
                      <a:pt x="17792" y="18965"/>
                    </a:lnTo>
                    <a:lnTo>
                      <a:pt x="18044" y="18638"/>
                    </a:lnTo>
                    <a:lnTo>
                      <a:pt x="18675" y="18638"/>
                    </a:lnTo>
                    <a:lnTo>
                      <a:pt x="18675" y="18147"/>
                    </a:lnTo>
                    <a:lnTo>
                      <a:pt x="18927" y="17875"/>
                    </a:lnTo>
                    <a:lnTo>
                      <a:pt x="18927" y="17057"/>
                    </a:lnTo>
                    <a:lnTo>
                      <a:pt x="19243" y="17057"/>
                    </a:lnTo>
                    <a:lnTo>
                      <a:pt x="19243" y="16839"/>
                    </a:lnTo>
                    <a:lnTo>
                      <a:pt x="19558" y="16567"/>
                    </a:lnTo>
                    <a:lnTo>
                      <a:pt x="19558" y="16349"/>
                    </a:lnTo>
                    <a:lnTo>
                      <a:pt x="19811" y="14986"/>
                    </a:lnTo>
                    <a:lnTo>
                      <a:pt x="19937" y="13079"/>
                    </a:lnTo>
                    <a:lnTo>
                      <a:pt x="19811" y="12480"/>
                    </a:lnTo>
                    <a:lnTo>
                      <a:pt x="19811" y="9809"/>
                    </a:lnTo>
                    <a:lnTo>
                      <a:pt x="19811" y="8501"/>
                    </a:lnTo>
                    <a:lnTo>
                      <a:pt x="19243" y="6975"/>
                    </a:lnTo>
                    <a:lnTo>
                      <a:pt x="18927" y="6431"/>
                    </a:lnTo>
                    <a:lnTo>
                      <a:pt x="18044" y="5613"/>
                    </a:lnTo>
                    <a:lnTo>
                      <a:pt x="17476" y="4087"/>
                    </a:lnTo>
                    <a:lnTo>
                      <a:pt x="17224" y="4087"/>
                    </a:lnTo>
                    <a:lnTo>
                      <a:pt x="16909" y="3869"/>
                    </a:lnTo>
                    <a:lnTo>
                      <a:pt x="17224" y="2289"/>
                    </a:lnTo>
                    <a:lnTo>
                      <a:pt x="17224" y="2016"/>
                    </a:lnTo>
                    <a:lnTo>
                      <a:pt x="16909" y="2016"/>
                    </a:lnTo>
                    <a:lnTo>
                      <a:pt x="16593" y="1798"/>
                    </a:lnTo>
                    <a:lnTo>
                      <a:pt x="16341" y="1798"/>
                    </a:lnTo>
                    <a:lnTo>
                      <a:pt x="16341" y="1526"/>
                    </a:lnTo>
                    <a:lnTo>
                      <a:pt x="15773" y="1526"/>
                    </a:lnTo>
                    <a:lnTo>
                      <a:pt x="15773" y="981"/>
                    </a:lnTo>
                    <a:lnTo>
                      <a:pt x="14890" y="981"/>
                    </a:lnTo>
                    <a:lnTo>
                      <a:pt x="14322" y="708"/>
                    </a:lnTo>
                    <a:lnTo>
                      <a:pt x="11420" y="0"/>
                    </a:lnTo>
                    <a:lnTo>
                      <a:pt x="8644" y="0"/>
                    </a:lnTo>
                    <a:lnTo>
                      <a:pt x="5489" y="981"/>
                    </a:lnTo>
                    <a:lnTo>
                      <a:pt x="4921" y="1253"/>
                    </a:lnTo>
                    <a:lnTo>
                      <a:pt x="4669" y="1253"/>
                    </a:lnTo>
                    <a:lnTo>
                      <a:pt x="4353" y="1526"/>
                    </a:lnTo>
                    <a:lnTo>
                      <a:pt x="4353" y="1798"/>
                    </a:lnTo>
                    <a:lnTo>
                      <a:pt x="3785" y="1798"/>
                    </a:lnTo>
                    <a:lnTo>
                      <a:pt x="3785" y="2016"/>
                    </a:lnTo>
                    <a:lnTo>
                      <a:pt x="3470" y="2016"/>
                    </a:lnTo>
                    <a:lnTo>
                      <a:pt x="3470" y="2507"/>
                    </a:lnTo>
                    <a:lnTo>
                      <a:pt x="3218" y="3052"/>
                    </a:lnTo>
                    <a:lnTo>
                      <a:pt x="3218" y="3869"/>
                    </a:lnTo>
                    <a:lnTo>
                      <a:pt x="2902" y="4087"/>
                    </a:lnTo>
                    <a:lnTo>
                      <a:pt x="2965" y="5014"/>
                    </a:lnTo>
                    <a:lnTo>
                      <a:pt x="2965" y="7520"/>
                    </a:lnTo>
                    <a:lnTo>
                      <a:pt x="2587" y="8011"/>
                    </a:lnTo>
                    <a:lnTo>
                      <a:pt x="2587" y="8774"/>
                    </a:lnTo>
                    <a:lnTo>
                      <a:pt x="2334" y="9046"/>
                    </a:lnTo>
                    <a:lnTo>
                      <a:pt x="2019" y="9591"/>
                    </a:lnTo>
                    <a:lnTo>
                      <a:pt x="1451" y="9809"/>
                    </a:lnTo>
                    <a:lnTo>
                      <a:pt x="1451" y="10354"/>
                    </a:lnTo>
                    <a:lnTo>
                      <a:pt x="883" y="10627"/>
                    </a:lnTo>
                    <a:lnTo>
                      <a:pt x="883" y="10845"/>
                    </a:lnTo>
                    <a:lnTo>
                      <a:pt x="568" y="10845"/>
                    </a:lnTo>
                    <a:lnTo>
                      <a:pt x="568" y="11117"/>
                    </a:lnTo>
                    <a:lnTo>
                      <a:pt x="315" y="11608"/>
                    </a:lnTo>
                    <a:lnTo>
                      <a:pt x="315" y="12698"/>
                    </a:lnTo>
                    <a:lnTo>
                      <a:pt x="0" y="12916"/>
                    </a:lnTo>
                    <a:lnTo>
                      <a:pt x="568" y="16076"/>
                    </a:lnTo>
                    <a:lnTo>
                      <a:pt x="1136" y="18420"/>
                    </a:lnTo>
                    <a:lnTo>
                      <a:pt x="2019" y="18965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2" name="Freeform 32"/>
              <p:cNvSpPr>
                <a:spLocks/>
              </p:cNvSpPr>
              <p:nvPr/>
            </p:nvSpPr>
            <p:spPr bwMode="auto">
              <a:xfrm>
                <a:off x="4185" y="3373"/>
                <a:ext cx="127" cy="146"/>
              </a:xfrm>
              <a:custGeom>
                <a:avLst/>
                <a:gdLst>
                  <a:gd name="T0" fmla="*/ 17603 w 20000"/>
                  <a:gd name="T1" fmla="*/ 763 h 20000"/>
                  <a:gd name="T2" fmla="*/ 17350 w 20000"/>
                  <a:gd name="T3" fmla="*/ 490 h 20000"/>
                  <a:gd name="T4" fmla="*/ 11356 w 20000"/>
                  <a:gd name="T5" fmla="*/ 0 h 20000"/>
                  <a:gd name="T6" fmla="*/ 5741 w 20000"/>
                  <a:gd name="T7" fmla="*/ 0 h 20000"/>
                  <a:gd name="T8" fmla="*/ 2776 w 20000"/>
                  <a:gd name="T9" fmla="*/ 763 h 20000"/>
                  <a:gd name="T10" fmla="*/ 1893 w 20000"/>
                  <a:gd name="T11" fmla="*/ 1308 h 20000"/>
                  <a:gd name="T12" fmla="*/ 1325 w 20000"/>
                  <a:gd name="T13" fmla="*/ 1853 h 20000"/>
                  <a:gd name="T14" fmla="*/ 1009 w 20000"/>
                  <a:gd name="T15" fmla="*/ 2888 h 20000"/>
                  <a:gd name="T16" fmla="*/ 694 w 20000"/>
                  <a:gd name="T17" fmla="*/ 3106 h 20000"/>
                  <a:gd name="T18" fmla="*/ 442 w 20000"/>
                  <a:gd name="T19" fmla="*/ 3651 h 20000"/>
                  <a:gd name="T20" fmla="*/ 0 w 20000"/>
                  <a:gd name="T21" fmla="*/ 6921 h 20000"/>
                  <a:gd name="T22" fmla="*/ 126 w 20000"/>
                  <a:gd name="T23" fmla="*/ 10136 h 20000"/>
                  <a:gd name="T24" fmla="*/ 694 w 20000"/>
                  <a:gd name="T25" fmla="*/ 13025 h 20000"/>
                  <a:gd name="T26" fmla="*/ 1893 w 20000"/>
                  <a:gd name="T27" fmla="*/ 14332 h 20000"/>
                  <a:gd name="T28" fmla="*/ 2776 w 20000"/>
                  <a:gd name="T29" fmla="*/ 15858 h 20000"/>
                  <a:gd name="T30" fmla="*/ 2776 w 20000"/>
                  <a:gd name="T31" fmla="*/ 17657 h 20000"/>
                  <a:gd name="T32" fmla="*/ 3028 w 20000"/>
                  <a:gd name="T33" fmla="*/ 17929 h 20000"/>
                  <a:gd name="T34" fmla="*/ 3596 w 20000"/>
                  <a:gd name="T35" fmla="*/ 18202 h 20000"/>
                  <a:gd name="T36" fmla="*/ 4227 w 20000"/>
                  <a:gd name="T37" fmla="*/ 18474 h 20000"/>
                  <a:gd name="T38" fmla="*/ 5110 w 20000"/>
                  <a:gd name="T39" fmla="*/ 19019 h 20000"/>
                  <a:gd name="T40" fmla="*/ 8580 w 20000"/>
                  <a:gd name="T41" fmla="*/ 19946 h 20000"/>
                  <a:gd name="T42" fmla="*/ 11356 w 20000"/>
                  <a:gd name="T43" fmla="*/ 19946 h 20000"/>
                  <a:gd name="T44" fmla="*/ 15016 w 20000"/>
                  <a:gd name="T45" fmla="*/ 18692 h 20000"/>
                  <a:gd name="T46" fmla="*/ 15584 w 20000"/>
                  <a:gd name="T47" fmla="*/ 18474 h 20000"/>
                  <a:gd name="T48" fmla="*/ 16215 w 20000"/>
                  <a:gd name="T49" fmla="*/ 18202 h 20000"/>
                  <a:gd name="T50" fmla="*/ 16467 w 20000"/>
                  <a:gd name="T51" fmla="*/ 17929 h 20000"/>
                  <a:gd name="T52" fmla="*/ 16782 w 20000"/>
                  <a:gd name="T53" fmla="*/ 16948 h 20000"/>
                  <a:gd name="T54" fmla="*/ 17035 w 20000"/>
                  <a:gd name="T55" fmla="*/ 15858 h 20000"/>
                  <a:gd name="T56" fmla="*/ 16972 w 20000"/>
                  <a:gd name="T57" fmla="*/ 12480 h 20000"/>
                  <a:gd name="T58" fmla="*/ 17350 w 20000"/>
                  <a:gd name="T59" fmla="*/ 11226 h 20000"/>
                  <a:gd name="T60" fmla="*/ 17918 w 20000"/>
                  <a:gd name="T61" fmla="*/ 10409 h 20000"/>
                  <a:gd name="T62" fmla="*/ 18549 w 20000"/>
                  <a:gd name="T63" fmla="*/ 9646 h 20000"/>
                  <a:gd name="T64" fmla="*/ 19117 w 20000"/>
                  <a:gd name="T65" fmla="*/ 9101 h 20000"/>
                  <a:gd name="T66" fmla="*/ 19369 w 20000"/>
                  <a:gd name="T67" fmla="*/ 8828 h 20000"/>
                  <a:gd name="T68" fmla="*/ 19685 w 20000"/>
                  <a:gd name="T69" fmla="*/ 7302 h 20000"/>
                  <a:gd name="T70" fmla="*/ 19369 w 20000"/>
                  <a:gd name="T71" fmla="*/ 3924 h 20000"/>
                  <a:gd name="T72" fmla="*/ 18801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7918" y="1035"/>
                    </a:moveTo>
                    <a:lnTo>
                      <a:pt x="17603" y="763"/>
                    </a:lnTo>
                    <a:lnTo>
                      <a:pt x="17035" y="763"/>
                    </a:lnTo>
                    <a:lnTo>
                      <a:pt x="17350" y="490"/>
                    </a:lnTo>
                    <a:lnTo>
                      <a:pt x="14322" y="272"/>
                    </a:lnTo>
                    <a:lnTo>
                      <a:pt x="11356" y="0"/>
                    </a:lnTo>
                    <a:lnTo>
                      <a:pt x="8580" y="0"/>
                    </a:lnTo>
                    <a:lnTo>
                      <a:pt x="5741" y="0"/>
                    </a:lnTo>
                    <a:lnTo>
                      <a:pt x="2776" y="763"/>
                    </a:lnTo>
                    <a:lnTo>
                      <a:pt x="2145" y="1035"/>
                    </a:lnTo>
                    <a:lnTo>
                      <a:pt x="1893" y="1308"/>
                    </a:lnTo>
                    <a:lnTo>
                      <a:pt x="1325" y="1308"/>
                    </a:lnTo>
                    <a:lnTo>
                      <a:pt x="1325" y="1853"/>
                    </a:lnTo>
                    <a:lnTo>
                      <a:pt x="1009" y="2071"/>
                    </a:lnTo>
                    <a:lnTo>
                      <a:pt x="1009" y="2888"/>
                    </a:lnTo>
                    <a:lnTo>
                      <a:pt x="694" y="2888"/>
                    </a:lnTo>
                    <a:lnTo>
                      <a:pt x="694" y="3106"/>
                    </a:lnTo>
                    <a:lnTo>
                      <a:pt x="442" y="3379"/>
                    </a:lnTo>
                    <a:lnTo>
                      <a:pt x="442" y="3651"/>
                    </a:lnTo>
                    <a:lnTo>
                      <a:pt x="126" y="5014"/>
                    </a:lnTo>
                    <a:lnTo>
                      <a:pt x="0" y="6921"/>
                    </a:lnTo>
                    <a:lnTo>
                      <a:pt x="126" y="7520"/>
                    </a:lnTo>
                    <a:lnTo>
                      <a:pt x="126" y="10136"/>
                    </a:lnTo>
                    <a:lnTo>
                      <a:pt x="126" y="11444"/>
                    </a:lnTo>
                    <a:lnTo>
                      <a:pt x="694" y="13025"/>
                    </a:lnTo>
                    <a:lnTo>
                      <a:pt x="1009" y="13515"/>
                    </a:lnTo>
                    <a:lnTo>
                      <a:pt x="1893" y="14332"/>
                    </a:lnTo>
                    <a:lnTo>
                      <a:pt x="2461" y="15858"/>
                    </a:lnTo>
                    <a:lnTo>
                      <a:pt x="2776" y="15858"/>
                    </a:lnTo>
                    <a:lnTo>
                      <a:pt x="3028" y="16131"/>
                    </a:lnTo>
                    <a:lnTo>
                      <a:pt x="2776" y="17657"/>
                    </a:lnTo>
                    <a:lnTo>
                      <a:pt x="2776" y="17929"/>
                    </a:lnTo>
                    <a:lnTo>
                      <a:pt x="3028" y="17929"/>
                    </a:lnTo>
                    <a:lnTo>
                      <a:pt x="3344" y="18202"/>
                    </a:lnTo>
                    <a:lnTo>
                      <a:pt x="3596" y="18202"/>
                    </a:lnTo>
                    <a:lnTo>
                      <a:pt x="3596" y="18474"/>
                    </a:lnTo>
                    <a:lnTo>
                      <a:pt x="4227" y="18474"/>
                    </a:lnTo>
                    <a:lnTo>
                      <a:pt x="4227" y="19019"/>
                    </a:lnTo>
                    <a:lnTo>
                      <a:pt x="5110" y="19019"/>
                    </a:lnTo>
                    <a:lnTo>
                      <a:pt x="5678" y="19237"/>
                    </a:lnTo>
                    <a:lnTo>
                      <a:pt x="8580" y="19946"/>
                    </a:lnTo>
                    <a:lnTo>
                      <a:pt x="11356" y="19946"/>
                    </a:lnTo>
                    <a:lnTo>
                      <a:pt x="14448" y="19019"/>
                    </a:lnTo>
                    <a:lnTo>
                      <a:pt x="15016" y="18692"/>
                    </a:lnTo>
                    <a:lnTo>
                      <a:pt x="15331" y="18692"/>
                    </a:lnTo>
                    <a:lnTo>
                      <a:pt x="15584" y="18474"/>
                    </a:lnTo>
                    <a:lnTo>
                      <a:pt x="15584" y="18202"/>
                    </a:lnTo>
                    <a:lnTo>
                      <a:pt x="16215" y="18202"/>
                    </a:lnTo>
                    <a:lnTo>
                      <a:pt x="16215" y="17929"/>
                    </a:lnTo>
                    <a:lnTo>
                      <a:pt x="16467" y="17929"/>
                    </a:lnTo>
                    <a:lnTo>
                      <a:pt x="16467" y="17439"/>
                    </a:lnTo>
                    <a:lnTo>
                      <a:pt x="16782" y="16948"/>
                    </a:lnTo>
                    <a:lnTo>
                      <a:pt x="16782" y="16131"/>
                    </a:lnTo>
                    <a:lnTo>
                      <a:pt x="17035" y="15858"/>
                    </a:lnTo>
                    <a:lnTo>
                      <a:pt x="16972" y="14986"/>
                    </a:lnTo>
                    <a:lnTo>
                      <a:pt x="16972" y="12480"/>
                    </a:lnTo>
                    <a:lnTo>
                      <a:pt x="17350" y="11935"/>
                    </a:lnTo>
                    <a:lnTo>
                      <a:pt x="17350" y="11226"/>
                    </a:lnTo>
                    <a:lnTo>
                      <a:pt x="17603" y="10954"/>
                    </a:lnTo>
                    <a:lnTo>
                      <a:pt x="17918" y="10409"/>
                    </a:lnTo>
                    <a:lnTo>
                      <a:pt x="18549" y="10136"/>
                    </a:lnTo>
                    <a:lnTo>
                      <a:pt x="18549" y="9646"/>
                    </a:lnTo>
                    <a:lnTo>
                      <a:pt x="19117" y="9319"/>
                    </a:lnTo>
                    <a:lnTo>
                      <a:pt x="19117" y="9101"/>
                    </a:lnTo>
                    <a:lnTo>
                      <a:pt x="19369" y="9101"/>
                    </a:lnTo>
                    <a:lnTo>
                      <a:pt x="19369" y="8828"/>
                    </a:lnTo>
                    <a:lnTo>
                      <a:pt x="19685" y="8338"/>
                    </a:lnTo>
                    <a:lnTo>
                      <a:pt x="19685" y="7302"/>
                    </a:lnTo>
                    <a:lnTo>
                      <a:pt x="19937" y="7030"/>
                    </a:lnTo>
                    <a:lnTo>
                      <a:pt x="19369" y="3924"/>
                    </a:lnTo>
                    <a:lnTo>
                      <a:pt x="18801" y="1580"/>
                    </a:lnTo>
                    <a:lnTo>
                      <a:pt x="17918" y="1035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3" name="Freeform 33"/>
              <p:cNvSpPr>
                <a:spLocks/>
              </p:cNvSpPr>
              <p:nvPr/>
            </p:nvSpPr>
            <p:spPr bwMode="auto">
              <a:xfrm>
                <a:off x="4217" y="3300"/>
                <a:ext cx="147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4" name="Freeform 34" descr="Large checker board"/>
              <p:cNvSpPr>
                <a:spLocks/>
              </p:cNvSpPr>
              <p:nvPr/>
            </p:nvSpPr>
            <p:spPr bwMode="auto">
              <a:xfrm>
                <a:off x="4092" y="3263"/>
                <a:ext cx="132" cy="110"/>
              </a:xfrm>
              <a:custGeom>
                <a:avLst/>
                <a:gdLst>
                  <a:gd name="T0" fmla="*/ 18727 w 20000"/>
                  <a:gd name="T1" fmla="*/ 18986 h 20000"/>
                  <a:gd name="T2" fmla="*/ 18909 w 20000"/>
                  <a:gd name="T3" fmla="*/ 19928 h 20000"/>
                  <a:gd name="T4" fmla="*/ 7152 w 20000"/>
                  <a:gd name="T5" fmla="*/ 19928 h 20000"/>
                  <a:gd name="T6" fmla="*/ 6727 w 20000"/>
                  <a:gd name="T7" fmla="*/ 19493 h 20000"/>
                  <a:gd name="T8" fmla="*/ 5455 w 20000"/>
                  <a:gd name="T9" fmla="*/ 19130 h 20000"/>
                  <a:gd name="T10" fmla="*/ 4242 w 20000"/>
                  <a:gd name="T11" fmla="*/ 18261 h 20000"/>
                  <a:gd name="T12" fmla="*/ 3091 w 20000"/>
                  <a:gd name="T13" fmla="*/ 17899 h 20000"/>
                  <a:gd name="T14" fmla="*/ 2667 w 20000"/>
                  <a:gd name="T15" fmla="*/ 17101 h 20000"/>
                  <a:gd name="T16" fmla="*/ 2242 w 20000"/>
                  <a:gd name="T17" fmla="*/ 16667 h 20000"/>
                  <a:gd name="T18" fmla="*/ 1636 w 20000"/>
                  <a:gd name="T19" fmla="*/ 15362 h 20000"/>
                  <a:gd name="T20" fmla="*/ 1636 w 20000"/>
                  <a:gd name="T21" fmla="*/ 14565 h 20000"/>
                  <a:gd name="T22" fmla="*/ 1212 w 20000"/>
                  <a:gd name="T23" fmla="*/ 14130 h 20000"/>
                  <a:gd name="T24" fmla="*/ 1030 w 20000"/>
                  <a:gd name="T25" fmla="*/ 14565 h 20000"/>
                  <a:gd name="T26" fmla="*/ 848 w 20000"/>
                  <a:gd name="T27" fmla="*/ 14130 h 20000"/>
                  <a:gd name="T28" fmla="*/ 848 w 20000"/>
                  <a:gd name="T29" fmla="*/ 12899 h 20000"/>
                  <a:gd name="T30" fmla="*/ 424 w 20000"/>
                  <a:gd name="T31" fmla="*/ 12899 h 20000"/>
                  <a:gd name="T32" fmla="*/ 424 w 20000"/>
                  <a:gd name="T33" fmla="*/ 12536 h 20000"/>
                  <a:gd name="T34" fmla="*/ 182 w 20000"/>
                  <a:gd name="T35" fmla="*/ 12101 h 20000"/>
                  <a:gd name="T36" fmla="*/ 0 w 20000"/>
                  <a:gd name="T37" fmla="*/ 11232 h 20000"/>
                  <a:gd name="T38" fmla="*/ 0 w 20000"/>
                  <a:gd name="T39" fmla="*/ 1667 h 20000"/>
                  <a:gd name="T40" fmla="*/ 182 w 20000"/>
                  <a:gd name="T41" fmla="*/ 1667 h 20000"/>
                  <a:gd name="T42" fmla="*/ 424 w 20000"/>
                  <a:gd name="T43" fmla="*/ 1232 h 20000"/>
                  <a:gd name="T44" fmla="*/ 1394 w 20000"/>
                  <a:gd name="T45" fmla="*/ 1232 h 20000"/>
                  <a:gd name="T46" fmla="*/ 1879 w 20000"/>
                  <a:gd name="T47" fmla="*/ 870 h 20000"/>
                  <a:gd name="T48" fmla="*/ 2061 w 20000"/>
                  <a:gd name="T49" fmla="*/ 870 h 20000"/>
                  <a:gd name="T50" fmla="*/ 2424 w 20000"/>
                  <a:gd name="T51" fmla="*/ 435 h 20000"/>
                  <a:gd name="T52" fmla="*/ 2848 w 20000"/>
                  <a:gd name="T53" fmla="*/ 435 h 20000"/>
                  <a:gd name="T54" fmla="*/ 3091 w 20000"/>
                  <a:gd name="T55" fmla="*/ 0 h 20000"/>
                  <a:gd name="T56" fmla="*/ 17939 w 20000"/>
                  <a:gd name="T57" fmla="*/ 0 h 20000"/>
                  <a:gd name="T58" fmla="*/ 18121 w 20000"/>
                  <a:gd name="T59" fmla="*/ 435 h 20000"/>
                  <a:gd name="T60" fmla="*/ 18303 w 20000"/>
                  <a:gd name="T61" fmla="*/ 435 h 20000"/>
                  <a:gd name="T62" fmla="*/ 18485 w 20000"/>
                  <a:gd name="T63" fmla="*/ 870 h 20000"/>
                  <a:gd name="T64" fmla="*/ 18727 w 20000"/>
                  <a:gd name="T65" fmla="*/ 870 h 20000"/>
                  <a:gd name="T66" fmla="*/ 18727 w 20000"/>
                  <a:gd name="T67" fmla="*/ 1667 h 20000"/>
                  <a:gd name="T68" fmla="*/ 19152 w 20000"/>
                  <a:gd name="T69" fmla="*/ 1667 h 20000"/>
                  <a:gd name="T70" fmla="*/ 19333 w 20000"/>
                  <a:gd name="T71" fmla="*/ 2101 h 20000"/>
                  <a:gd name="T72" fmla="*/ 19333 w 20000"/>
                  <a:gd name="T73" fmla="*/ 2536 h 20000"/>
                  <a:gd name="T74" fmla="*/ 19697 w 20000"/>
                  <a:gd name="T75" fmla="*/ 2536 h 20000"/>
                  <a:gd name="T76" fmla="*/ 19939 w 20000"/>
                  <a:gd name="T77" fmla="*/ 2899 h 20000"/>
                  <a:gd name="T78" fmla="*/ 19939 w 20000"/>
                  <a:gd name="T79" fmla="*/ 14565 h 20000"/>
                  <a:gd name="T80" fmla="*/ 19697 w 20000"/>
                  <a:gd name="T81" fmla="*/ 14565 h 20000"/>
                  <a:gd name="T82" fmla="*/ 19697 w 20000"/>
                  <a:gd name="T83" fmla="*/ 14928 h 20000"/>
                  <a:gd name="T84" fmla="*/ 19515 w 20000"/>
                  <a:gd name="T85" fmla="*/ 14928 h 20000"/>
                  <a:gd name="T86" fmla="*/ 19515 w 20000"/>
                  <a:gd name="T87" fmla="*/ 15362 h 20000"/>
                  <a:gd name="T88" fmla="*/ 19333 w 20000"/>
                  <a:gd name="T89" fmla="*/ 15362 h 20000"/>
                  <a:gd name="T90" fmla="*/ 19333 w 20000"/>
                  <a:gd name="T91" fmla="*/ 17101 h 20000"/>
                  <a:gd name="T92" fmla="*/ 19152 w 20000"/>
                  <a:gd name="T93" fmla="*/ 17101 h 20000"/>
                  <a:gd name="T94" fmla="*/ 19152 w 20000"/>
                  <a:gd name="T95" fmla="*/ 19130 h 20000"/>
                  <a:gd name="T96" fmla="*/ 18909 w 20000"/>
                  <a:gd name="T97" fmla="*/ 19130 h 20000"/>
                  <a:gd name="T98" fmla="*/ 18909 w 20000"/>
                  <a:gd name="T99" fmla="*/ 19493 h 20000"/>
                  <a:gd name="T100" fmla="*/ 18727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8986"/>
                    </a:moveTo>
                    <a:lnTo>
                      <a:pt x="18909" y="19928"/>
                    </a:lnTo>
                    <a:lnTo>
                      <a:pt x="7152" y="19928"/>
                    </a:lnTo>
                    <a:lnTo>
                      <a:pt x="6727" y="19493"/>
                    </a:lnTo>
                    <a:lnTo>
                      <a:pt x="5455" y="19130"/>
                    </a:lnTo>
                    <a:lnTo>
                      <a:pt x="4242" y="18261"/>
                    </a:lnTo>
                    <a:lnTo>
                      <a:pt x="3091" y="17899"/>
                    </a:lnTo>
                    <a:lnTo>
                      <a:pt x="2667" y="17101"/>
                    </a:lnTo>
                    <a:lnTo>
                      <a:pt x="2242" y="16667"/>
                    </a:lnTo>
                    <a:lnTo>
                      <a:pt x="1636" y="15362"/>
                    </a:lnTo>
                    <a:lnTo>
                      <a:pt x="1636" y="14565"/>
                    </a:lnTo>
                    <a:lnTo>
                      <a:pt x="1212" y="14130"/>
                    </a:lnTo>
                    <a:lnTo>
                      <a:pt x="1030" y="14565"/>
                    </a:lnTo>
                    <a:lnTo>
                      <a:pt x="848" y="14130"/>
                    </a:lnTo>
                    <a:lnTo>
                      <a:pt x="848" y="12899"/>
                    </a:lnTo>
                    <a:lnTo>
                      <a:pt x="424" y="12899"/>
                    </a:lnTo>
                    <a:lnTo>
                      <a:pt x="424" y="12536"/>
                    </a:lnTo>
                    <a:lnTo>
                      <a:pt x="182" y="12101"/>
                    </a:lnTo>
                    <a:lnTo>
                      <a:pt x="0" y="11232"/>
                    </a:lnTo>
                    <a:lnTo>
                      <a:pt x="0" y="1667"/>
                    </a:lnTo>
                    <a:lnTo>
                      <a:pt x="182" y="1667"/>
                    </a:lnTo>
                    <a:lnTo>
                      <a:pt x="424" y="1232"/>
                    </a:lnTo>
                    <a:lnTo>
                      <a:pt x="1394" y="1232"/>
                    </a:lnTo>
                    <a:lnTo>
                      <a:pt x="1879" y="870"/>
                    </a:lnTo>
                    <a:lnTo>
                      <a:pt x="2061" y="870"/>
                    </a:lnTo>
                    <a:lnTo>
                      <a:pt x="2424" y="435"/>
                    </a:lnTo>
                    <a:lnTo>
                      <a:pt x="2848" y="435"/>
                    </a:lnTo>
                    <a:lnTo>
                      <a:pt x="3091" y="0"/>
                    </a:lnTo>
                    <a:lnTo>
                      <a:pt x="17939" y="0"/>
                    </a:lnTo>
                    <a:lnTo>
                      <a:pt x="18121" y="435"/>
                    </a:lnTo>
                    <a:lnTo>
                      <a:pt x="18303" y="435"/>
                    </a:lnTo>
                    <a:lnTo>
                      <a:pt x="18485" y="870"/>
                    </a:lnTo>
                    <a:lnTo>
                      <a:pt x="18727" y="870"/>
                    </a:lnTo>
                    <a:lnTo>
                      <a:pt x="18727" y="1667"/>
                    </a:lnTo>
                    <a:lnTo>
                      <a:pt x="19152" y="1667"/>
                    </a:lnTo>
                    <a:lnTo>
                      <a:pt x="19333" y="2101"/>
                    </a:lnTo>
                    <a:lnTo>
                      <a:pt x="19333" y="2536"/>
                    </a:lnTo>
                    <a:lnTo>
                      <a:pt x="19697" y="2536"/>
                    </a:lnTo>
                    <a:lnTo>
                      <a:pt x="19939" y="2899"/>
                    </a:lnTo>
                    <a:lnTo>
                      <a:pt x="19939" y="14565"/>
                    </a:lnTo>
                    <a:lnTo>
                      <a:pt x="19697" y="14565"/>
                    </a:lnTo>
                    <a:lnTo>
                      <a:pt x="19697" y="14928"/>
                    </a:lnTo>
                    <a:lnTo>
                      <a:pt x="19515" y="14928"/>
                    </a:lnTo>
                    <a:lnTo>
                      <a:pt x="19515" y="15362"/>
                    </a:lnTo>
                    <a:lnTo>
                      <a:pt x="19333" y="15362"/>
                    </a:lnTo>
                    <a:lnTo>
                      <a:pt x="19333" y="17101"/>
                    </a:lnTo>
                    <a:lnTo>
                      <a:pt x="19152" y="17101"/>
                    </a:lnTo>
                    <a:lnTo>
                      <a:pt x="19152" y="19130"/>
                    </a:lnTo>
                    <a:lnTo>
                      <a:pt x="18909" y="19130"/>
                    </a:lnTo>
                    <a:lnTo>
                      <a:pt x="18909" y="19493"/>
                    </a:lnTo>
                    <a:lnTo>
                      <a:pt x="18727" y="18986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5" name="Freeform 35"/>
              <p:cNvSpPr>
                <a:spLocks/>
              </p:cNvSpPr>
              <p:nvPr/>
            </p:nvSpPr>
            <p:spPr bwMode="auto">
              <a:xfrm>
                <a:off x="4061" y="3373"/>
                <a:ext cx="147" cy="94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6" name="Freeform 36"/>
              <p:cNvSpPr>
                <a:spLocks/>
              </p:cNvSpPr>
              <p:nvPr/>
            </p:nvSpPr>
            <p:spPr bwMode="auto">
              <a:xfrm>
                <a:off x="3967" y="3263"/>
                <a:ext cx="127" cy="147"/>
              </a:xfrm>
              <a:custGeom>
                <a:avLst/>
                <a:gdLst>
                  <a:gd name="T0" fmla="*/ 2334 w 20000"/>
                  <a:gd name="T1" fmla="*/ 763 h 20000"/>
                  <a:gd name="T2" fmla="*/ 2587 w 20000"/>
                  <a:gd name="T3" fmla="*/ 490 h 20000"/>
                  <a:gd name="T4" fmla="*/ 8644 w 20000"/>
                  <a:gd name="T5" fmla="*/ 0 h 20000"/>
                  <a:gd name="T6" fmla="*/ 14196 w 20000"/>
                  <a:gd name="T7" fmla="*/ 0 h 20000"/>
                  <a:gd name="T8" fmla="*/ 17224 w 20000"/>
                  <a:gd name="T9" fmla="*/ 763 h 20000"/>
                  <a:gd name="T10" fmla="*/ 18044 w 20000"/>
                  <a:gd name="T11" fmla="*/ 1308 h 20000"/>
                  <a:gd name="T12" fmla="*/ 18675 w 20000"/>
                  <a:gd name="T13" fmla="*/ 1853 h 20000"/>
                  <a:gd name="T14" fmla="*/ 18927 w 20000"/>
                  <a:gd name="T15" fmla="*/ 2888 h 20000"/>
                  <a:gd name="T16" fmla="*/ 19243 w 20000"/>
                  <a:gd name="T17" fmla="*/ 3106 h 20000"/>
                  <a:gd name="T18" fmla="*/ 19558 w 20000"/>
                  <a:gd name="T19" fmla="*/ 3651 h 20000"/>
                  <a:gd name="T20" fmla="*/ 19937 w 20000"/>
                  <a:gd name="T21" fmla="*/ 6921 h 20000"/>
                  <a:gd name="T22" fmla="*/ 19811 w 20000"/>
                  <a:gd name="T23" fmla="*/ 10136 h 20000"/>
                  <a:gd name="T24" fmla="*/ 19243 w 20000"/>
                  <a:gd name="T25" fmla="*/ 13025 h 20000"/>
                  <a:gd name="T26" fmla="*/ 18044 w 20000"/>
                  <a:gd name="T27" fmla="*/ 14332 h 20000"/>
                  <a:gd name="T28" fmla="*/ 17224 w 20000"/>
                  <a:gd name="T29" fmla="*/ 15858 h 20000"/>
                  <a:gd name="T30" fmla="*/ 17224 w 20000"/>
                  <a:gd name="T31" fmla="*/ 17657 h 20000"/>
                  <a:gd name="T32" fmla="*/ 16909 w 20000"/>
                  <a:gd name="T33" fmla="*/ 17929 h 20000"/>
                  <a:gd name="T34" fmla="*/ 16341 w 20000"/>
                  <a:gd name="T35" fmla="*/ 18202 h 20000"/>
                  <a:gd name="T36" fmla="*/ 15773 w 20000"/>
                  <a:gd name="T37" fmla="*/ 18474 h 20000"/>
                  <a:gd name="T38" fmla="*/ 14890 w 20000"/>
                  <a:gd name="T39" fmla="*/ 19019 h 20000"/>
                  <a:gd name="T40" fmla="*/ 11420 w 20000"/>
                  <a:gd name="T41" fmla="*/ 19946 h 20000"/>
                  <a:gd name="T42" fmla="*/ 8644 w 20000"/>
                  <a:gd name="T43" fmla="*/ 19946 h 20000"/>
                  <a:gd name="T44" fmla="*/ 4921 w 20000"/>
                  <a:gd name="T45" fmla="*/ 18692 h 20000"/>
                  <a:gd name="T46" fmla="*/ 4353 w 20000"/>
                  <a:gd name="T47" fmla="*/ 18474 h 20000"/>
                  <a:gd name="T48" fmla="*/ 3785 w 20000"/>
                  <a:gd name="T49" fmla="*/ 18202 h 20000"/>
                  <a:gd name="T50" fmla="*/ 3470 w 20000"/>
                  <a:gd name="T51" fmla="*/ 17929 h 20000"/>
                  <a:gd name="T52" fmla="*/ 3218 w 20000"/>
                  <a:gd name="T53" fmla="*/ 16948 h 20000"/>
                  <a:gd name="T54" fmla="*/ 2902 w 20000"/>
                  <a:gd name="T55" fmla="*/ 15858 h 20000"/>
                  <a:gd name="T56" fmla="*/ 2965 w 20000"/>
                  <a:gd name="T57" fmla="*/ 12480 h 20000"/>
                  <a:gd name="T58" fmla="*/ 2587 w 20000"/>
                  <a:gd name="T59" fmla="*/ 11226 h 20000"/>
                  <a:gd name="T60" fmla="*/ 2019 w 20000"/>
                  <a:gd name="T61" fmla="*/ 10409 h 20000"/>
                  <a:gd name="T62" fmla="*/ 1451 w 20000"/>
                  <a:gd name="T63" fmla="*/ 9646 h 20000"/>
                  <a:gd name="T64" fmla="*/ 883 w 20000"/>
                  <a:gd name="T65" fmla="*/ 9101 h 20000"/>
                  <a:gd name="T66" fmla="*/ 568 w 20000"/>
                  <a:gd name="T67" fmla="*/ 8828 h 20000"/>
                  <a:gd name="T68" fmla="*/ 315 w 20000"/>
                  <a:gd name="T69" fmla="*/ 7302 h 20000"/>
                  <a:gd name="T70" fmla="*/ 568 w 20000"/>
                  <a:gd name="T71" fmla="*/ 3924 h 20000"/>
                  <a:gd name="T72" fmla="*/ 1136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035"/>
                    </a:moveTo>
                    <a:lnTo>
                      <a:pt x="2334" y="763"/>
                    </a:lnTo>
                    <a:lnTo>
                      <a:pt x="2902" y="763"/>
                    </a:lnTo>
                    <a:lnTo>
                      <a:pt x="2587" y="490"/>
                    </a:lnTo>
                    <a:lnTo>
                      <a:pt x="5678" y="272"/>
                    </a:lnTo>
                    <a:lnTo>
                      <a:pt x="8644" y="0"/>
                    </a:lnTo>
                    <a:lnTo>
                      <a:pt x="11420" y="0"/>
                    </a:lnTo>
                    <a:lnTo>
                      <a:pt x="14196" y="0"/>
                    </a:lnTo>
                    <a:lnTo>
                      <a:pt x="17224" y="763"/>
                    </a:lnTo>
                    <a:lnTo>
                      <a:pt x="17792" y="1035"/>
                    </a:lnTo>
                    <a:lnTo>
                      <a:pt x="18044" y="1308"/>
                    </a:lnTo>
                    <a:lnTo>
                      <a:pt x="18675" y="1308"/>
                    </a:lnTo>
                    <a:lnTo>
                      <a:pt x="18675" y="1853"/>
                    </a:lnTo>
                    <a:lnTo>
                      <a:pt x="18927" y="2071"/>
                    </a:lnTo>
                    <a:lnTo>
                      <a:pt x="18927" y="2888"/>
                    </a:lnTo>
                    <a:lnTo>
                      <a:pt x="19243" y="2888"/>
                    </a:lnTo>
                    <a:lnTo>
                      <a:pt x="19243" y="3106"/>
                    </a:lnTo>
                    <a:lnTo>
                      <a:pt x="19558" y="3379"/>
                    </a:lnTo>
                    <a:lnTo>
                      <a:pt x="19558" y="3651"/>
                    </a:lnTo>
                    <a:lnTo>
                      <a:pt x="19811" y="5014"/>
                    </a:lnTo>
                    <a:lnTo>
                      <a:pt x="19937" y="6921"/>
                    </a:lnTo>
                    <a:lnTo>
                      <a:pt x="19811" y="7520"/>
                    </a:lnTo>
                    <a:lnTo>
                      <a:pt x="19811" y="10136"/>
                    </a:lnTo>
                    <a:lnTo>
                      <a:pt x="19811" y="11444"/>
                    </a:lnTo>
                    <a:lnTo>
                      <a:pt x="19243" y="13025"/>
                    </a:lnTo>
                    <a:lnTo>
                      <a:pt x="18927" y="13515"/>
                    </a:lnTo>
                    <a:lnTo>
                      <a:pt x="18044" y="14332"/>
                    </a:lnTo>
                    <a:lnTo>
                      <a:pt x="17476" y="15858"/>
                    </a:lnTo>
                    <a:lnTo>
                      <a:pt x="17224" y="15858"/>
                    </a:lnTo>
                    <a:lnTo>
                      <a:pt x="16909" y="16131"/>
                    </a:lnTo>
                    <a:lnTo>
                      <a:pt x="17224" y="17657"/>
                    </a:lnTo>
                    <a:lnTo>
                      <a:pt x="17224" y="17929"/>
                    </a:lnTo>
                    <a:lnTo>
                      <a:pt x="16909" y="17929"/>
                    </a:lnTo>
                    <a:lnTo>
                      <a:pt x="16593" y="18202"/>
                    </a:lnTo>
                    <a:lnTo>
                      <a:pt x="16341" y="18202"/>
                    </a:lnTo>
                    <a:lnTo>
                      <a:pt x="16341" y="18474"/>
                    </a:lnTo>
                    <a:lnTo>
                      <a:pt x="15773" y="18474"/>
                    </a:lnTo>
                    <a:lnTo>
                      <a:pt x="15773" y="19019"/>
                    </a:lnTo>
                    <a:lnTo>
                      <a:pt x="14890" y="19019"/>
                    </a:lnTo>
                    <a:lnTo>
                      <a:pt x="14322" y="19237"/>
                    </a:lnTo>
                    <a:lnTo>
                      <a:pt x="11420" y="19946"/>
                    </a:lnTo>
                    <a:lnTo>
                      <a:pt x="8644" y="19946"/>
                    </a:lnTo>
                    <a:lnTo>
                      <a:pt x="5489" y="19019"/>
                    </a:lnTo>
                    <a:lnTo>
                      <a:pt x="4921" y="18692"/>
                    </a:lnTo>
                    <a:lnTo>
                      <a:pt x="4669" y="18692"/>
                    </a:lnTo>
                    <a:lnTo>
                      <a:pt x="4353" y="18474"/>
                    </a:lnTo>
                    <a:lnTo>
                      <a:pt x="4353" y="18202"/>
                    </a:lnTo>
                    <a:lnTo>
                      <a:pt x="3785" y="18202"/>
                    </a:lnTo>
                    <a:lnTo>
                      <a:pt x="3785" y="17929"/>
                    </a:lnTo>
                    <a:lnTo>
                      <a:pt x="3470" y="17929"/>
                    </a:lnTo>
                    <a:lnTo>
                      <a:pt x="3470" y="17439"/>
                    </a:lnTo>
                    <a:lnTo>
                      <a:pt x="3218" y="16948"/>
                    </a:lnTo>
                    <a:lnTo>
                      <a:pt x="3218" y="16131"/>
                    </a:lnTo>
                    <a:lnTo>
                      <a:pt x="2902" y="15858"/>
                    </a:lnTo>
                    <a:lnTo>
                      <a:pt x="2965" y="14986"/>
                    </a:lnTo>
                    <a:lnTo>
                      <a:pt x="2965" y="12480"/>
                    </a:lnTo>
                    <a:lnTo>
                      <a:pt x="2587" y="11935"/>
                    </a:lnTo>
                    <a:lnTo>
                      <a:pt x="2587" y="11226"/>
                    </a:lnTo>
                    <a:lnTo>
                      <a:pt x="2334" y="10954"/>
                    </a:lnTo>
                    <a:lnTo>
                      <a:pt x="2019" y="10409"/>
                    </a:lnTo>
                    <a:lnTo>
                      <a:pt x="1451" y="10136"/>
                    </a:lnTo>
                    <a:lnTo>
                      <a:pt x="1451" y="9646"/>
                    </a:lnTo>
                    <a:lnTo>
                      <a:pt x="883" y="9319"/>
                    </a:lnTo>
                    <a:lnTo>
                      <a:pt x="883" y="9101"/>
                    </a:lnTo>
                    <a:lnTo>
                      <a:pt x="568" y="9101"/>
                    </a:lnTo>
                    <a:lnTo>
                      <a:pt x="568" y="8828"/>
                    </a:lnTo>
                    <a:lnTo>
                      <a:pt x="315" y="8338"/>
                    </a:lnTo>
                    <a:lnTo>
                      <a:pt x="315" y="7302"/>
                    </a:lnTo>
                    <a:lnTo>
                      <a:pt x="0" y="7030"/>
                    </a:lnTo>
                    <a:lnTo>
                      <a:pt x="568" y="3924"/>
                    </a:lnTo>
                    <a:lnTo>
                      <a:pt x="1136" y="1580"/>
                    </a:lnTo>
                    <a:lnTo>
                      <a:pt x="2019" y="103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7" name="Freeform 37" descr="Large checker board"/>
              <p:cNvSpPr>
                <a:spLocks/>
              </p:cNvSpPr>
              <p:nvPr/>
            </p:nvSpPr>
            <p:spPr bwMode="auto">
              <a:xfrm>
                <a:off x="4372" y="3043"/>
                <a:ext cx="76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8" name="Freeform 38"/>
              <p:cNvSpPr>
                <a:spLocks/>
              </p:cNvSpPr>
              <p:nvPr/>
            </p:nvSpPr>
            <p:spPr bwMode="auto">
              <a:xfrm>
                <a:off x="4372" y="3117"/>
                <a:ext cx="132" cy="110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9" name="Freeform 39" descr="Large checker board"/>
              <p:cNvSpPr>
                <a:spLocks/>
              </p:cNvSpPr>
              <p:nvPr/>
            </p:nvSpPr>
            <p:spPr bwMode="auto">
              <a:xfrm>
                <a:off x="4310" y="3153"/>
                <a:ext cx="94" cy="154"/>
              </a:xfrm>
              <a:custGeom>
                <a:avLst/>
                <a:gdLst>
                  <a:gd name="T0" fmla="*/ 18979 w 20000"/>
                  <a:gd name="T1" fmla="*/ 1295 h 20000"/>
                  <a:gd name="T2" fmla="*/ 19915 w 20000"/>
                  <a:gd name="T3" fmla="*/ 984 h 20000"/>
                  <a:gd name="T4" fmla="*/ 19915 w 20000"/>
                  <a:gd name="T5" fmla="*/ 12850 h 20000"/>
                  <a:gd name="T6" fmla="*/ 19574 w 20000"/>
                  <a:gd name="T7" fmla="*/ 13264 h 20000"/>
                  <a:gd name="T8" fmla="*/ 19149 w 20000"/>
                  <a:gd name="T9" fmla="*/ 14456 h 20000"/>
                  <a:gd name="T10" fmla="*/ 18298 w 20000"/>
                  <a:gd name="T11" fmla="*/ 15699 h 20000"/>
                  <a:gd name="T12" fmla="*/ 17872 w 20000"/>
                  <a:gd name="T13" fmla="*/ 16891 h 20000"/>
                  <a:gd name="T14" fmla="*/ 17106 w 20000"/>
                  <a:gd name="T15" fmla="*/ 17358 h 20000"/>
                  <a:gd name="T16" fmla="*/ 16596 w 20000"/>
                  <a:gd name="T17" fmla="*/ 17720 h 20000"/>
                  <a:gd name="T18" fmla="*/ 15404 w 20000"/>
                  <a:gd name="T19" fmla="*/ 18290 h 20000"/>
                  <a:gd name="T20" fmla="*/ 14553 w 20000"/>
                  <a:gd name="T21" fmla="*/ 18290 h 20000"/>
                  <a:gd name="T22" fmla="*/ 14128 w 20000"/>
                  <a:gd name="T23" fmla="*/ 18756 h 20000"/>
                  <a:gd name="T24" fmla="*/ 14553 w 20000"/>
                  <a:gd name="T25" fmla="*/ 18964 h 20000"/>
                  <a:gd name="T26" fmla="*/ 14128 w 20000"/>
                  <a:gd name="T27" fmla="*/ 19119 h 20000"/>
                  <a:gd name="T28" fmla="*/ 12936 w 20000"/>
                  <a:gd name="T29" fmla="*/ 19119 h 20000"/>
                  <a:gd name="T30" fmla="*/ 12936 w 20000"/>
                  <a:gd name="T31" fmla="*/ 19585 h 20000"/>
                  <a:gd name="T32" fmla="*/ 12426 w 20000"/>
                  <a:gd name="T33" fmla="*/ 19585 h 20000"/>
                  <a:gd name="T34" fmla="*/ 12085 w 20000"/>
                  <a:gd name="T35" fmla="*/ 19793 h 20000"/>
                  <a:gd name="T36" fmla="*/ 11234 w 20000"/>
                  <a:gd name="T37" fmla="*/ 19948 h 20000"/>
                  <a:gd name="T38" fmla="*/ 1702 w 20000"/>
                  <a:gd name="T39" fmla="*/ 19948 h 20000"/>
                  <a:gd name="T40" fmla="*/ 1702 w 20000"/>
                  <a:gd name="T41" fmla="*/ 19793 h 20000"/>
                  <a:gd name="T42" fmla="*/ 1277 w 20000"/>
                  <a:gd name="T43" fmla="*/ 19585 h 20000"/>
                  <a:gd name="T44" fmla="*/ 1277 w 20000"/>
                  <a:gd name="T45" fmla="*/ 18549 h 20000"/>
                  <a:gd name="T46" fmla="*/ 851 w 20000"/>
                  <a:gd name="T47" fmla="*/ 18135 h 20000"/>
                  <a:gd name="T48" fmla="*/ 851 w 20000"/>
                  <a:gd name="T49" fmla="*/ 17927 h 20000"/>
                  <a:gd name="T50" fmla="*/ 426 w 20000"/>
                  <a:gd name="T51" fmla="*/ 17513 h 20000"/>
                  <a:gd name="T52" fmla="*/ 426 w 20000"/>
                  <a:gd name="T53" fmla="*/ 17098 h 20000"/>
                  <a:gd name="T54" fmla="*/ 0 w 20000"/>
                  <a:gd name="T55" fmla="*/ 16891 h 20000"/>
                  <a:gd name="T56" fmla="*/ 0 w 20000"/>
                  <a:gd name="T57" fmla="*/ 2021 h 20000"/>
                  <a:gd name="T58" fmla="*/ 426 w 20000"/>
                  <a:gd name="T59" fmla="*/ 1813 h 20000"/>
                  <a:gd name="T60" fmla="*/ 426 w 20000"/>
                  <a:gd name="T61" fmla="*/ 1658 h 20000"/>
                  <a:gd name="T62" fmla="*/ 851 w 20000"/>
                  <a:gd name="T63" fmla="*/ 1451 h 20000"/>
                  <a:gd name="T64" fmla="*/ 851 w 20000"/>
                  <a:gd name="T65" fmla="*/ 1244 h 20000"/>
                  <a:gd name="T66" fmla="*/ 1702 w 20000"/>
                  <a:gd name="T67" fmla="*/ 1244 h 20000"/>
                  <a:gd name="T68" fmla="*/ 1702 w 20000"/>
                  <a:gd name="T69" fmla="*/ 829 h 20000"/>
                  <a:gd name="T70" fmla="*/ 2043 w 20000"/>
                  <a:gd name="T71" fmla="*/ 622 h 20000"/>
                  <a:gd name="T72" fmla="*/ 2468 w 20000"/>
                  <a:gd name="T73" fmla="*/ 622 h 20000"/>
                  <a:gd name="T74" fmla="*/ 2468 w 20000"/>
                  <a:gd name="T75" fmla="*/ 207 h 20000"/>
                  <a:gd name="T76" fmla="*/ 2894 w 20000"/>
                  <a:gd name="T77" fmla="*/ 0 h 20000"/>
                  <a:gd name="T78" fmla="*/ 14553 w 20000"/>
                  <a:gd name="T79" fmla="*/ 0 h 20000"/>
                  <a:gd name="T80" fmla="*/ 14553 w 20000"/>
                  <a:gd name="T81" fmla="*/ 207 h 20000"/>
                  <a:gd name="T82" fmla="*/ 14979 w 20000"/>
                  <a:gd name="T83" fmla="*/ 207 h 20000"/>
                  <a:gd name="T84" fmla="*/ 14979 w 20000"/>
                  <a:gd name="T85" fmla="*/ 415 h 20000"/>
                  <a:gd name="T86" fmla="*/ 15404 w 20000"/>
                  <a:gd name="T87" fmla="*/ 415 h 20000"/>
                  <a:gd name="T88" fmla="*/ 15404 w 20000"/>
                  <a:gd name="T89" fmla="*/ 622 h 20000"/>
                  <a:gd name="T90" fmla="*/ 17106 w 20000"/>
                  <a:gd name="T91" fmla="*/ 622 h 20000"/>
                  <a:gd name="T92" fmla="*/ 17106 w 20000"/>
                  <a:gd name="T93" fmla="*/ 829 h 20000"/>
                  <a:gd name="T94" fmla="*/ 19149 w 20000"/>
                  <a:gd name="T95" fmla="*/ 829 h 20000"/>
                  <a:gd name="T96" fmla="*/ 19149 w 20000"/>
                  <a:gd name="T97" fmla="*/ 984 h 20000"/>
                  <a:gd name="T98" fmla="*/ 19574 w 20000"/>
                  <a:gd name="T99" fmla="*/ 984 h 20000"/>
                  <a:gd name="T100" fmla="*/ 18979 w 20000"/>
                  <a:gd name="T101" fmla="*/ 12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295"/>
                    </a:moveTo>
                    <a:lnTo>
                      <a:pt x="19915" y="984"/>
                    </a:lnTo>
                    <a:lnTo>
                      <a:pt x="19915" y="12850"/>
                    </a:lnTo>
                    <a:lnTo>
                      <a:pt x="19574" y="13264"/>
                    </a:lnTo>
                    <a:lnTo>
                      <a:pt x="19149" y="14456"/>
                    </a:lnTo>
                    <a:lnTo>
                      <a:pt x="18298" y="15699"/>
                    </a:lnTo>
                    <a:lnTo>
                      <a:pt x="17872" y="16891"/>
                    </a:lnTo>
                    <a:lnTo>
                      <a:pt x="17106" y="17358"/>
                    </a:lnTo>
                    <a:lnTo>
                      <a:pt x="16596" y="17720"/>
                    </a:lnTo>
                    <a:lnTo>
                      <a:pt x="15404" y="18290"/>
                    </a:lnTo>
                    <a:lnTo>
                      <a:pt x="14553" y="18290"/>
                    </a:lnTo>
                    <a:lnTo>
                      <a:pt x="14128" y="18756"/>
                    </a:lnTo>
                    <a:lnTo>
                      <a:pt x="14553" y="18964"/>
                    </a:lnTo>
                    <a:lnTo>
                      <a:pt x="14128" y="19119"/>
                    </a:lnTo>
                    <a:lnTo>
                      <a:pt x="12936" y="19119"/>
                    </a:lnTo>
                    <a:lnTo>
                      <a:pt x="12936" y="19585"/>
                    </a:lnTo>
                    <a:lnTo>
                      <a:pt x="12426" y="19585"/>
                    </a:lnTo>
                    <a:lnTo>
                      <a:pt x="12085" y="19793"/>
                    </a:lnTo>
                    <a:lnTo>
                      <a:pt x="11234" y="19948"/>
                    </a:lnTo>
                    <a:lnTo>
                      <a:pt x="1702" y="19948"/>
                    </a:lnTo>
                    <a:lnTo>
                      <a:pt x="1702" y="19793"/>
                    </a:lnTo>
                    <a:lnTo>
                      <a:pt x="1277" y="19585"/>
                    </a:lnTo>
                    <a:lnTo>
                      <a:pt x="1277" y="18549"/>
                    </a:lnTo>
                    <a:lnTo>
                      <a:pt x="851" y="18135"/>
                    </a:lnTo>
                    <a:lnTo>
                      <a:pt x="851" y="17927"/>
                    </a:lnTo>
                    <a:lnTo>
                      <a:pt x="426" y="17513"/>
                    </a:lnTo>
                    <a:lnTo>
                      <a:pt x="426" y="17098"/>
                    </a:lnTo>
                    <a:lnTo>
                      <a:pt x="0" y="16891"/>
                    </a:lnTo>
                    <a:lnTo>
                      <a:pt x="0" y="2021"/>
                    </a:lnTo>
                    <a:lnTo>
                      <a:pt x="426" y="1813"/>
                    </a:lnTo>
                    <a:lnTo>
                      <a:pt x="426" y="1658"/>
                    </a:lnTo>
                    <a:lnTo>
                      <a:pt x="851" y="1451"/>
                    </a:lnTo>
                    <a:lnTo>
                      <a:pt x="851" y="1244"/>
                    </a:lnTo>
                    <a:lnTo>
                      <a:pt x="1702" y="1244"/>
                    </a:lnTo>
                    <a:lnTo>
                      <a:pt x="1702" y="829"/>
                    </a:lnTo>
                    <a:lnTo>
                      <a:pt x="2043" y="622"/>
                    </a:lnTo>
                    <a:lnTo>
                      <a:pt x="2468" y="622"/>
                    </a:lnTo>
                    <a:lnTo>
                      <a:pt x="2468" y="207"/>
                    </a:lnTo>
                    <a:lnTo>
                      <a:pt x="2894" y="0"/>
                    </a:lnTo>
                    <a:lnTo>
                      <a:pt x="14553" y="0"/>
                    </a:lnTo>
                    <a:lnTo>
                      <a:pt x="14553" y="207"/>
                    </a:lnTo>
                    <a:lnTo>
                      <a:pt x="14979" y="207"/>
                    </a:lnTo>
                    <a:lnTo>
                      <a:pt x="14979" y="415"/>
                    </a:lnTo>
                    <a:lnTo>
                      <a:pt x="15404" y="415"/>
                    </a:lnTo>
                    <a:lnTo>
                      <a:pt x="15404" y="622"/>
                    </a:lnTo>
                    <a:lnTo>
                      <a:pt x="17106" y="622"/>
                    </a:lnTo>
                    <a:lnTo>
                      <a:pt x="17106" y="829"/>
                    </a:lnTo>
                    <a:lnTo>
                      <a:pt x="19149" y="829"/>
                    </a:lnTo>
                    <a:lnTo>
                      <a:pt x="19149" y="984"/>
                    </a:lnTo>
                    <a:lnTo>
                      <a:pt x="19574" y="984"/>
                    </a:lnTo>
                    <a:lnTo>
                      <a:pt x="18979" y="1295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0" name="Freeform 40"/>
              <p:cNvSpPr>
                <a:spLocks/>
              </p:cNvSpPr>
              <p:nvPr/>
            </p:nvSpPr>
            <p:spPr bwMode="auto">
              <a:xfrm>
                <a:off x="4185" y="3153"/>
                <a:ext cx="127" cy="147"/>
              </a:xfrm>
              <a:custGeom>
                <a:avLst/>
                <a:gdLst>
                  <a:gd name="T0" fmla="*/ 2334 w 20000"/>
                  <a:gd name="T1" fmla="*/ 19183 h 20000"/>
                  <a:gd name="T2" fmla="*/ 2587 w 20000"/>
                  <a:gd name="T3" fmla="*/ 19455 h 20000"/>
                  <a:gd name="T4" fmla="*/ 8644 w 20000"/>
                  <a:gd name="T5" fmla="*/ 19946 h 20000"/>
                  <a:gd name="T6" fmla="*/ 14196 w 20000"/>
                  <a:gd name="T7" fmla="*/ 19946 h 20000"/>
                  <a:gd name="T8" fmla="*/ 17224 w 20000"/>
                  <a:gd name="T9" fmla="*/ 19183 h 20000"/>
                  <a:gd name="T10" fmla="*/ 18044 w 20000"/>
                  <a:gd name="T11" fmla="*/ 18638 h 20000"/>
                  <a:gd name="T12" fmla="*/ 18675 w 20000"/>
                  <a:gd name="T13" fmla="*/ 18147 h 20000"/>
                  <a:gd name="T14" fmla="*/ 18927 w 20000"/>
                  <a:gd name="T15" fmla="*/ 17057 h 20000"/>
                  <a:gd name="T16" fmla="*/ 19243 w 20000"/>
                  <a:gd name="T17" fmla="*/ 16839 h 20000"/>
                  <a:gd name="T18" fmla="*/ 19558 w 20000"/>
                  <a:gd name="T19" fmla="*/ 16349 h 20000"/>
                  <a:gd name="T20" fmla="*/ 19937 w 20000"/>
                  <a:gd name="T21" fmla="*/ 13079 h 20000"/>
                  <a:gd name="T22" fmla="*/ 19811 w 20000"/>
                  <a:gd name="T23" fmla="*/ 9809 h 20000"/>
                  <a:gd name="T24" fmla="*/ 19243 w 20000"/>
                  <a:gd name="T25" fmla="*/ 6975 h 20000"/>
                  <a:gd name="T26" fmla="*/ 18044 w 20000"/>
                  <a:gd name="T27" fmla="*/ 5613 h 20000"/>
                  <a:gd name="T28" fmla="*/ 17224 w 20000"/>
                  <a:gd name="T29" fmla="*/ 4087 h 20000"/>
                  <a:gd name="T30" fmla="*/ 17224 w 20000"/>
                  <a:gd name="T31" fmla="*/ 2289 h 20000"/>
                  <a:gd name="T32" fmla="*/ 16909 w 20000"/>
                  <a:gd name="T33" fmla="*/ 2016 h 20000"/>
                  <a:gd name="T34" fmla="*/ 16341 w 20000"/>
                  <a:gd name="T35" fmla="*/ 1798 h 20000"/>
                  <a:gd name="T36" fmla="*/ 15773 w 20000"/>
                  <a:gd name="T37" fmla="*/ 1526 h 20000"/>
                  <a:gd name="T38" fmla="*/ 14890 w 20000"/>
                  <a:gd name="T39" fmla="*/ 981 h 20000"/>
                  <a:gd name="T40" fmla="*/ 11420 w 20000"/>
                  <a:gd name="T41" fmla="*/ 0 h 20000"/>
                  <a:gd name="T42" fmla="*/ 8644 w 20000"/>
                  <a:gd name="T43" fmla="*/ 0 h 20000"/>
                  <a:gd name="T44" fmla="*/ 4921 w 20000"/>
                  <a:gd name="T45" fmla="*/ 1253 h 20000"/>
                  <a:gd name="T46" fmla="*/ 4353 w 20000"/>
                  <a:gd name="T47" fmla="*/ 1526 h 20000"/>
                  <a:gd name="T48" fmla="*/ 3785 w 20000"/>
                  <a:gd name="T49" fmla="*/ 1798 h 20000"/>
                  <a:gd name="T50" fmla="*/ 3470 w 20000"/>
                  <a:gd name="T51" fmla="*/ 2016 h 20000"/>
                  <a:gd name="T52" fmla="*/ 3218 w 20000"/>
                  <a:gd name="T53" fmla="*/ 3052 h 20000"/>
                  <a:gd name="T54" fmla="*/ 2902 w 20000"/>
                  <a:gd name="T55" fmla="*/ 4087 h 20000"/>
                  <a:gd name="T56" fmla="*/ 2965 w 20000"/>
                  <a:gd name="T57" fmla="*/ 7520 h 20000"/>
                  <a:gd name="T58" fmla="*/ 2587 w 20000"/>
                  <a:gd name="T59" fmla="*/ 8774 h 20000"/>
                  <a:gd name="T60" fmla="*/ 2019 w 20000"/>
                  <a:gd name="T61" fmla="*/ 9591 h 20000"/>
                  <a:gd name="T62" fmla="*/ 1451 w 20000"/>
                  <a:gd name="T63" fmla="*/ 10354 h 20000"/>
                  <a:gd name="T64" fmla="*/ 883 w 20000"/>
                  <a:gd name="T65" fmla="*/ 10845 h 20000"/>
                  <a:gd name="T66" fmla="*/ 568 w 20000"/>
                  <a:gd name="T67" fmla="*/ 11117 h 20000"/>
                  <a:gd name="T68" fmla="*/ 315 w 20000"/>
                  <a:gd name="T69" fmla="*/ 12698 h 20000"/>
                  <a:gd name="T70" fmla="*/ 568 w 20000"/>
                  <a:gd name="T71" fmla="*/ 16076 h 20000"/>
                  <a:gd name="T72" fmla="*/ 1136 w 20000"/>
                  <a:gd name="T73" fmla="*/ 184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8965"/>
                    </a:moveTo>
                    <a:lnTo>
                      <a:pt x="2334" y="19183"/>
                    </a:lnTo>
                    <a:lnTo>
                      <a:pt x="2902" y="19183"/>
                    </a:lnTo>
                    <a:lnTo>
                      <a:pt x="2587" y="19455"/>
                    </a:lnTo>
                    <a:lnTo>
                      <a:pt x="5678" y="19673"/>
                    </a:lnTo>
                    <a:lnTo>
                      <a:pt x="8644" y="19946"/>
                    </a:lnTo>
                    <a:lnTo>
                      <a:pt x="11420" y="19946"/>
                    </a:lnTo>
                    <a:lnTo>
                      <a:pt x="14196" y="19946"/>
                    </a:lnTo>
                    <a:lnTo>
                      <a:pt x="17224" y="19183"/>
                    </a:lnTo>
                    <a:lnTo>
                      <a:pt x="17792" y="18965"/>
                    </a:lnTo>
                    <a:lnTo>
                      <a:pt x="18044" y="18638"/>
                    </a:lnTo>
                    <a:lnTo>
                      <a:pt x="18675" y="18638"/>
                    </a:lnTo>
                    <a:lnTo>
                      <a:pt x="18675" y="18147"/>
                    </a:lnTo>
                    <a:lnTo>
                      <a:pt x="18927" y="17875"/>
                    </a:lnTo>
                    <a:lnTo>
                      <a:pt x="18927" y="17057"/>
                    </a:lnTo>
                    <a:lnTo>
                      <a:pt x="19243" y="17057"/>
                    </a:lnTo>
                    <a:lnTo>
                      <a:pt x="19243" y="16839"/>
                    </a:lnTo>
                    <a:lnTo>
                      <a:pt x="19558" y="16567"/>
                    </a:lnTo>
                    <a:lnTo>
                      <a:pt x="19558" y="16349"/>
                    </a:lnTo>
                    <a:lnTo>
                      <a:pt x="19811" y="14986"/>
                    </a:lnTo>
                    <a:lnTo>
                      <a:pt x="19937" y="13079"/>
                    </a:lnTo>
                    <a:lnTo>
                      <a:pt x="19811" y="12480"/>
                    </a:lnTo>
                    <a:lnTo>
                      <a:pt x="19811" y="9809"/>
                    </a:lnTo>
                    <a:lnTo>
                      <a:pt x="19811" y="8501"/>
                    </a:lnTo>
                    <a:lnTo>
                      <a:pt x="19243" y="6975"/>
                    </a:lnTo>
                    <a:lnTo>
                      <a:pt x="18927" y="6431"/>
                    </a:lnTo>
                    <a:lnTo>
                      <a:pt x="18044" y="5613"/>
                    </a:lnTo>
                    <a:lnTo>
                      <a:pt x="17476" y="4087"/>
                    </a:lnTo>
                    <a:lnTo>
                      <a:pt x="17224" y="4087"/>
                    </a:lnTo>
                    <a:lnTo>
                      <a:pt x="16909" y="3869"/>
                    </a:lnTo>
                    <a:lnTo>
                      <a:pt x="17224" y="2289"/>
                    </a:lnTo>
                    <a:lnTo>
                      <a:pt x="17224" y="2016"/>
                    </a:lnTo>
                    <a:lnTo>
                      <a:pt x="16909" y="2016"/>
                    </a:lnTo>
                    <a:lnTo>
                      <a:pt x="16593" y="1798"/>
                    </a:lnTo>
                    <a:lnTo>
                      <a:pt x="16341" y="1798"/>
                    </a:lnTo>
                    <a:lnTo>
                      <a:pt x="16341" y="1526"/>
                    </a:lnTo>
                    <a:lnTo>
                      <a:pt x="15773" y="1526"/>
                    </a:lnTo>
                    <a:lnTo>
                      <a:pt x="15773" y="981"/>
                    </a:lnTo>
                    <a:lnTo>
                      <a:pt x="14890" y="981"/>
                    </a:lnTo>
                    <a:lnTo>
                      <a:pt x="14322" y="708"/>
                    </a:lnTo>
                    <a:lnTo>
                      <a:pt x="11420" y="0"/>
                    </a:lnTo>
                    <a:lnTo>
                      <a:pt x="8644" y="0"/>
                    </a:lnTo>
                    <a:lnTo>
                      <a:pt x="5489" y="981"/>
                    </a:lnTo>
                    <a:lnTo>
                      <a:pt x="4921" y="1253"/>
                    </a:lnTo>
                    <a:lnTo>
                      <a:pt x="4669" y="1253"/>
                    </a:lnTo>
                    <a:lnTo>
                      <a:pt x="4353" y="1526"/>
                    </a:lnTo>
                    <a:lnTo>
                      <a:pt x="4353" y="1798"/>
                    </a:lnTo>
                    <a:lnTo>
                      <a:pt x="3785" y="1798"/>
                    </a:lnTo>
                    <a:lnTo>
                      <a:pt x="3785" y="2016"/>
                    </a:lnTo>
                    <a:lnTo>
                      <a:pt x="3470" y="2016"/>
                    </a:lnTo>
                    <a:lnTo>
                      <a:pt x="3470" y="2507"/>
                    </a:lnTo>
                    <a:lnTo>
                      <a:pt x="3218" y="3052"/>
                    </a:lnTo>
                    <a:lnTo>
                      <a:pt x="3218" y="3869"/>
                    </a:lnTo>
                    <a:lnTo>
                      <a:pt x="2902" y="4087"/>
                    </a:lnTo>
                    <a:lnTo>
                      <a:pt x="2965" y="5014"/>
                    </a:lnTo>
                    <a:lnTo>
                      <a:pt x="2965" y="7520"/>
                    </a:lnTo>
                    <a:lnTo>
                      <a:pt x="2587" y="8011"/>
                    </a:lnTo>
                    <a:lnTo>
                      <a:pt x="2587" y="8774"/>
                    </a:lnTo>
                    <a:lnTo>
                      <a:pt x="2334" y="9046"/>
                    </a:lnTo>
                    <a:lnTo>
                      <a:pt x="2019" y="9591"/>
                    </a:lnTo>
                    <a:lnTo>
                      <a:pt x="1451" y="9809"/>
                    </a:lnTo>
                    <a:lnTo>
                      <a:pt x="1451" y="10354"/>
                    </a:lnTo>
                    <a:lnTo>
                      <a:pt x="883" y="10627"/>
                    </a:lnTo>
                    <a:lnTo>
                      <a:pt x="883" y="10845"/>
                    </a:lnTo>
                    <a:lnTo>
                      <a:pt x="568" y="10845"/>
                    </a:lnTo>
                    <a:lnTo>
                      <a:pt x="568" y="11117"/>
                    </a:lnTo>
                    <a:lnTo>
                      <a:pt x="315" y="11608"/>
                    </a:lnTo>
                    <a:lnTo>
                      <a:pt x="315" y="12698"/>
                    </a:lnTo>
                    <a:lnTo>
                      <a:pt x="0" y="12916"/>
                    </a:lnTo>
                    <a:lnTo>
                      <a:pt x="568" y="16076"/>
                    </a:lnTo>
                    <a:lnTo>
                      <a:pt x="1136" y="18420"/>
                    </a:lnTo>
                    <a:lnTo>
                      <a:pt x="2019" y="18965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1" name="Freeform 41"/>
              <p:cNvSpPr>
                <a:spLocks/>
              </p:cNvSpPr>
              <p:nvPr/>
            </p:nvSpPr>
            <p:spPr bwMode="auto">
              <a:xfrm>
                <a:off x="4248" y="3080"/>
                <a:ext cx="148" cy="95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2" name="Freeform 42"/>
              <p:cNvSpPr>
                <a:spLocks/>
              </p:cNvSpPr>
              <p:nvPr/>
            </p:nvSpPr>
            <p:spPr bwMode="auto">
              <a:xfrm>
                <a:off x="4404" y="2933"/>
                <a:ext cx="84" cy="90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3" name="Freeform 43" descr="Large checker board"/>
              <p:cNvSpPr>
                <a:spLocks/>
              </p:cNvSpPr>
              <p:nvPr/>
            </p:nvSpPr>
            <p:spPr bwMode="auto">
              <a:xfrm>
                <a:off x="4404" y="2970"/>
                <a:ext cx="125" cy="147"/>
              </a:xfrm>
              <a:custGeom>
                <a:avLst/>
                <a:gdLst>
                  <a:gd name="T0" fmla="*/ 8562 w 20000"/>
                  <a:gd name="T1" fmla="*/ 19946 h 20000"/>
                  <a:gd name="T2" fmla="*/ 14249 w 20000"/>
                  <a:gd name="T3" fmla="*/ 19946 h 20000"/>
                  <a:gd name="T4" fmla="*/ 19936 w 20000"/>
                  <a:gd name="T5" fmla="*/ 18147 h 20000"/>
                  <a:gd name="T6" fmla="*/ 18786 w 20000"/>
                  <a:gd name="T7" fmla="*/ 14986 h 20000"/>
                  <a:gd name="T8" fmla="*/ 18658 w 20000"/>
                  <a:gd name="T9" fmla="*/ 10954 h 20000"/>
                  <a:gd name="T10" fmla="*/ 18658 w 20000"/>
                  <a:gd name="T11" fmla="*/ 9155 h 20000"/>
                  <a:gd name="T12" fmla="*/ 18658 w 20000"/>
                  <a:gd name="T13" fmla="*/ 8065 h 20000"/>
                  <a:gd name="T14" fmla="*/ 18658 w 20000"/>
                  <a:gd name="T15" fmla="*/ 5559 h 20000"/>
                  <a:gd name="T16" fmla="*/ 19936 w 20000"/>
                  <a:gd name="T17" fmla="*/ 708 h 20000"/>
                  <a:gd name="T18" fmla="*/ 19042 w 20000"/>
                  <a:gd name="T19" fmla="*/ 545 h 20000"/>
                  <a:gd name="T20" fmla="*/ 14313 w 20000"/>
                  <a:gd name="T21" fmla="*/ 381 h 20000"/>
                  <a:gd name="T22" fmla="*/ 9265 w 20000"/>
                  <a:gd name="T23" fmla="*/ 0 h 20000"/>
                  <a:gd name="T24" fmla="*/ 8051 w 20000"/>
                  <a:gd name="T25" fmla="*/ 163 h 20000"/>
                  <a:gd name="T26" fmla="*/ 7157 w 20000"/>
                  <a:gd name="T27" fmla="*/ 926 h 20000"/>
                  <a:gd name="T28" fmla="*/ 6262 w 20000"/>
                  <a:gd name="T29" fmla="*/ 1853 h 20000"/>
                  <a:gd name="T30" fmla="*/ 6006 w 20000"/>
                  <a:gd name="T31" fmla="*/ 2071 h 20000"/>
                  <a:gd name="T32" fmla="*/ 5431 w 20000"/>
                  <a:gd name="T33" fmla="*/ 3542 h 20000"/>
                  <a:gd name="T34" fmla="*/ 4856 w 20000"/>
                  <a:gd name="T35" fmla="*/ 5777 h 20000"/>
                  <a:gd name="T36" fmla="*/ 4473 w 20000"/>
                  <a:gd name="T37" fmla="*/ 6921 h 20000"/>
                  <a:gd name="T38" fmla="*/ 4217 w 20000"/>
                  <a:gd name="T39" fmla="*/ 7684 h 20000"/>
                  <a:gd name="T40" fmla="*/ 3898 w 20000"/>
                  <a:gd name="T41" fmla="*/ 9210 h 20000"/>
                  <a:gd name="T42" fmla="*/ 3642 w 20000"/>
                  <a:gd name="T43" fmla="*/ 9591 h 20000"/>
                  <a:gd name="T44" fmla="*/ 3003 w 20000"/>
                  <a:gd name="T45" fmla="*/ 9755 h 20000"/>
                  <a:gd name="T46" fmla="*/ 2684 w 20000"/>
                  <a:gd name="T47" fmla="*/ 10463 h 20000"/>
                  <a:gd name="T48" fmla="*/ 2428 w 20000"/>
                  <a:gd name="T49" fmla="*/ 10899 h 20000"/>
                  <a:gd name="T50" fmla="*/ 1278 w 20000"/>
                  <a:gd name="T51" fmla="*/ 12044 h 20000"/>
                  <a:gd name="T52" fmla="*/ 958 w 20000"/>
                  <a:gd name="T53" fmla="*/ 13134 h 20000"/>
                  <a:gd name="T54" fmla="*/ 0 w 20000"/>
                  <a:gd name="T55" fmla="*/ 14550 h 20000"/>
                  <a:gd name="T56" fmla="*/ 1853 w 20000"/>
                  <a:gd name="T57" fmla="*/ 16131 h 20000"/>
                  <a:gd name="T58" fmla="*/ 2109 w 20000"/>
                  <a:gd name="T59" fmla="*/ 16894 h 20000"/>
                  <a:gd name="T60" fmla="*/ 2428 w 20000"/>
                  <a:gd name="T61" fmla="*/ 17275 h 20000"/>
                  <a:gd name="T62" fmla="*/ 2684 w 20000"/>
                  <a:gd name="T63" fmla="*/ 17602 h 20000"/>
                  <a:gd name="T64" fmla="*/ 3003 w 20000"/>
                  <a:gd name="T65" fmla="*/ 18202 h 20000"/>
                  <a:gd name="T66" fmla="*/ 3323 w 20000"/>
                  <a:gd name="T67" fmla="*/ 18420 h 20000"/>
                  <a:gd name="T68" fmla="*/ 3642 w 20000"/>
                  <a:gd name="T69" fmla="*/ 18583 h 20000"/>
                  <a:gd name="T70" fmla="*/ 3898 w 20000"/>
                  <a:gd name="T71" fmla="*/ 18965 h 20000"/>
                  <a:gd name="T72" fmla="*/ 4473 w 20000"/>
                  <a:gd name="T73" fmla="*/ 19128 h 20000"/>
                  <a:gd name="T74" fmla="*/ 5112 w 20000"/>
                  <a:gd name="T75" fmla="*/ 19292 h 20000"/>
                  <a:gd name="T76" fmla="*/ 5431 w 20000"/>
                  <a:gd name="T77" fmla="*/ 19510 h 20000"/>
                  <a:gd name="T78" fmla="*/ 6006 w 20000"/>
                  <a:gd name="T79" fmla="*/ 19728 h 20000"/>
                  <a:gd name="T80" fmla="*/ 7157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57" y="19728"/>
                    </a:moveTo>
                    <a:lnTo>
                      <a:pt x="8562" y="19946"/>
                    </a:lnTo>
                    <a:lnTo>
                      <a:pt x="10415" y="19837"/>
                    </a:lnTo>
                    <a:lnTo>
                      <a:pt x="14249" y="19946"/>
                    </a:lnTo>
                    <a:lnTo>
                      <a:pt x="17125" y="19946"/>
                    </a:lnTo>
                    <a:lnTo>
                      <a:pt x="19936" y="18147"/>
                    </a:lnTo>
                    <a:lnTo>
                      <a:pt x="19936" y="16349"/>
                    </a:lnTo>
                    <a:lnTo>
                      <a:pt x="18786" y="14986"/>
                    </a:lnTo>
                    <a:lnTo>
                      <a:pt x="18658" y="12752"/>
                    </a:lnTo>
                    <a:lnTo>
                      <a:pt x="18658" y="10954"/>
                    </a:lnTo>
                    <a:lnTo>
                      <a:pt x="18658" y="9155"/>
                    </a:lnTo>
                    <a:lnTo>
                      <a:pt x="18658" y="8065"/>
                    </a:lnTo>
                    <a:lnTo>
                      <a:pt x="18530" y="6921"/>
                    </a:lnTo>
                    <a:lnTo>
                      <a:pt x="18658" y="5559"/>
                    </a:lnTo>
                    <a:lnTo>
                      <a:pt x="19681" y="2616"/>
                    </a:lnTo>
                    <a:lnTo>
                      <a:pt x="19936" y="708"/>
                    </a:lnTo>
                    <a:lnTo>
                      <a:pt x="19681" y="545"/>
                    </a:lnTo>
                    <a:lnTo>
                      <a:pt x="19042" y="545"/>
                    </a:lnTo>
                    <a:lnTo>
                      <a:pt x="16741" y="381"/>
                    </a:lnTo>
                    <a:lnTo>
                      <a:pt x="14313" y="381"/>
                    </a:lnTo>
                    <a:lnTo>
                      <a:pt x="12588" y="0"/>
                    </a:lnTo>
                    <a:lnTo>
                      <a:pt x="9265" y="0"/>
                    </a:lnTo>
                    <a:lnTo>
                      <a:pt x="9010" y="163"/>
                    </a:lnTo>
                    <a:lnTo>
                      <a:pt x="8051" y="163"/>
                    </a:lnTo>
                    <a:lnTo>
                      <a:pt x="7796" y="545"/>
                    </a:lnTo>
                    <a:lnTo>
                      <a:pt x="7157" y="926"/>
                    </a:lnTo>
                    <a:lnTo>
                      <a:pt x="6581" y="1635"/>
                    </a:lnTo>
                    <a:lnTo>
                      <a:pt x="6262" y="1853"/>
                    </a:lnTo>
                    <a:lnTo>
                      <a:pt x="6006" y="1853"/>
                    </a:lnTo>
                    <a:lnTo>
                      <a:pt x="6006" y="2071"/>
                    </a:lnTo>
                    <a:lnTo>
                      <a:pt x="5687" y="2452"/>
                    </a:lnTo>
                    <a:lnTo>
                      <a:pt x="5431" y="3542"/>
                    </a:lnTo>
                    <a:lnTo>
                      <a:pt x="5431" y="4687"/>
                    </a:lnTo>
                    <a:lnTo>
                      <a:pt x="4856" y="5777"/>
                    </a:lnTo>
                    <a:lnTo>
                      <a:pt x="4856" y="6921"/>
                    </a:lnTo>
                    <a:lnTo>
                      <a:pt x="4473" y="6921"/>
                    </a:lnTo>
                    <a:lnTo>
                      <a:pt x="4473" y="7302"/>
                    </a:lnTo>
                    <a:lnTo>
                      <a:pt x="4217" y="7684"/>
                    </a:lnTo>
                    <a:lnTo>
                      <a:pt x="4217" y="8774"/>
                    </a:lnTo>
                    <a:lnTo>
                      <a:pt x="3898" y="9210"/>
                    </a:lnTo>
                    <a:lnTo>
                      <a:pt x="3642" y="9319"/>
                    </a:lnTo>
                    <a:lnTo>
                      <a:pt x="3642" y="9591"/>
                    </a:lnTo>
                    <a:lnTo>
                      <a:pt x="3323" y="9591"/>
                    </a:lnTo>
                    <a:lnTo>
                      <a:pt x="3003" y="9755"/>
                    </a:lnTo>
                    <a:lnTo>
                      <a:pt x="3003" y="10136"/>
                    </a:lnTo>
                    <a:lnTo>
                      <a:pt x="2684" y="10463"/>
                    </a:lnTo>
                    <a:lnTo>
                      <a:pt x="2428" y="10736"/>
                    </a:lnTo>
                    <a:lnTo>
                      <a:pt x="2428" y="10899"/>
                    </a:lnTo>
                    <a:lnTo>
                      <a:pt x="1853" y="11281"/>
                    </a:lnTo>
                    <a:lnTo>
                      <a:pt x="1278" y="12044"/>
                    </a:lnTo>
                    <a:lnTo>
                      <a:pt x="767" y="13842"/>
                    </a:lnTo>
                    <a:lnTo>
                      <a:pt x="958" y="13134"/>
                    </a:lnTo>
                    <a:lnTo>
                      <a:pt x="0" y="14550"/>
                    </a:lnTo>
                    <a:lnTo>
                      <a:pt x="1278" y="15913"/>
                    </a:lnTo>
                    <a:lnTo>
                      <a:pt x="1853" y="16131"/>
                    </a:lnTo>
                    <a:lnTo>
                      <a:pt x="1853" y="16894"/>
                    </a:lnTo>
                    <a:lnTo>
                      <a:pt x="2109" y="16894"/>
                    </a:lnTo>
                    <a:lnTo>
                      <a:pt x="2109" y="17057"/>
                    </a:lnTo>
                    <a:lnTo>
                      <a:pt x="2428" y="17275"/>
                    </a:lnTo>
                    <a:lnTo>
                      <a:pt x="2428" y="17439"/>
                    </a:lnTo>
                    <a:lnTo>
                      <a:pt x="2684" y="17602"/>
                    </a:lnTo>
                    <a:lnTo>
                      <a:pt x="2684" y="18038"/>
                    </a:lnTo>
                    <a:lnTo>
                      <a:pt x="3003" y="18202"/>
                    </a:lnTo>
                    <a:lnTo>
                      <a:pt x="3003" y="18420"/>
                    </a:lnTo>
                    <a:lnTo>
                      <a:pt x="3323" y="18420"/>
                    </a:lnTo>
                    <a:lnTo>
                      <a:pt x="3323" y="18583"/>
                    </a:lnTo>
                    <a:lnTo>
                      <a:pt x="3642" y="18583"/>
                    </a:lnTo>
                    <a:lnTo>
                      <a:pt x="3898" y="18747"/>
                    </a:lnTo>
                    <a:lnTo>
                      <a:pt x="3898" y="18965"/>
                    </a:lnTo>
                    <a:lnTo>
                      <a:pt x="4473" y="18965"/>
                    </a:lnTo>
                    <a:lnTo>
                      <a:pt x="4473" y="19128"/>
                    </a:lnTo>
                    <a:lnTo>
                      <a:pt x="5112" y="19128"/>
                    </a:lnTo>
                    <a:lnTo>
                      <a:pt x="5112" y="19292"/>
                    </a:lnTo>
                    <a:lnTo>
                      <a:pt x="5431" y="19292"/>
                    </a:lnTo>
                    <a:lnTo>
                      <a:pt x="5431" y="19510"/>
                    </a:lnTo>
                    <a:lnTo>
                      <a:pt x="6006" y="19510"/>
                    </a:lnTo>
                    <a:lnTo>
                      <a:pt x="6006" y="19728"/>
                    </a:lnTo>
                    <a:lnTo>
                      <a:pt x="7157" y="19728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4" name="Freeform 44"/>
              <p:cNvSpPr>
                <a:spLocks/>
              </p:cNvSpPr>
              <p:nvPr/>
            </p:nvSpPr>
            <p:spPr bwMode="auto">
              <a:xfrm>
                <a:off x="4310" y="2970"/>
                <a:ext cx="132" cy="111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5" name="Freeform 45" descr="Large checker board"/>
              <p:cNvSpPr>
                <a:spLocks/>
              </p:cNvSpPr>
              <p:nvPr/>
            </p:nvSpPr>
            <p:spPr bwMode="auto">
              <a:xfrm>
                <a:off x="4092" y="3153"/>
                <a:ext cx="125" cy="147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6" name="Freeform 46" descr="Large checker board"/>
              <p:cNvSpPr>
                <a:spLocks/>
              </p:cNvSpPr>
              <p:nvPr/>
            </p:nvSpPr>
            <p:spPr bwMode="auto">
              <a:xfrm>
                <a:off x="3967" y="3190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7" name="Freeform 47" descr="40%"/>
              <p:cNvSpPr>
                <a:spLocks/>
              </p:cNvSpPr>
              <p:nvPr/>
            </p:nvSpPr>
            <p:spPr bwMode="auto">
              <a:xfrm>
                <a:off x="3905" y="3263"/>
                <a:ext cx="80" cy="174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8" name="Freeform 48" descr="40%"/>
              <p:cNvSpPr>
                <a:spLocks/>
              </p:cNvSpPr>
              <p:nvPr/>
            </p:nvSpPr>
            <p:spPr bwMode="auto">
              <a:xfrm>
                <a:off x="3842" y="3373"/>
                <a:ext cx="85" cy="89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9" name="Freeform 49"/>
              <p:cNvSpPr>
                <a:spLocks/>
              </p:cNvSpPr>
              <p:nvPr/>
            </p:nvSpPr>
            <p:spPr bwMode="auto">
              <a:xfrm>
                <a:off x="4029" y="3043"/>
                <a:ext cx="127" cy="147"/>
              </a:xfrm>
              <a:custGeom>
                <a:avLst/>
                <a:gdLst>
                  <a:gd name="T0" fmla="*/ 2334 w 20000"/>
                  <a:gd name="T1" fmla="*/ 763 h 20000"/>
                  <a:gd name="T2" fmla="*/ 2587 w 20000"/>
                  <a:gd name="T3" fmla="*/ 490 h 20000"/>
                  <a:gd name="T4" fmla="*/ 8644 w 20000"/>
                  <a:gd name="T5" fmla="*/ 0 h 20000"/>
                  <a:gd name="T6" fmla="*/ 14196 w 20000"/>
                  <a:gd name="T7" fmla="*/ 0 h 20000"/>
                  <a:gd name="T8" fmla="*/ 17224 w 20000"/>
                  <a:gd name="T9" fmla="*/ 763 h 20000"/>
                  <a:gd name="T10" fmla="*/ 18044 w 20000"/>
                  <a:gd name="T11" fmla="*/ 1308 h 20000"/>
                  <a:gd name="T12" fmla="*/ 18675 w 20000"/>
                  <a:gd name="T13" fmla="*/ 1853 h 20000"/>
                  <a:gd name="T14" fmla="*/ 18927 w 20000"/>
                  <a:gd name="T15" fmla="*/ 2888 h 20000"/>
                  <a:gd name="T16" fmla="*/ 19243 w 20000"/>
                  <a:gd name="T17" fmla="*/ 3106 h 20000"/>
                  <a:gd name="T18" fmla="*/ 19558 w 20000"/>
                  <a:gd name="T19" fmla="*/ 3651 h 20000"/>
                  <a:gd name="T20" fmla="*/ 19937 w 20000"/>
                  <a:gd name="T21" fmla="*/ 6921 h 20000"/>
                  <a:gd name="T22" fmla="*/ 19811 w 20000"/>
                  <a:gd name="T23" fmla="*/ 10136 h 20000"/>
                  <a:gd name="T24" fmla="*/ 19243 w 20000"/>
                  <a:gd name="T25" fmla="*/ 13025 h 20000"/>
                  <a:gd name="T26" fmla="*/ 18044 w 20000"/>
                  <a:gd name="T27" fmla="*/ 14332 h 20000"/>
                  <a:gd name="T28" fmla="*/ 17224 w 20000"/>
                  <a:gd name="T29" fmla="*/ 15858 h 20000"/>
                  <a:gd name="T30" fmla="*/ 17224 w 20000"/>
                  <a:gd name="T31" fmla="*/ 17657 h 20000"/>
                  <a:gd name="T32" fmla="*/ 16909 w 20000"/>
                  <a:gd name="T33" fmla="*/ 17929 h 20000"/>
                  <a:gd name="T34" fmla="*/ 16341 w 20000"/>
                  <a:gd name="T35" fmla="*/ 18202 h 20000"/>
                  <a:gd name="T36" fmla="*/ 15773 w 20000"/>
                  <a:gd name="T37" fmla="*/ 18474 h 20000"/>
                  <a:gd name="T38" fmla="*/ 14890 w 20000"/>
                  <a:gd name="T39" fmla="*/ 19019 h 20000"/>
                  <a:gd name="T40" fmla="*/ 11420 w 20000"/>
                  <a:gd name="T41" fmla="*/ 19946 h 20000"/>
                  <a:gd name="T42" fmla="*/ 8644 w 20000"/>
                  <a:gd name="T43" fmla="*/ 19946 h 20000"/>
                  <a:gd name="T44" fmla="*/ 4921 w 20000"/>
                  <a:gd name="T45" fmla="*/ 18692 h 20000"/>
                  <a:gd name="T46" fmla="*/ 4353 w 20000"/>
                  <a:gd name="T47" fmla="*/ 18474 h 20000"/>
                  <a:gd name="T48" fmla="*/ 3785 w 20000"/>
                  <a:gd name="T49" fmla="*/ 18202 h 20000"/>
                  <a:gd name="T50" fmla="*/ 3470 w 20000"/>
                  <a:gd name="T51" fmla="*/ 17929 h 20000"/>
                  <a:gd name="T52" fmla="*/ 3218 w 20000"/>
                  <a:gd name="T53" fmla="*/ 16948 h 20000"/>
                  <a:gd name="T54" fmla="*/ 2902 w 20000"/>
                  <a:gd name="T55" fmla="*/ 15858 h 20000"/>
                  <a:gd name="T56" fmla="*/ 2965 w 20000"/>
                  <a:gd name="T57" fmla="*/ 12480 h 20000"/>
                  <a:gd name="T58" fmla="*/ 2587 w 20000"/>
                  <a:gd name="T59" fmla="*/ 11226 h 20000"/>
                  <a:gd name="T60" fmla="*/ 2019 w 20000"/>
                  <a:gd name="T61" fmla="*/ 10409 h 20000"/>
                  <a:gd name="T62" fmla="*/ 1451 w 20000"/>
                  <a:gd name="T63" fmla="*/ 9646 h 20000"/>
                  <a:gd name="T64" fmla="*/ 883 w 20000"/>
                  <a:gd name="T65" fmla="*/ 9101 h 20000"/>
                  <a:gd name="T66" fmla="*/ 568 w 20000"/>
                  <a:gd name="T67" fmla="*/ 8828 h 20000"/>
                  <a:gd name="T68" fmla="*/ 315 w 20000"/>
                  <a:gd name="T69" fmla="*/ 7302 h 20000"/>
                  <a:gd name="T70" fmla="*/ 568 w 20000"/>
                  <a:gd name="T71" fmla="*/ 3924 h 20000"/>
                  <a:gd name="T72" fmla="*/ 1136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035"/>
                    </a:moveTo>
                    <a:lnTo>
                      <a:pt x="2334" y="763"/>
                    </a:lnTo>
                    <a:lnTo>
                      <a:pt x="2902" y="763"/>
                    </a:lnTo>
                    <a:lnTo>
                      <a:pt x="2587" y="490"/>
                    </a:lnTo>
                    <a:lnTo>
                      <a:pt x="5678" y="272"/>
                    </a:lnTo>
                    <a:lnTo>
                      <a:pt x="8644" y="0"/>
                    </a:lnTo>
                    <a:lnTo>
                      <a:pt x="11420" y="0"/>
                    </a:lnTo>
                    <a:lnTo>
                      <a:pt x="14196" y="0"/>
                    </a:lnTo>
                    <a:lnTo>
                      <a:pt x="17224" y="763"/>
                    </a:lnTo>
                    <a:lnTo>
                      <a:pt x="17792" y="1035"/>
                    </a:lnTo>
                    <a:lnTo>
                      <a:pt x="18044" y="1308"/>
                    </a:lnTo>
                    <a:lnTo>
                      <a:pt x="18675" y="1308"/>
                    </a:lnTo>
                    <a:lnTo>
                      <a:pt x="18675" y="1853"/>
                    </a:lnTo>
                    <a:lnTo>
                      <a:pt x="18927" y="2071"/>
                    </a:lnTo>
                    <a:lnTo>
                      <a:pt x="18927" y="2888"/>
                    </a:lnTo>
                    <a:lnTo>
                      <a:pt x="19243" y="2888"/>
                    </a:lnTo>
                    <a:lnTo>
                      <a:pt x="19243" y="3106"/>
                    </a:lnTo>
                    <a:lnTo>
                      <a:pt x="19558" y="3379"/>
                    </a:lnTo>
                    <a:lnTo>
                      <a:pt x="19558" y="3651"/>
                    </a:lnTo>
                    <a:lnTo>
                      <a:pt x="19811" y="5014"/>
                    </a:lnTo>
                    <a:lnTo>
                      <a:pt x="19937" y="6921"/>
                    </a:lnTo>
                    <a:lnTo>
                      <a:pt x="19811" y="7520"/>
                    </a:lnTo>
                    <a:lnTo>
                      <a:pt x="19811" y="10136"/>
                    </a:lnTo>
                    <a:lnTo>
                      <a:pt x="19811" y="11444"/>
                    </a:lnTo>
                    <a:lnTo>
                      <a:pt x="19243" y="13025"/>
                    </a:lnTo>
                    <a:lnTo>
                      <a:pt x="18927" y="13515"/>
                    </a:lnTo>
                    <a:lnTo>
                      <a:pt x="18044" y="14332"/>
                    </a:lnTo>
                    <a:lnTo>
                      <a:pt x="17476" y="15858"/>
                    </a:lnTo>
                    <a:lnTo>
                      <a:pt x="17224" y="15858"/>
                    </a:lnTo>
                    <a:lnTo>
                      <a:pt x="16909" y="16131"/>
                    </a:lnTo>
                    <a:lnTo>
                      <a:pt x="17224" y="17657"/>
                    </a:lnTo>
                    <a:lnTo>
                      <a:pt x="17224" y="17929"/>
                    </a:lnTo>
                    <a:lnTo>
                      <a:pt x="16909" y="17929"/>
                    </a:lnTo>
                    <a:lnTo>
                      <a:pt x="16593" y="18202"/>
                    </a:lnTo>
                    <a:lnTo>
                      <a:pt x="16341" y="18202"/>
                    </a:lnTo>
                    <a:lnTo>
                      <a:pt x="16341" y="18474"/>
                    </a:lnTo>
                    <a:lnTo>
                      <a:pt x="15773" y="18474"/>
                    </a:lnTo>
                    <a:lnTo>
                      <a:pt x="15773" y="19019"/>
                    </a:lnTo>
                    <a:lnTo>
                      <a:pt x="14890" y="19019"/>
                    </a:lnTo>
                    <a:lnTo>
                      <a:pt x="14322" y="19237"/>
                    </a:lnTo>
                    <a:lnTo>
                      <a:pt x="11420" y="19946"/>
                    </a:lnTo>
                    <a:lnTo>
                      <a:pt x="8644" y="19946"/>
                    </a:lnTo>
                    <a:lnTo>
                      <a:pt x="5489" y="19019"/>
                    </a:lnTo>
                    <a:lnTo>
                      <a:pt x="4921" y="18692"/>
                    </a:lnTo>
                    <a:lnTo>
                      <a:pt x="4669" y="18692"/>
                    </a:lnTo>
                    <a:lnTo>
                      <a:pt x="4353" y="18474"/>
                    </a:lnTo>
                    <a:lnTo>
                      <a:pt x="4353" y="18202"/>
                    </a:lnTo>
                    <a:lnTo>
                      <a:pt x="3785" y="18202"/>
                    </a:lnTo>
                    <a:lnTo>
                      <a:pt x="3785" y="17929"/>
                    </a:lnTo>
                    <a:lnTo>
                      <a:pt x="3470" y="17929"/>
                    </a:lnTo>
                    <a:lnTo>
                      <a:pt x="3470" y="17439"/>
                    </a:lnTo>
                    <a:lnTo>
                      <a:pt x="3218" y="16948"/>
                    </a:lnTo>
                    <a:lnTo>
                      <a:pt x="3218" y="16131"/>
                    </a:lnTo>
                    <a:lnTo>
                      <a:pt x="2902" y="15858"/>
                    </a:lnTo>
                    <a:lnTo>
                      <a:pt x="2965" y="14986"/>
                    </a:lnTo>
                    <a:lnTo>
                      <a:pt x="2965" y="12480"/>
                    </a:lnTo>
                    <a:lnTo>
                      <a:pt x="2587" y="11935"/>
                    </a:lnTo>
                    <a:lnTo>
                      <a:pt x="2587" y="11226"/>
                    </a:lnTo>
                    <a:lnTo>
                      <a:pt x="2334" y="10954"/>
                    </a:lnTo>
                    <a:lnTo>
                      <a:pt x="2019" y="10409"/>
                    </a:lnTo>
                    <a:lnTo>
                      <a:pt x="1451" y="10136"/>
                    </a:lnTo>
                    <a:lnTo>
                      <a:pt x="1451" y="9646"/>
                    </a:lnTo>
                    <a:lnTo>
                      <a:pt x="883" y="9319"/>
                    </a:lnTo>
                    <a:lnTo>
                      <a:pt x="883" y="9101"/>
                    </a:lnTo>
                    <a:lnTo>
                      <a:pt x="568" y="9101"/>
                    </a:lnTo>
                    <a:lnTo>
                      <a:pt x="568" y="8828"/>
                    </a:lnTo>
                    <a:lnTo>
                      <a:pt x="315" y="8338"/>
                    </a:lnTo>
                    <a:lnTo>
                      <a:pt x="315" y="7302"/>
                    </a:lnTo>
                    <a:lnTo>
                      <a:pt x="0" y="7030"/>
                    </a:lnTo>
                    <a:lnTo>
                      <a:pt x="568" y="3924"/>
                    </a:lnTo>
                    <a:lnTo>
                      <a:pt x="1136" y="1580"/>
                    </a:lnTo>
                    <a:lnTo>
                      <a:pt x="2019" y="1035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0" name="Freeform 50" descr="40%"/>
              <p:cNvSpPr>
                <a:spLocks/>
              </p:cNvSpPr>
              <p:nvPr/>
            </p:nvSpPr>
            <p:spPr bwMode="auto">
              <a:xfrm>
                <a:off x="3905" y="2970"/>
                <a:ext cx="84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1" name="Freeform 51"/>
              <p:cNvSpPr>
                <a:spLocks/>
              </p:cNvSpPr>
              <p:nvPr/>
            </p:nvSpPr>
            <p:spPr bwMode="auto">
              <a:xfrm>
                <a:off x="3936" y="3080"/>
                <a:ext cx="132" cy="110"/>
              </a:xfrm>
              <a:custGeom>
                <a:avLst/>
                <a:gdLst>
                  <a:gd name="T0" fmla="*/ 1273 w 20000"/>
                  <a:gd name="T1" fmla="*/ 1014 h 20000"/>
                  <a:gd name="T2" fmla="*/ 1030 w 20000"/>
                  <a:gd name="T3" fmla="*/ 0 h 20000"/>
                  <a:gd name="T4" fmla="*/ 12788 w 20000"/>
                  <a:gd name="T5" fmla="*/ 0 h 20000"/>
                  <a:gd name="T6" fmla="*/ 13273 w 20000"/>
                  <a:gd name="T7" fmla="*/ 435 h 20000"/>
                  <a:gd name="T8" fmla="*/ 14485 w 20000"/>
                  <a:gd name="T9" fmla="*/ 870 h 20000"/>
                  <a:gd name="T10" fmla="*/ 15697 w 20000"/>
                  <a:gd name="T11" fmla="*/ 1667 h 20000"/>
                  <a:gd name="T12" fmla="*/ 16909 w 20000"/>
                  <a:gd name="T13" fmla="*/ 2101 h 20000"/>
                  <a:gd name="T14" fmla="*/ 17333 w 20000"/>
                  <a:gd name="T15" fmla="*/ 2899 h 20000"/>
                  <a:gd name="T16" fmla="*/ 17697 w 20000"/>
                  <a:gd name="T17" fmla="*/ 3333 h 20000"/>
                  <a:gd name="T18" fmla="*/ 18303 w 20000"/>
                  <a:gd name="T19" fmla="*/ 4565 h 20000"/>
                  <a:gd name="T20" fmla="*/ 18303 w 20000"/>
                  <a:gd name="T21" fmla="*/ 5435 h 20000"/>
                  <a:gd name="T22" fmla="*/ 18727 w 20000"/>
                  <a:gd name="T23" fmla="*/ 5797 h 20000"/>
                  <a:gd name="T24" fmla="*/ 18909 w 20000"/>
                  <a:gd name="T25" fmla="*/ 5435 h 20000"/>
                  <a:gd name="T26" fmla="*/ 19152 w 20000"/>
                  <a:gd name="T27" fmla="*/ 5797 h 20000"/>
                  <a:gd name="T28" fmla="*/ 19152 w 20000"/>
                  <a:gd name="T29" fmla="*/ 7101 h 20000"/>
                  <a:gd name="T30" fmla="*/ 19576 w 20000"/>
                  <a:gd name="T31" fmla="*/ 7101 h 20000"/>
                  <a:gd name="T32" fmla="*/ 19576 w 20000"/>
                  <a:gd name="T33" fmla="*/ 7536 h 20000"/>
                  <a:gd name="T34" fmla="*/ 19758 w 20000"/>
                  <a:gd name="T35" fmla="*/ 7899 h 20000"/>
                  <a:gd name="T36" fmla="*/ 19939 w 20000"/>
                  <a:gd name="T37" fmla="*/ 8696 h 20000"/>
                  <a:gd name="T38" fmla="*/ 19939 w 20000"/>
                  <a:gd name="T39" fmla="*/ 18261 h 20000"/>
                  <a:gd name="T40" fmla="*/ 19758 w 20000"/>
                  <a:gd name="T41" fmla="*/ 18261 h 20000"/>
                  <a:gd name="T42" fmla="*/ 19576 w 20000"/>
                  <a:gd name="T43" fmla="*/ 18696 h 20000"/>
                  <a:gd name="T44" fmla="*/ 18545 w 20000"/>
                  <a:gd name="T45" fmla="*/ 18696 h 20000"/>
                  <a:gd name="T46" fmla="*/ 18121 w 20000"/>
                  <a:gd name="T47" fmla="*/ 19130 h 20000"/>
                  <a:gd name="T48" fmla="*/ 17939 w 20000"/>
                  <a:gd name="T49" fmla="*/ 19130 h 20000"/>
                  <a:gd name="T50" fmla="*/ 17515 w 20000"/>
                  <a:gd name="T51" fmla="*/ 19493 h 20000"/>
                  <a:gd name="T52" fmla="*/ 17152 w 20000"/>
                  <a:gd name="T53" fmla="*/ 19493 h 20000"/>
                  <a:gd name="T54" fmla="*/ 16909 w 20000"/>
                  <a:gd name="T55" fmla="*/ 19928 h 20000"/>
                  <a:gd name="T56" fmla="*/ 2061 w 20000"/>
                  <a:gd name="T57" fmla="*/ 19928 h 20000"/>
                  <a:gd name="T58" fmla="*/ 1879 w 20000"/>
                  <a:gd name="T59" fmla="*/ 19493 h 20000"/>
                  <a:gd name="T60" fmla="*/ 1636 w 20000"/>
                  <a:gd name="T61" fmla="*/ 19493 h 20000"/>
                  <a:gd name="T62" fmla="*/ 1455 w 20000"/>
                  <a:gd name="T63" fmla="*/ 19130 h 20000"/>
                  <a:gd name="T64" fmla="*/ 1273 w 20000"/>
                  <a:gd name="T65" fmla="*/ 19130 h 20000"/>
                  <a:gd name="T66" fmla="*/ 1273 w 20000"/>
                  <a:gd name="T67" fmla="*/ 18261 h 20000"/>
                  <a:gd name="T68" fmla="*/ 848 w 20000"/>
                  <a:gd name="T69" fmla="*/ 18261 h 20000"/>
                  <a:gd name="T70" fmla="*/ 606 w 20000"/>
                  <a:gd name="T71" fmla="*/ 17899 h 20000"/>
                  <a:gd name="T72" fmla="*/ 606 w 20000"/>
                  <a:gd name="T73" fmla="*/ 17464 h 20000"/>
                  <a:gd name="T74" fmla="*/ 242 w 20000"/>
                  <a:gd name="T75" fmla="*/ 17464 h 20000"/>
                  <a:gd name="T76" fmla="*/ 0 w 20000"/>
                  <a:gd name="T77" fmla="*/ 17101 h 20000"/>
                  <a:gd name="T78" fmla="*/ 0 w 20000"/>
                  <a:gd name="T79" fmla="*/ 5435 h 20000"/>
                  <a:gd name="T80" fmla="*/ 242 w 20000"/>
                  <a:gd name="T81" fmla="*/ 5435 h 20000"/>
                  <a:gd name="T82" fmla="*/ 242 w 20000"/>
                  <a:gd name="T83" fmla="*/ 5000 h 20000"/>
                  <a:gd name="T84" fmla="*/ 424 w 20000"/>
                  <a:gd name="T85" fmla="*/ 5000 h 20000"/>
                  <a:gd name="T86" fmla="*/ 424 w 20000"/>
                  <a:gd name="T87" fmla="*/ 4565 h 20000"/>
                  <a:gd name="T88" fmla="*/ 606 w 20000"/>
                  <a:gd name="T89" fmla="*/ 4565 h 20000"/>
                  <a:gd name="T90" fmla="*/ 606 w 20000"/>
                  <a:gd name="T91" fmla="*/ 2899 h 20000"/>
                  <a:gd name="T92" fmla="*/ 848 w 20000"/>
                  <a:gd name="T93" fmla="*/ 2899 h 20000"/>
                  <a:gd name="T94" fmla="*/ 848 w 20000"/>
                  <a:gd name="T95" fmla="*/ 870 h 20000"/>
                  <a:gd name="T96" fmla="*/ 1030 w 20000"/>
                  <a:gd name="T97" fmla="*/ 870 h 20000"/>
                  <a:gd name="T98" fmla="*/ 1030 w 20000"/>
                  <a:gd name="T99" fmla="*/ 435 h 20000"/>
                  <a:gd name="T100" fmla="*/ 1273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014"/>
                    </a:moveTo>
                    <a:lnTo>
                      <a:pt x="1030" y="0"/>
                    </a:lnTo>
                    <a:lnTo>
                      <a:pt x="12788" y="0"/>
                    </a:lnTo>
                    <a:lnTo>
                      <a:pt x="13273" y="435"/>
                    </a:lnTo>
                    <a:lnTo>
                      <a:pt x="14485" y="870"/>
                    </a:lnTo>
                    <a:lnTo>
                      <a:pt x="15697" y="1667"/>
                    </a:lnTo>
                    <a:lnTo>
                      <a:pt x="16909" y="2101"/>
                    </a:lnTo>
                    <a:lnTo>
                      <a:pt x="17333" y="2899"/>
                    </a:lnTo>
                    <a:lnTo>
                      <a:pt x="17697" y="3333"/>
                    </a:lnTo>
                    <a:lnTo>
                      <a:pt x="18303" y="4565"/>
                    </a:lnTo>
                    <a:lnTo>
                      <a:pt x="18303" y="5435"/>
                    </a:lnTo>
                    <a:lnTo>
                      <a:pt x="18727" y="5797"/>
                    </a:lnTo>
                    <a:lnTo>
                      <a:pt x="18909" y="5435"/>
                    </a:lnTo>
                    <a:lnTo>
                      <a:pt x="19152" y="5797"/>
                    </a:lnTo>
                    <a:lnTo>
                      <a:pt x="19152" y="7101"/>
                    </a:lnTo>
                    <a:lnTo>
                      <a:pt x="19576" y="7101"/>
                    </a:lnTo>
                    <a:lnTo>
                      <a:pt x="19576" y="7536"/>
                    </a:lnTo>
                    <a:lnTo>
                      <a:pt x="19758" y="7899"/>
                    </a:lnTo>
                    <a:lnTo>
                      <a:pt x="19939" y="8696"/>
                    </a:lnTo>
                    <a:lnTo>
                      <a:pt x="19939" y="18261"/>
                    </a:lnTo>
                    <a:lnTo>
                      <a:pt x="19758" y="18261"/>
                    </a:lnTo>
                    <a:lnTo>
                      <a:pt x="19576" y="18696"/>
                    </a:lnTo>
                    <a:lnTo>
                      <a:pt x="18545" y="18696"/>
                    </a:lnTo>
                    <a:lnTo>
                      <a:pt x="18121" y="19130"/>
                    </a:lnTo>
                    <a:lnTo>
                      <a:pt x="17939" y="19130"/>
                    </a:lnTo>
                    <a:lnTo>
                      <a:pt x="17515" y="19493"/>
                    </a:lnTo>
                    <a:lnTo>
                      <a:pt x="17152" y="19493"/>
                    </a:lnTo>
                    <a:lnTo>
                      <a:pt x="16909" y="19928"/>
                    </a:lnTo>
                    <a:lnTo>
                      <a:pt x="2061" y="19928"/>
                    </a:lnTo>
                    <a:lnTo>
                      <a:pt x="1879" y="19493"/>
                    </a:lnTo>
                    <a:lnTo>
                      <a:pt x="1636" y="19493"/>
                    </a:lnTo>
                    <a:lnTo>
                      <a:pt x="1455" y="19130"/>
                    </a:lnTo>
                    <a:lnTo>
                      <a:pt x="1273" y="19130"/>
                    </a:lnTo>
                    <a:lnTo>
                      <a:pt x="1273" y="18261"/>
                    </a:lnTo>
                    <a:lnTo>
                      <a:pt x="848" y="18261"/>
                    </a:lnTo>
                    <a:lnTo>
                      <a:pt x="606" y="17899"/>
                    </a:lnTo>
                    <a:lnTo>
                      <a:pt x="606" y="17464"/>
                    </a:lnTo>
                    <a:lnTo>
                      <a:pt x="242" y="17464"/>
                    </a:lnTo>
                    <a:lnTo>
                      <a:pt x="0" y="17101"/>
                    </a:lnTo>
                    <a:lnTo>
                      <a:pt x="0" y="5435"/>
                    </a:lnTo>
                    <a:lnTo>
                      <a:pt x="242" y="5435"/>
                    </a:lnTo>
                    <a:lnTo>
                      <a:pt x="242" y="5000"/>
                    </a:lnTo>
                    <a:lnTo>
                      <a:pt x="424" y="5000"/>
                    </a:lnTo>
                    <a:lnTo>
                      <a:pt x="424" y="4565"/>
                    </a:lnTo>
                    <a:lnTo>
                      <a:pt x="606" y="4565"/>
                    </a:lnTo>
                    <a:lnTo>
                      <a:pt x="606" y="2899"/>
                    </a:lnTo>
                    <a:lnTo>
                      <a:pt x="848" y="2899"/>
                    </a:lnTo>
                    <a:lnTo>
                      <a:pt x="848" y="870"/>
                    </a:lnTo>
                    <a:lnTo>
                      <a:pt x="1030" y="870"/>
                    </a:lnTo>
                    <a:lnTo>
                      <a:pt x="1030" y="435"/>
                    </a:lnTo>
                    <a:lnTo>
                      <a:pt x="1273" y="1014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2" name="Freeform 52"/>
              <p:cNvSpPr>
                <a:spLocks/>
              </p:cNvSpPr>
              <p:nvPr/>
            </p:nvSpPr>
            <p:spPr bwMode="auto">
              <a:xfrm>
                <a:off x="4154" y="3043"/>
                <a:ext cx="94" cy="155"/>
              </a:xfrm>
              <a:custGeom>
                <a:avLst/>
                <a:gdLst>
                  <a:gd name="T0" fmla="*/ 18979 w 20000"/>
                  <a:gd name="T1" fmla="*/ 18705 h 20000"/>
                  <a:gd name="T2" fmla="*/ 19915 w 20000"/>
                  <a:gd name="T3" fmla="*/ 18964 h 20000"/>
                  <a:gd name="T4" fmla="*/ 19915 w 20000"/>
                  <a:gd name="T5" fmla="*/ 7150 h 20000"/>
                  <a:gd name="T6" fmla="*/ 19574 w 20000"/>
                  <a:gd name="T7" fmla="*/ 6684 h 20000"/>
                  <a:gd name="T8" fmla="*/ 19149 w 20000"/>
                  <a:gd name="T9" fmla="*/ 5492 h 20000"/>
                  <a:gd name="T10" fmla="*/ 18298 w 20000"/>
                  <a:gd name="T11" fmla="*/ 4249 h 20000"/>
                  <a:gd name="T12" fmla="*/ 17872 w 20000"/>
                  <a:gd name="T13" fmla="*/ 3057 h 20000"/>
                  <a:gd name="T14" fmla="*/ 17106 w 20000"/>
                  <a:gd name="T15" fmla="*/ 2642 h 20000"/>
                  <a:gd name="T16" fmla="*/ 16596 w 20000"/>
                  <a:gd name="T17" fmla="*/ 2228 h 20000"/>
                  <a:gd name="T18" fmla="*/ 15404 w 20000"/>
                  <a:gd name="T19" fmla="*/ 1658 h 20000"/>
                  <a:gd name="T20" fmla="*/ 14553 w 20000"/>
                  <a:gd name="T21" fmla="*/ 1658 h 20000"/>
                  <a:gd name="T22" fmla="*/ 14128 w 20000"/>
                  <a:gd name="T23" fmla="*/ 1192 h 20000"/>
                  <a:gd name="T24" fmla="*/ 14553 w 20000"/>
                  <a:gd name="T25" fmla="*/ 984 h 20000"/>
                  <a:gd name="T26" fmla="*/ 14128 w 20000"/>
                  <a:gd name="T27" fmla="*/ 829 h 20000"/>
                  <a:gd name="T28" fmla="*/ 12936 w 20000"/>
                  <a:gd name="T29" fmla="*/ 829 h 20000"/>
                  <a:gd name="T30" fmla="*/ 12936 w 20000"/>
                  <a:gd name="T31" fmla="*/ 415 h 20000"/>
                  <a:gd name="T32" fmla="*/ 12426 w 20000"/>
                  <a:gd name="T33" fmla="*/ 415 h 20000"/>
                  <a:gd name="T34" fmla="*/ 12085 w 20000"/>
                  <a:gd name="T35" fmla="*/ 207 h 20000"/>
                  <a:gd name="T36" fmla="*/ 11234 w 20000"/>
                  <a:gd name="T37" fmla="*/ 0 h 20000"/>
                  <a:gd name="T38" fmla="*/ 1702 w 20000"/>
                  <a:gd name="T39" fmla="*/ 0 h 20000"/>
                  <a:gd name="T40" fmla="*/ 1702 w 20000"/>
                  <a:gd name="T41" fmla="*/ 207 h 20000"/>
                  <a:gd name="T42" fmla="*/ 1277 w 20000"/>
                  <a:gd name="T43" fmla="*/ 415 h 20000"/>
                  <a:gd name="T44" fmla="*/ 1277 w 20000"/>
                  <a:gd name="T45" fmla="*/ 1451 h 20000"/>
                  <a:gd name="T46" fmla="*/ 851 w 20000"/>
                  <a:gd name="T47" fmla="*/ 1813 h 20000"/>
                  <a:gd name="T48" fmla="*/ 851 w 20000"/>
                  <a:gd name="T49" fmla="*/ 2021 h 20000"/>
                  <a:gd name="T50" fmla="*/ 426 w 20000"/>
                  <a:gd name="T51" fmla="*/ 2435 h 20000"/>
                  <a:gd name="T52" fmla="*/ 426 w 20000"/>
                  <a:gd name="T53" fmla="*/ 2850 h 20000"/>
                  <a:gd name="T54" fmla="*/ 0 w 20000"/>
                  <a:gd name="T55" fmla="*/ 3057 h 20000"/>
                  <a:gd name="T56" fmla="*/ 0 w 20000"/>
                  <a:gd name="T57" fmla="*/ 17927 h 20000"/>
                  <a:gd name="T58" fmla="*/ 426 w 20000"/>
                  <a:gd name="T59" fmla="*/ 18135 h 20000"/>
                  <a:gd name="T60" fmla="*/ 426 w 20000"/>
                  <a:gd name="T61" fmla="*/ 18290 h 20000"/>
                  <a:gd name="T62" fmla="*/ 851 w 20000"/>
                  <a:gd name="T63" fmla="*/ 18497 h 20000"/>
                  <a:gd name="T64" fmla="*/ 851 w 20000"/>
                  <a:gd name="T65" fmla="*/ 18705 h 20000"/>
                  <a:gd name="T66" fmla="*/ 1702 w 20000"/>
                  <a:gd name="T67" fmla="*/ 18705 h 20000"/>
                  <a:gd name="T68" fmla="*/ 1702 w 20000"/>
                  <a:gd name="T69" fmla="*/ 19119 h 20000"/>
                  <a:gd name="T70" fmla="*/ 2043 w 20000"/>
                  <a:gd name="T71" fmla="*/ 19326 h 20000"/>
                  <a:gd name="T72" fmla="*/ 2468 w 20000"/>
                  <a:gd name="T73" fmla="*/ 19326 h 20000"/>
                  <a:gd name="T74" fmla="*/ 2468 w 20000"/>
                  <a:gd name="T75" fmla="*/ 19741 h 20000"/>
                  <a:gd name="T76" fmla="*/ 2894 w 20000"/>
                  <a:gd name="T77" fmla="*/ 19948 h 20000"/>
                  <a:gd name="T78" fmla="*/ 14553 w 20000"/>
                  <a:gd name="T79" fmla="*/ 19948 h 20000"/>
                  <a:gd name="T80" fmla="*/ 14553 w 20000"/>
                  <a:gd name="T81" fmla="*/ 19741 h 20000"/>
                  <a:gd name="T82" fmla="*/ 14979 w 20000"/>
                  <a:gd name="T83" fmla="*/ 19741 h 20000"/>
                  <a:gd name="T84" fmla="*/ 14979 w 20000"/>
                  <a:gd name="T85" fmla="*/ 19534 h 20000"/>
                  <a:gd name="T86" fmla="*/ 15404 w 20000"/>
                  <a:gd name="T87" fmla="*/ 19534 h 20000"/>
                  <a:gd name="T88" fmla="*/ 15404 w 20000"/>
                  <a:gd name="T89" fmla="*/ 19326 h 20000"/>
                  <a:gd name="T90" fmla="*/ 17106 w 20000"/>
                  <a:gd name="T91" fmla="*/ 19326 h 20000"/>
                  <a:gd name="T92" fmla="*/ 17106 w 20000"/>
                  <a:gd name="T93" fmla="*/ 19119 h 20000"/>
                  <a:gd name="T94" fmla="*/ 19149 w 20000"/>
                  <a:gd name="T95" fmla="*/ 19119 h 20000"/>
                  <a:gd name="T96" fmla="*/ 19149 w 20000"/>
                  <a:gd name="T97" fmla="*/ 18964 h 20000"/>
                  <a:gd name="T98" fmla="*/ 19574 w 20000"/>
                  <a:gd name="T99" fmla="*/ 18964 h 20000"/>
                  <a:gd name="T100" fmla="*/ 18979 w 20000"/>
                  <a:gd name="T101" fmla="*/ 187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8705"/>
                    </a:moveTo>
                    <a:lnTo>
                      <a:pt x="19915" y="18964"/>
                    </a:lnTo>
                    <a:lnTo>
                      <a:pt x="19915" y="7150"/>
                    </a:lnTo>
                    <a:lnTo>
                      <a:pt x="19574" y="6684"/>
                    </a:lnTo>
                    <a:lnTo>
                      <a:pt x="19149" y="5492"/>
                    </a:lnTo>
                    <a:lnTo>
                      <a:pt x="18298" y="4249"/>
                    </a:lnTo>
                    <a:lnTo>
                      <a:pt x="17872" y="3057"/>
                    </a:lnTo>
                    <a:lnTo>
                      <a:pt x="17106" y="2642"/>
                    </a:lnTo>
                    <a:lnTo>
                      <a:pt x="16596" y="2228"/>
                    </a:lnTo>
                    <a:lnTo>
                      <a:pt x="15404" y="1658"/>
                    </a:lnTo>
                    <a:lnTo>
                      <a:pt x="14553" y="1658"/>
                    </a:lnTo>
                    <a:lnTo>
                      <a:pt x="14128" y="1192"/>
                    </a:lnTo>
                    <a:lnTo>
                      <a:pt x="14553" y="984"/>
                    </a:lnTo>
                    <a:lnTo>
                      <a:pt x="14128" y="829"/>
                    </a:lnTo>
                    <a:lnTo>
                      <a:pt x="12936" y="829"/>
                    </a:lnTo>
                    <a:lnTo>
                      <a:pt x="12936" y="415"/>
                    </a:lnTo>
                    <a:lnTo>
                      <a:pt x="12426" y="415"/>
                    </a:lnTo>
                    <a:lnTo>
                      <a:pt x="12085" y="207"/>
                    </a:lnTo>
                    <a:lnTo>
                      <a:pt x="11234" y="0"/>
                    </a:lnTo>
                    <a:lnTo>
                      <a:pt x="1702" y="0"/>
                    </a:lnTo>
                    <a:lnTo>
                      <a:pt x="1702" y="207"/>
                    </a:lnTo>
                    <a:lnTo>
                      <a:pt x="1277" y="415"/>
                    </a:lnTo>
                    <a:lnTo>
                      <a:pt x="1277" y="1451"/>
                    </a:lnTo>
                    <a:lnTo>
                      <a:pt x="851" y="1813"/>
                    </a:lnTo>
                    <a:lnTo>
                      <a:pt x="851" y="2021"/>
                    </a:lnTo>
                    <a:lnTo>
                      <a:pt x="426" y="2435"/>
                    </a:lnTo>
                    <a:lnTo>
                      <a:pt x="426" y="2850"/>
                    </a:lnTo>
                    <a:lnTo>
                      <a:pt x="0" y="3057"/>
                    </a:lnTo>
                    <a:lnTo>
                      <a:pt x="0" y="17927"/>
                    </a:lnTo>
                    <a:lnTo>
                      <a:pt x="426" y="18135"/>
                    </a:lnTo>
                    <a:lnTo>
                      <a:pt x="426" y="18290"/>
                    </a:lnTo>
                    <a:lnTo>
                      <a:pt x="851" y="18497"/>
                    </a:lnTo>
                    <a:lnTo>
                      <a:pt x="851" y="18705"/>
                    </a:lnTo>
                    <a:lnTo>
                      <a:pt x="1702" y="18705"/>
                    </a:lnTo>
                    <a:lnTo>
                      <a:pt x="1702" y="19119"/>
                    </a:lnTo>
                    <a:lnTo>
                      <a:pt x="2043" y="19326"/>
                    </a:lnTo>
                    <a:lnTo>
                      <a:pt x="2468" y="19326"/>
                    </a:lnTo>
                    <a:lnTo>
                      <a:pt x="2468" y="19741"/>
                    </a:lnTo>
                    <a:lnTo>
                      <a:pt x="2894" y="19948"/>
                    </a:lnTo>
                    <a:lnTo>
                      <a:pt x="14553" y="19948"/>
                    </a:lnTo>
                    <a:lnTo>
                      <a:pt x="14553" y="19741"/>
                    </a:lnTo>
                    <a:lnTo>
                      <a:pt x="14979" y="19741"/>
                    </a:lnTo>
                    <a:lnTo>
                      <a:pt x="14979" y="19534"/>
                    </a:lnTo>
                    <a:lnTo>
                      <a:pt x="15404" y="19534"/>
                    </a:lnTo>
                    <a:lnTo>
                      <a:pt x="15404" y="19326"/>
                    </a:lnTo>
                    <a:lnTo>
                      <a:pt x="17106" y="19326"/>
                    </a:lnTo>
                    <a:lnTo>
                      <a:pt x="17106" y="19119"/>
                    </a:lnTo>
                    <a:lnTo>
                      <a:pt x="19149" y="19119"/>
                    </a:lnTo>
                    <a:lnTo>
                      <a:pt x="19149" y="18964"/>
                    </a:lnTo>
                    <a:lnTo>
                      <a:pt x="19574" y="18964"/>
                    </a:lnTo>
                    <a:lnTo>
                      <a:pt x="18979" y="18705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3" name="Freeform 53" descr="40%"/>
              <p:cNvSpPr>
                <a:spLocks/>
              </p:cNvSpPr>
              <p:nvPr/>
            </p:nvSpPr>
            <p:spPr bwMode="auto">
              <a:xfrm>
                <a:off x="4185" y="2970"/>
                <a:ext cx="125" cy="147"/>
              </a:xfrm>
              <a:custGeom>
                <a:avLst/>
                <a:gdLst>
                  <a:gd name="T0" fmla="*/ 19936 w 20000"/>
                  <a:gd name="T1" fmla="*/ 11390 h 20000"/>
                  <a:gd name="T2" fmla="*/ 19936 w 20000"/>
                  <a:gd name="T3" fmla="*/ 5722 h 20000"/>
                  <a:gd name="T4" fmla="*/ 18147 w 20000"/>
                  <a:gd name="T5" fmla="*/ 0 h 20000"/>
                  <a:gd name="T6" fmla="*/ 15016 w 20000"/>
                  <a:gd name="T7" fmla="*/ 1199 h 20000"/>
                  <a:gd name="T8" fmla="*/ 10927 w 20000"/>
                  <a:gd name="T9" fmla="*/ 1362 h 20000"/>
                  <a:gd name="T10" fmla="*/ 9137 w 20000"/>
                  <a:gd name="T11" fmla="*/ 1362 h 20000"/>
                  <a:gd name="T12" fmla="*/ 8051 w 20000"/>
                  <a:gd name="T13" fmla="*/ 1308 h 20000"/>
                  <a:gd name="T14" fmla="*/ 5495 w 20000"/>
                  <a:gd name="T15" fmla="*/ 1362 h 20000"/>
                  <a:gd name="T16" fmla="*/ 703 w 20000"/>
                  <a:gd name="T17" fmla="*/ 0 h 20000"/>
                  <a:gd name="T18" fmla="*/ 511 w 20000"/>
                  <a:gd name="T19" fmla="*/ 926 h 20000"/>
                  <a:gd name="T20" fmla="*/ 319 w 20000"/>
                  <a:gd name="T21" fmla="*/ 5613 h 20000"/>
                  <a:gd name="T22" fmla="*/ 0 w 20000"/>
                  <a:gd name="T23" fmla="*/ 10736 h 20000"/>
                  <a:gd name="T24" fmla="*/ 192 w 20000"/>
                  <a:gd name="T25" fmla="*/ 11880 h 20000"/>
                  <a:gd name="T26" fmla="*/ 895 w 20000"/>
                  <a:gd name="T27" fmla="*/ 12752 h 20000"/>
                  <a:gd name="T28" fmla="*/ 1853 w 20000"/>
                  <a:gd name="T29" fmla="*/ 13678 h 20000"/>
                  <a:gd name="T30" fmla="*/ 2045 w 20000"/>
                  <a:gd name="T31" fmla="*/ 13951 h 20000"/>
                  <a:gd name="T32" fmla="*/ 3514 w 20000"/>
                  <a:gd name="T33" fmla="*/ 14550 h 20000"/>
                  <a:gd name="T34" fmla="*/ 5751 w 20000"/>
                  <a:gd name="T35" fmla="*/ 15150 h 20000"/>
                  <a:gd name="T36" fmla="*/ 6965 w 20000"/>
                  <a:gd name="T37" fmla="*/ 15477 h 20000"/>
                  <a:gd name="T38" fmla="*/ 7668 w 20000"/>
                  <a:gd name="T39" fmla="*/ 15804 h 20000"/>
                  <a:gd name="T40" fmla="*/ 9201 w 20000"/>
                  <a:gd name="T41" fmla="*/ 16076 h 20000"/>
                  <a:gd name="T42" fmla="*/ 9585 w 20000"/>
                  <a:gd name="T43" fmla="*/ 16349 h 20000"/>
                  <a:gd name="T44" fmla="*/ 9712 w 20000"/>
                  <a:gd name="T45" fmla="*/ 16948 h 20000"/>
                  <a:gd name="T46" fmla="*/ 10543 w 20000"/>
                  <a:gd name="T47" fmla="*/ 17275 h 20000"/>
                  <a:gd name="T48" fmla="*/ 10927 w 20000"/>
                  <a:gd name="T49" fmla="*/ 17548 h 20000"/>
                  <a:gd name="T50" fmla="*/ 12013 w 20000"/>
                  <a:gd name="T51" fmla="*/ 18692 h 20000"/>
                  <a:gd name="T52" fmla="*/ 13163 w 20000"/>
                  <a:gd name="T53" fmla="*/ 19019 h 20000"/>
                  <a:gd name="T54" fmla="*/ 14569 w 20000"/>
                  <a:gd name="T55" fmla="*/ 19946 h 20000"/>
                  <a:gd name="T56" fmla="*/ 16166 w 20000"/>
                  <a:gd name="T57" fmla="*/ 18147 h 20000"/>
                  <a:gd name="T58" fmla="*/ 16869 w 20000"/>
                  <a:gd name="T59" fmla="*/ 17875 h 20000"/>
                  <a:gd name="T60" fmla="*/ 17252 w 20000"/>
                  <a:gd name="T61" fmla="*/ 17548 h 20000"/>
                  <a:gd name="T62" fmla="*/ 17636 w 20000"/>
                  <a:gd name="T63" fmla="*/ 17275 h 20000"/>
                  <a:gd name="T64" fmla="*/ 18211 w 20000"/>
                  <a:gd name="T65" fmla="*/ 16948 h 20000"/>
                  <a:gd name="T66" fmla="*/ 18403 w 20000"/>
                  <a:gd name="T67" fmla="*/ 16676 h 20000"/>
                  <a:gd name="T68" fmla="*/ 18594 w 20000"/>
                  <a:gd name="T69" fmla="*/ 16349 h 20000"/>
                  <a:gd name="T70" fmla="*/ 18978 w 20000"/>
                  <a:gd name="T71" fmla="*/ 16076 h 20000"/>
                  <a:gd name="T72" fmla="*/ 19105 w 20000"/>
                  <a:gd name="T73" fmla="*/ 15477 h 20000"/>
                  <a:gd name="T74" fmla="*/ 19297 w 20000"/>
                  <a:gd name="T75" fmla="*/ 14877 h 20000"/>
                  <a:gd name="T76" fmla="*/ 19489 w 20000"/>
                  <a:gd name="T77" fmla="*/ 14550 h 20000"/>
                  <a:gd name="T78" fmla="*/ 19681 w 20000"/>
                  <a:gd name="T79" fmla="*/ 13951 h 20000"/>
                  <a:gd name="T80" fmla="*/ 19681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81" y="12752"/>
                    </a:moveTo>
                    <a:lnTo>
                      <a:pt x="19936" y="11390"/>
                    </a:lnTo>
                    <a:lnTo>
                      <a:pt x="19872" y="9591"/>
                    </a:lnTo>
                    <a:lnTo>
                      <a:pt x="19936" y="5722"/>
                    </a:lnTo>
                    <a:lnTo>
                      <a:pt x="19936" y="2834"/>
                    </a:lnTo>
                    <a:lnTo>
                      <a:pt x="18147" y="0"/>
                    </a:lnTo>
                    <a:lnTo>
                      <a:pt x="16358" y="0"/>
                    </a:lnTo>
                    <a:lnTo>
                      <a:pt x="15016" y="1199"/>
                    </a:lnTo>
                    <a:lnTo>
                      <a:pt x="12780" y="1362"/>
                    </a:lnTo>
                    <a:lnTo>
                      <a:pt x="10927" y="1362"/>
                    </a:lnTo>
                    <a:lnTo>
                      <a:pt x="9137" y="1362"/>
                    </a:lnTo>
                    <a:lnTo>
                      <a:pt x="8051" y="1308"/>
                    </a:lnTo>
                    <a:lnTo>
                      <a:pt x="6965" y="1471"/>
                    </a:lnTo>
                    <a:lnTo>
                      <a:pt x="5495" y="1362"/>
                    </a:lnTo>
                    <a:lnTo>
                      <a:pt x="2620" y="272"/>
                    </a:lnTo>
                    <a:lnTo>
                      <a:pt x="703" y="0"/>
                    </a:lnTo>
                    <a:lnTo>
                      <a:pt x="511" y="327"/>
                    </a:lnTo>
                    <a:lnTo>
                      <a:pt x="511" y="926"/>
                    </a:lnTo>
                    <a:lnTo>
                      <a:pt x="319" y="3270"/>
                    </a:lnTo>
                    <a:lnTo>
                      <a:pt x="319" y="5613"/>
                    </a:lnTo>
                    <a:lnTo>
                      <a:pt x="0" y="7411"/>
                    </a:lnTo>
                    <a:lnTo>
                      <a:pt x="0" y="10736"/>
                    </a:lnTo>
                    <a:lnTo>
                      <a:pt x="192" y="11008"/>
                    </a:lnTo>
                    <a:lnTo>
                      <a:pt x="192" y="11880"/>
                    </a:lnTo>
                    <a:lnTo>
                      <a:pt x="511" y="12207"/>
                    </a:lnTo>
                    <a:lnTo>
                      <a:pt x="895" y="12752"/>
                    </a:lnTo>
                    <a:lnTo>
                      <a:pt x="1661" y="13351"/>
                    </a:lnTo>
                    <a:lnTo>
                      <a:pt x="1853" y="13678"/>
                    </a:lnTo>
                    <a:lnTo>
                      <a:pt x="1853" y="13951"/>
                    </a:lnTo>
                    <a:lnTo>
                      <a:pt x="2045" y="13951"/>
                    </a:lnTo>
                    <a:lnTo>
                      <a:pt x="2428" y="14278"/>
                    </a:lnTo>
                    <a:lnTo>
                      <a:pt x="3514" y="14550"/>
                    </a:lnTo>
                    <a:lnTo>
                      <a:pt x="4665" y="14550"/>
                    </a:lnTo>
                    <a:lnTo>
                      <a:pt x="5751" y="15150"/>
                    </a:lnTo>
                    <a:lnTo>
                      <a:pt x="6965" y="15150"/>
                    </a:lnTo>
                    <a:lnTo>
                      <a:pt x="6965" y="15477"/>
                    </a:lnTo>
                    <a:lnTo>
                      <a:pt x="7284" y="15477"/>
                    </a:lnTo>
                    <a:lnTo>
                      <a:pt x="7668" y="15804"/>
                    </a:lnTo>
                    <a:lnTo>
                      <a:pt x="8818" y="15804"/>
                    </a:lnTo>
                    <a:lnTo>
                      <a:pt x="9201" y="16076"/>
                    </a:lnTo>
                    <a:lnTo>
                      <a:pt x="9329" y="16349"/>
                    </a:lnTo>
                    <a:lnTo>
                      <a:pt x="9585" y="16349"/>
                    </a:lnTo>
                    <a:lnTo>
                      <a:pt x="9585" y="16676"/>
                    </a:lnTo>
                    <a:lnTo>
                      <a:pt x="9712" y="16948"/>
                    </a:lnTo>
                    <a:lnTo>
                      <a:pt x="10096" y="16948"/>
                    </a:lnTo>
                    <a:lnTo>
                      <a:pt x="10543" y="17275"/>
                    </a:lnTo>
                    <a:lnTo>
                      <a:pt x="10735" y="17548"/>
                    </a:lnTo>
                    <a:lnTo>
                      <a:pt x="10927" y="17548"/>
                    </a:lnTo>
                    <a:lnTo>
                      <a:pt x="11246" y="18147"/>
                    </a:lnTo>
                    <a:lnTo>
                      <a:pt x="12013" y="18692"/>
                    </a:lnTo>
                    <a:lnTo>
                      <a:pt x="13866" y="19237"/>
                    </a:lnTo>
                    <a:lnTo>
                      <a:pt x="13163" y="19019"/>
                    </a:lnTo>
                    <a:lnTo>
                      <a:pt x="14569" y="19946"/>
                    </a:lnTo>
                    <a:lnTo>
                      <a:pt x="15911" y="18692"/>
                    </a:lnTo>
                    <a:lnTo>
                      <a:pt x="16166" y="18147"/>
                    </a:lnTo>
                    <a:lnTo>
                      <a:pt x="16869" y="18147"/>
                    </a:lnTo>
                    <a:lnTo>
                      <a:pt x="16869" y="17875"/>
                    </a:lnTo>
                    <a:lnTo>
                      <a:pt x="17061" y="17875"/>
                    </a:lnTo>
                    <a:lnTo>
                      <a:pt x="17252" y="17548"/>
                    </a:lnTo>
                    <a:lnTo>
                      <a:pt x="17444" y="17548"/>
                    </a:lnTo>
                    <a:lnTo>
                      <a:pt x="17636" y="17275"/>
                    </a:lnTo>
                    <a:lnTo>
                      <a:pt x="18019" y="17275"/>
                    </a:lnTo>
                    <a:lnTo>
                      <a:pt x="18211" y="16948"/>
                    </a:lnTo>
                    <a:lnTo>
                      <a:pt x="18403" y="16948"/>
                    </a:lnTo>
                    <a:lnTo>
                      <a:pt x="18403" y="16676"/>
                    </a:lnTo>
                    <a:lnTo>
                      <a:pt x="18594" y="16676"/>
                    </a:lnTo>
                    <a:lnTo>
                      <a:pt x="18594" y="16349"/>
                    </a:lnTo>
                    <a:lnTo>
                      <a:pt x="18722" y="16076"/>
                    </a:lnTo>
                    <a:lnTo>
                      <a:pt x="18978" y="16076"/>
                    </a:lnTo>
                    <a:lnTo>
                      <a:pt x="18978" y="15477"/>
                    </a:lnTo>
                    <a:lnTo>
                      <a:pt x="19105" y="15477"/>
                    </a:lnTo>
                    <a:lnTo>
                      <a:pt x="19105" y="14877"/>
                    </a:lnTo>
                    <a:lnTo>
                      <a:pt x="19297" y="14877"/>
                    </a:lnTo>
                    <a:lnTo>
                      <a:pt x="19297" y="14550"/>
                    </a:lnTo>
                    <a:lnTo>
                      <a:pt x="19489" y="14550"/>
                    </a:lnTo>
                    <a:lnTo>
                      <a:pt x="19489" y="13951"/>
                    </a:lnTo>
                    <a:lnTo>
                      <a:pt x="19681" y="13951"/>
                    </a:lnTo>
                    <a:lnTo>
                      <a:pt x="19681" y="12752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4" name="Freeform 54"/>
              <p:cNvSpPr>
                <a:spLocks/>
              </p:cNvSpPr>
              <p:nvPr/>
            </p:nvSpPr>
            <p:spPr bwMode="auto">
              <a:xfrm>
                <a:off x="4185" y="2897"/>
                <a:ext cx="148" cy="95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5" name="Freeform 55" descr="40%"/>
              <p:cNvSpPr>
                <a:spLocks/>
              </p:cNvSpPr>
              <p:nvPr/>
            </p:nvSpPr>
            <p:spPr bwMode="auto">
              <a:xfrm>
                <a:off x="4466" y="2860"/>
                <a:ext cx="84" cy="126"/>
              </a:xfrm>
              <a:custGeom>
                <a:avLst/>
                <a:gdLst>
                  <a:gd name="T0" fmla="*/ 3507 w 20000"/>
                  <a:gd name="T1" fmla="*/ 17580 h 20000"/>
                  <a:gd name="T2" fmla="*/ 2749 w 20000"/>
                  <a:gd name="T3" fmla="*/ 19936 h 20000"/>
                  <a:gd name="T4" fmla="*/ 16493 w 20000"/>
                  <a:gd name="T5" fmla="*/ 19936 h 20000"/>
                  <a:gd name="T6" fmla="*/ 17441 w 20000"/>
                  <a:gd name="T7" fmla="*/ 18790 h 20000"/>
                  <a:gd name="T8" fmla="*/ 17630 w 20000"/>
                  <a:gd name="T9" fmla="*/ 19108 h 20000"/>
                  <a:gd name="T10" fmla="*/ 17915 w 20000"/>
                  <a:gd name="T11" fmla="*/ 19108 h 20000"/>
                  <a:gd name="T12" fmla="*/ 17915 w 20000"/>
                  <a:gd name="T13" fmla="*/ 18790 h 20000"/>
                  <a:gd name="T14" fmla="*/ 18294 w 20000"/>
                  <a:gd name="T15" fmla="*/ 18471 h 20000"/>
                  <a:gd name="T16" fmla="*/ 18294 w 20000"/>
                  <a:gd name="T17" fmla="*/ 18217 h 20000"/>
                  <a:gd name="T18" fmla="*/ 18578 w 20000"/>
                  <a:gd name="T19" fmla="*/ 17898 h 20000"/>
                  <a:gd name="T20" fmla="*/ 18578 w 20000"/>
                  <a:gd name="T21" fmla="*/ 15287 h 20000"/>
                  <a:gd name="T22" fmla="*/ 18863 w 20000"/>
                  <a:gd name="T23" fmla="*/ 15032 h 20000"/>
                  <a:gd name="T24" fmla="*/ 18863 w 20000"/>
                  <a:gd name="T25" fmla="*/ 10127 h 20000"/>
                  <a:gd name="T26" fmla="*/ 19242 w 20000"/>
                  <a:gd name="T27" fmla="*/ 9809 h 20000"/>
                  <a:gd name="T28" fmla="*/ 19242 w 20000"/>
                  <a:gd name="T29" fmla="*/ 9236 h 20000"/>
                  <a:gd name="T30" fmla="*/ 19526 w 20000"/>
                  <a:gd name="T31" fmla="*/ 8917 h 20000"/>
                  <a:gd name="T32" fmla="*/ 19526 w 20000"/>
                  <a:gd name="T33" fmla="*/ 8726 h 20000"/>
                  <a:gd name="T34" fmla="*/ 19716 w 20000"/>
                  <a:gd name="T35" fmla="*/ 8344 h 20000"/>
                  <a:gd name="T36" fmla="*/ 19716 w 20000"/>
                  <a:gd name="T37" fmla="*/ 6369 h 20000"/>
                  <a:gd name="T38" fmla="*/ 19905 w 20000"/>
                  <a:gd name="T39" fmla="*/ 5796 h 20000"/>
                  <a:gd name="T40" fmla="*/ 19905 w 20000"/>
                  <a:gd name="T41" fmla="*/ 3439 h 20000"/>
                  <a:gd name="T42" fmla="*/ 19716 w 20000"/>
                  <a:gd name="T43" fmla="*/ 3185 h 20000"/>
                  <a:gd name="T44" fmla="*/ 19526 w 20000"/>
                  <a:gd name="T45" fmla="*/ 2866 h 20000"/>
                  <a:gd name="T46" fmla="*/ 18294 w 20000"/>
                  <a:gd name="T47" fmla="*/ 2866 h 20000"/>
                  <a:gd name="T48" fmla="*/ 17915 w 20000"/>
                  <a:gd name="T49" fmla="*/ 1146 h 20000"/>
                  <a:gd name="T50" fmla="*/ 17441 w 20000"/>
                  <a:gd name="T51" fmla="*/ 1146 h 20000"/>
                  <a:gd name="T52" fmla="*/ 16967 w 20000"/>
                  <a:gd name="T53" fmla="*/ 828 h 20000"/>
                  <a:gd name="T54" fmla="*/ 16019 w 20000"/>
                  <a:gd name="T55" fmla="*/ 828 h 20000"/>
                  <a:gd name="T56" fmla="*/ 15545 w 20000"/>
                  <a:gd name="T57" fmla="*/ 573 h 20000"/>
                  <a:gd name="T58" fmla="*/ 15071 w 20000"/>
                  <a:gd name="T59" fmla="*/ 255 h 20000"/>
                  <a:gd name="T60" fmla="*/ 14597 w 20000"/>
                  <a:gd name="T61" fmla="*/ 255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55 h 20000"/>
                  <a:gd name="T68" fmla="*/ 1896 w 20000"/>
                  <a:gd name="T69" fmla="*/ 255 h 20000"/>
                  <a:gd name="T70" fmla="*/ 1896 w 20000"/>
                  <a:gd name="T71" fmla="*/ 1975 h 20000"/>
                  <a:gd name="T72" fmla="*/ 0 w 20000"/>
                  <a:gd name="T73" fmla="*/ 1975 h 20000"/>
                  <a:gd name="T74" fmla="*/ 0 w 20000"/>
                  <a:gd name="T75" fmla="*/ 8344 h 20000"/>
                  <a:gd name="T76" fmla="*/ 190 w 20000"/>
                  <a:gd name="T77" fmla="*/ 10701 h 20000"/>
                  <a:gd name="T78" fmla="*/ 190 w 20000"/>
                  <a:gd name="T79" fmla="*/ 11210 h 20000"/>
                  <a:gd name="T80" fmla="*/ 474 w 20000"/>
                  <a:gd name="T81" fmla="*/ 11847 h 20000"/>
                  <a:gd name="T82" fmla="*/ 474 w 20000"/>
                  <a:gd name="T83" fmla="*/ 12930 h 20000"/>
                  <a:gd name="T84" fmla="*/ 664 w 20000"/>
                  <a:gd name="T85" fmla="*/ 13312 h 20000"/>
                  <a:gd name="T86" fmla="*/ 948 w 20000"/>
                  <a:gd name="T87" fmla="*/ 13885 h 20000"/>
                  <a:gd name="T88" fmla="*/ 948 w 20000"/>
                  <a:gd name="T89" fmla="*/ 14459 h 20000"/>
                  <a:gd name="T90" fmla="*/ 1422 w 20000"/>
                  <a:gd name="T91" fmla="*/ 14777 h 20000"/>
                  <a:gd name="T92" fmla="*/ 1422 w 20000"/>
                  <a:gd name="T93" fmla="*/ 15860 h 20000"/>
                  <a:gd name="T94" fmla="*/ 1706 w 20000"/>
                  <a:gd name="T95" fmla="*/ 16178 h 20000"/>
                  <a:gd name="T96" fmla="*/ 1706 w 20000"/>
                  <a:gd name="T97" fmla="*/ 16433 h 20000"/>
                  <a:gd name="T98" fmla="*/ 2085 w 20000"/>
                  <a:gd name="T99" fmla="*/ 16433 h 20000"/>
                  <a:gd name="T100" fmla="*/ 2275 w 20000"/>
                  <a:gd name="T101" fmla="*/ 16815 h 20000"/>
                  <a:gd name="T102" fmla="*/ 2275 w 20000"/>
                  <a:gd name="T103" fmla="*/ 17898 h 20000"/>
                  <a:gd name="T104" fmla="*/ 2559 w 20000"/>
                  <a:gd name="T105" fmla="*/ 17898 h 20000"/>
                  <a:gd name="T106" fmla="*/ 2559 w 20000"/>
                  <a:gd name="T107" fmla="*/ 18217 h 20000"/>
                  <a:gd name="T108" fmla="*/ 2749 w 20000"/>
                  <a:gd name="T109" fmla="*/ 18217 h 20000"/>
                  <a:gd name="T110" fmla="*/ 2749 w 20000"/>
                  <a:gd name="T111" fmla="*/ 19108 h 20000"/>
                  <a:gd name="T112" fmla="*/ 3507 w 20000"/>
                  <a:gd name="T113" fmla="*/ 17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80"/>
                    </a:moveTo>
                    <a:lnTo>
                      <a:pt x="2749" y="19936"/>
                    </a:lnTo>
                    <a:lnTo>
                      <a:pt x="16493" y="19936"/>
                    </a:lnTo>
                    <a:lnTo>
                      <a:pt x="17441" y="18790"/>
                    </a:lnTo>
                    <a:lnTo>
                      <a:pt x="17630" y="19108"/>
                    </a:lnTo>
                    <a:lnTo>
                      <a:pt x="17915" y="19108"/>
                    </a:lnTo>
                    <a:lnTo>
                      <a:pt x="17915" y="18790"/>
                    </a:lnTo>
                    <a:lnTo>
                      <a:pt x="18294" y="18471"/>
                    </a:lnTo>
                    <a:lnTo>
                      <a:pt x="18294" y="18217"/>
                    </a:lnTo>
                    <a:lnTo>
                      <a:pt x="18578" y="17898"/>
                    </a:lnTo>
                    <a:lnTo>
                      <a:pt x="18578" y="15287"/>
                    </a:lnTo>
                    <a:lnTo>
                      <a:pt x="18863" y="15032"/>
                    </a:lnTo>
                    <a:lnTo>
                      <a:pt x="18863" y="10127"/>
                    </a:lnTo>
                    <a:lnTo>
                      <a:pt x="19242" y="9809"/>
                    </a:lnTo>
                    <a:lnTo>
                      <a:pt x="19242" y="9236"/>
                    </a:lnTo>
                    <a:lnTo>
                      <a:pt x="19526" y="8917"/>
                    </a:lnTo>
                    <a:lnTo>
                      <a:pt x="19526" y="8726"/>
                    </a:lnTo>
                    <a:lnTo>
                      <a:pt x="19716" y="8344"/>
                    </a:lnTo>
                    <a:lnTo>
                      <a:pt x="19716" y="6369"/>
                    </a:lnTo>
                    <a:lnTo>
                      <a:pt x="19905" y="5796"/>
                    </a:lnTo>
                    <a:lnTo>
                      <a:pt x="19905" y="3439"/>
                    </a:lnTo>
                    <a:lnTo>
                      <a:pt x="19716" y="3185"/>
                    </a:lnTo>
                    <a:lnTo>
                      <a:pt x="19526" y="2866"/>
                    </a:lnTo>
                    <a:lnTo>
                      <a:pt x="18294" y="2866"/>
                    </a:lnTo>
                    <a:lnTo>
                      <a:pt x="17915" y="1146"/>
                    </a:lnTo>
                    <a:lnTo>
                      <a:pt x="17441" y="1146"/>
                    </a:lnTo>
                    <a:lnTo>
                      <a:pt x="16967" y="828"/>
                    </a:lnTo>
                    <a:lnTo>
                      <a:pt x="16019" y="828"/>
                    </a:lnTo>
                    <a:lnTo>
                      <a:pt x="15545" y="573"/>
                    </a:lnTo>
                    <a:lnTo>
                      <a:pt x="15071" y="255"/>
                    </a:lnTo>
                    <a:lnTo>
                      <a:pt x="14597" y="255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55"/>
                    </a:lnTo>
                    <a:lnTo>
                      <a:pt x="1896" y="255"/>
                    </a:lnTo>
                    <a:lnTo>
                      <a:pt x="1896" y="1975"/>
                    </a:lnTo>
                    <a:lnTo>
                      <a:pt x="0" y="1975"/>
                    </a:lnTo>
                    <a:lnTo>
                      <a:pt x="0" y="8344"/>
                    </a:lnTo>
                    <a:lnTo>
                      <a:pt x="190" y="10701"/>
                    </a:lnTo>
                    <a:lnTo>
                      <a:pt x="190" y="11210"/>
                    </a:lnTo>
                    <a:lnTo>
                      <a:pt x="474" y="11847"/>
                    </a:lnTo>
                    <a:lnTo>
                      <a:pt x="474" y="12930"/>
                    </a:lnTo>
                    <a:lnTo>
                      <a:pt x="664" y="13312"/>
                    </a:lnTo>
                    <a:lnTo>
                      <a:pt x="948" y="13885"/>
                    </a:lnTo>
                    <a:lnTo>
                      <a:pt x="948" y="14459"/>
                    </a:lnTo>
                    <a:lnTo>
                      <a:pt x="1422" y="14777"/>
                    </a:lnTo>
                    <a:lnTo>
                      <a:pt x="1422" y="15860"/>
                    </a:lnTo>
                    <a:lnTo>
                      <a:pt x="1706" y="16178"/>
                    </a:lnTo>
                    <a:lnTo>
                      <a:pt x="1706" y="16433"/>
                    </a:lnTo>
                    <a:lnTo>
                      <a:pt x="2085" y="16433"/>
                    </a:lnTo>
                    <a:lnTo>
                      <a:pt x="2275" y="16815"/>
                    </a:lnTo>
                    <a:lnTo>
                      <a:pt x="2275" y="17898"/>
                    </a:lnTo>
                    <a:lnTo>
                      <a:pt x="2559" y="17898"/>
                    </a:lnTo>
                    <a:lnTo>
                      <a:pt x="2559" y="18217"/>
                    </a:lnTo>
                    <a:lnTo>
                      <a:pt x="2749" y="18217"/>
                    </a:lnTo>
                    <a:lnTo>
                      <a:pt x="2749" y="19108"/>
                    </a:lnTo>
                    <a:lnTo>
                      <a:pt x="3507" y="17580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6" name="Freeform 56" descr="40%"/>
              <p:cNvSpPr>
                <a:spLocks/>
              </p:cNvSpPr>
              <p:nvPr/>
            </p:nvSpPr>
            <p:spPr bwMode="auto">
              <a:xfrm>
                <a:off x="4310" y="2750"/>
                <a:ext cx="148" cy="95"/>
              </a:xfrm>
              <a:custGeom>
                <a:avLst/>
                <a:gdLst>
                  <a:gd name="T0" fmla="*/ 14811 w 20000"/>
                  <a:gd name="T1" fmla="*/ 2447 h 20000"/>
                  <a:gd name="T2" fmla="*/ 14486 w 20000"/>
                  <a:gd name="T3" fmla="*/ 2278 h 20000"/>
                  <a:gd name="T4" fmla="*/ 14324 w 20000"/>
                  <a:gd name="T5" fmla="*/ 1857 h 20000"/>
                  <a:gd name="T6" fmla="*/ 13838 w 20000"/>
                  <a:gd name="T7" fmla="*/ 1350 h 20000"/>
                  <a:gd name="T8" fmla="*/ 13568 w 20000"/>
                  <a:gd name="T9" fmla="*/ 928 h 20000"/>
                  <a:gd name="T10" fmla="*/ 13081 w 20000"/>
                  <a:gd name="T11" fmla="*/ 675 h 20000"/>
                  <a:gd name="T12" fmla="*/ 12541 w 20000"/>
                  <a:gd name="T13" fmla="*/ 253 h 20000"/>
                  <a:gd name="T14" fmla="*/ 2973 w 20000"/>
                  <a:gd name="T15" fmla="*/ 0 h 20000"/>
                  <a:gd name="T16" fmla="*/ 2378 w 20000"/>
                  <a:gd name="T17" fmla="*/ 928 h 20000"/>
                  <a:gd name="T18" fmla="*/ 1784 w 20000"/>
                  <a:gd name="T19" fmla="*/ 1097 h 20000"/>
                  <a:gd name="T20" fmla="*/ 1459 w 20000"/>
                  <a:gd name="T21" fmla="*/ 1857 h 20000"/>
                  <a:gd name="T22" fmla="*/ 1135 w 20000"/>
                  <a:gd name="T23" fmla="*/ 2278 h 20000"/>
                  <a:gd name="T24" fmla="*/ 973 w 20000"/>
                  <a:gd name="T25" fmla="*/ 2785 h 20000"/>
                  <a:gd name="T26" fmla="*/ 757 w 20000"/>
                  <a:gd name="T27" fmla="*/ 3629 h 20000"/>
                  <a:gd name="T28" fmla="*/ 595 w 20000"/>
                  <a:gd name="T29" fmla="*/ 4051 h 20000"/>
                  <a:gd name="T30" fmla="*/ 378 w 20000"/>
                  <a:gd name="T31" fmla="*/ 5148 h 20000"/>
                  <a:gd name="T32" fmla="*/ 270 w 20000"/>
                  <a:gd name="T33" fmla="*/ 6076 h 20000"/>
                  <a:gd name="T34" fmla="*/ 108 w 20000"/>
                  <a:gd name="T35" fmla="*/ 7426 h 20000"/>
                  <a:gd name="T36" fmla="*/ 108 w 20000"/>
                  <a:gd name="T37" fmla="*/ 13080 h 20000"/>
                  <a:gd name="T38" fmla="*/ 216 w 20000"/>
                  <a:gd name="T39" fmla="*/ 14008 h 20000"/>
                  <a:gd name="T40" fmla="*/ 432 w 20000"/>
                  <a:gd name="T41" fmla="*/ 15443 h 20000"/>
                  <a:gd name="T42" fmla="*/ 649 w 20000"/>
                  <a:gd name="T43" fmla="*/ 16118 h 20000"/>
                  <a:gd name="T44" fmla="*/ 1135 w 20000"/>
                  <a:gd name="T45" fmla="*/ 16793 h 20000"/>
                  <a:gd name="T46" fmla="*/ 1676 w 20000"/>
                  <a:gd name="T47" fmla="*/ 17468 h 20000"/>
                  <a:gd name="T48" fmla="*/ 3405 w 20000"/>
                  <a:gd name="T49" fmla="*/ 18143 h 20000"/>
                  <a:gd name="T50" fmla="*/ 4378 w 20000"/>
                  <a:gd name="T51" fmla="*/ 19072 h 20000"/>
                  <a:gd name="T52" fmla="*/ 5892 w 20000"/>
                  <a:gd name="T53" fmla="*/ 19494 h 20000"/>
                  <a:gd name="T54" fmla="*/ 17730 w 20000"/>
                  <a:gd name="T55" fmla="*/ 19916 h 20000"/>
                  <a:gd name="T56" fmla="*/ 18486 w 20000"/>
                  <a:gd name="T57" fmla="*/ 19494 h 20000"/>
                  <a:gd name="T58" fmla="*/ 18865 w 20000"/>
                  <a:gd name="T59" fmla="*/ 18819 h 20000"/>
                  <a:gd name="T60" fmla="*/ 19243 w 20000"/>
                  <a:gd name="T61" fmla="*/ 18397 h 20000"/>
                  <a:gd name="T62" fmla="*/ 19622 w 20000"/>
                  <a:gd name="T63" fmla="*/ 17046 h 20000"/>
                  <a:gd name="T64" fmla="*/ 19838 w 20000"/>
                  <a:gd name="T65" fmla="*/ 15443 h 20000"/>
                  <a:gd name="T66" fmla="*/ 19946 w 20000"/>
                  <a:gd name="T67" fmla="*/ 8692 h 20000"/>
                  <a:gd name="T68" fmla="*/ 19730 w 20000"/>
                  <a:gd name="T69" fmla="*/ 7764 h 20000"/>
                  <a:gd name="T70" fmla="*/ 19622 w 20000"/>
                  <a:gd name="T71" fmla="*/ 7004 h 20000"/>
                  <a:gd name="T72" fmla="*/ 19405 w 20000"/>
                  <a:gd name="T73" fmla="*/ 6076 h 20000"/>
                  <a:gd name="T74" fmla="*/ 19189 w 20000"/>
                  <a:gd name="T75" fmla="*/ 5654 h 20000"/>
                  <a:gd name="T76" fmla="*/ 18811 w 20000"/>
                  <a:gd name="T77" fmla="*/ 4979 h 20000"/>
                  <a:gd name="T78" fmla="*/ 18324 w 20000"/>
                  <a:gd name="T79" fmla="*/ 3797 h 20000"/>
                  <a:gd name="T80" fmla="*/ 18000 w 20000"/>
                  <a:gd name="T81" fmla="*/ 3629 h 20000"/>
                  <a:gd name="T82" fmla="*/ 17243 w 20000"/>
                  <a:gd name="T83" fmla="*/ 3207 h 20000"/>
                  <a:gd name="T84" fmla="*/ 16757 w 20000"/>
                  <a:gd name="T85" fmla="*/ 2954 h 20000"/>
                  <a:gd name="T86" fmla="*/ 16270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189" y="2785"/>
                    </a:moveTo>
                    <a:lnTo>
                      <a:pt x="14811" y="2785"/>
                    </a:lnTo>
                    <a:lnTo>
                      <a:pt x="14811" y="2447"/>
                    </a:lnTo>
                    <a:lnTo>
                      <a:pt x="14703" y="2447"/>
                    </a:lnTo>
                    <a:lnTo>
                      <a:pt x="14649" y="2278"/>
                    </a:lnTo>
                    <a:lnTo>
                      <a:pt x="14486" y="2278"/>
                    </a:lnTo>
                    <a:lnTo>
                      <a:pt x="14486" y="2025"/>
                    </a:lnTo>
                    <a:lnTo>
                      <a:pt x="14324" y="2025"/>
                    </a:lnTo>
                    <a:lnTo>
                      <a:pt x="14324" y="1857"/>
                    </a:lnTo>
                    <a:lnTo>
                      <a:pt x="14108" y="1857"/>
                    </a:lnTo>
                    <a:lnTo>
                      <a:pt x="13946" y="1350"/>
                    </a:lnTo>
                    <a:lnTo>
                      <a:pt x="13838" y="1350"/>
                    </a:lnTo>
                    <a:lnTo>
                      <a:pt x="13784" y="1097"/>
                    </a:lnTo>
                    <a:lnTo>
                      <a:pt x="13568" y="1097"/>
                    </a:lnTo>
                    <a:lnTo>
                      <a:pt x="13568" y="928"/>
                    </a:lnTo>
                    <a:lnTo>
                      <a:pt x="13405" y="928"/>
                    </a:lnTo>
                    <a:lnTo>
                      <a:pt x="13243" y="675"/>
                    </a:lnTo>
                    <a:lnTo>
                      <a:pt x="13081" y="675"/>
                    </a:lnTo>
                    <a:lnTo>
                      <a:pt x="12973" y="422"/>
                    </a:lnTo>
                    <a:lnTo>
                      <a:pt x="12595" y="422"/>
                    </a:lnTo>
                    <a:lnTo>
                      <a:pt x="12541" y="253"/>
                    </a:lnTo>
                    <a:lnTo>
                      <a:pt x="11838" y="253"/>
                    </a:lnTo>
                    <a:lnTo>
                      <a:pt x="11676" y="0"/>
                    </a:lnTo>
                    <a:lnTo>
                      <a:pt x="2973" y="0"/>
                    </a:lnTo>
                    <a:lnTo>
                      <a:pt x="2811" y="253"/>
                    </a:lnTo>
                    <a:lnTo>
                      <a:pt x="2595" y="675"/>
                    </a:lnTo>
                    <a:lnTo>
                      <a:pt x="2378" y="928"/>
                    </a:lnTo>
                    <a:lnTo>
                      <a:pt x="1946" y="928"/>
                    </a:lnTo>
                    <a:lnTo>
                      <a:pt x="1838" y="1097"/>
                    </a:lnTo>
                    <a:lnTo>
                      <a:pt x="1784" y="1097"/>
                    </a:lnTo>
                    <a:lnTo>
                      <a:pt x="1676" y="1519"/>
                    </a:lnTo>
                    <a:lnTo>
                      <a:pt x="1568" y="1519"/>
                    </a:lnTo>
                    <a:lnTo>
                      <a:pt x="1459" y="1857"/>
                    </a:lnTo>
                    <a:lnTo>
                      <a:pt x="1351" y="1857"/>
                    </a:lnTo>
                    <a:lnTo>
                      <a:pt x="1243" y="2025"/>
                    </a:lnTo>
                    <a:lnTo>
                      <a:pt x="1135" y="2278"/>
                    </a:lnTo>
                    <a:lnTo>
                      <a:pt x="1135" y="2447"/>
                    </a:lnTo>
                    <a:lnTo>
                      <a:pt x="1081" y="2785"/>
                    </a:lnTo>
                    <a:lnTo>
                      <a:pt x="973" y="2785"/>
                    </a:lnTo>
                    <a:lnTo>
                      <a:pt x="865" y="2954"/>
                    </a:lnTo>
                    <a:lnTo>
                      <a:pt x="865" y="3207"/>
                    </a:lnTo>
                    <a:lnTo>
                      <a:pt x="757" y="3629"/>
                    </a:lnTo>
                    <a:lnTo>
                      <a:pt x="649" y="3629"/>
                    </a:lnTo>
                    <a:lnTo>
                      <a:pt x="649" y="3797"/>
                    </a:lnTo>
                    <a:lnTo>
                      <a:pt x="595" y="4051"/>
                    </a:lnTo>
                    <a:lnTo>
                      <a:pt x="432" y="4219"/>
                    </a:lnTo>
                    <a:lnTo>
                      <a:pt x="432" y="4726"/>
                    </a:lnTo>
                    <a:lnTo>
                      <a:pt x="378" y="5148"/>
                    </a:lnTo>
                    <a:lnTo>
                      <a:pt x="378" y="5485"/>
                    </a:lnTo>
                    <a:lnTo>
                      <a:pt x="270" y="5654"/>
                    </a:lnTo>
                    <a:lnTo>
                      <a:pt x="270" y="6076"/>
                    </a:lnTo>
                    <a:lnTo>
                      <a:pt x="216" y="6414"/>
                    </a:lnTo>
                    <a:lnTo>
                      <a:pt x="108" y="6414"/>
                    </a:lnTo>
                    <a:lnTo>
                      <a:pt x="108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08" y="13080"/>
                    </a:lnTo>
                    <a:lnTo>
                      <a:pt x="108" y="13586"/>
                    </a:lnTo>
                    <a:lnTo>
                      <a:pt x="216" y="13840"/>
                    </a:lnTo>
                    <a:lnTo>
                      <a:pt x="216" y="14008"/>
                    </a:lnTo>
                    <a:lnTo>
                      <a:pt x="270" y="14515"/>
                    </a:lnTo>
                    <a:lnTo>
                      <a:pt x="378" y="14937"/>
                    </a:lnTo>
                    <a:lnTo>
                      <a:pt x="432" y="15443"/>
                    </a:lnTo>
                    <a:lnTo>
                      <a:pt x="432" y="15696"/>
                    </a:lnTo>
                    <a:lnTo>
                      <a:pt x="649" y="15865"/>
                    </a:lnTo>
                    <a:lnTo>
                      <a:pt x="649" y="16118"/>
                    </a:lnTo>
                    <a:lnTo>
                      <a:pt x="865" y="16371"/>
                    </a:lnTo>
                    <a:lnTo>
                      <a:pt x="1081" y="16624"/>
                    </a:lnTo>
                    <a:lnTo>
                      <a:pt x="1135" y="16793"/>
                    </a:lnTo>
                    <a:lnTo>
                      <a:pt x="1351" y="17046"/>
                    </a:lnTo>
                    <a:lnTo>
                      <a:pt x="1568" y="17215"/>
                    </a:lnTo>
                    <a:lnTo>
                      <a:pt x="1676" y="17468"/>
                    </a:lnTo>
                    <a:lnTo>
                      <a:pt x="2216" y="17975"/>
                    </a:lnTo>
                    <a:lnTo>
                      <a:pt x="2811" y="18143"/>
                    </a:lnTo>
                    <a:lnTo>
                      <a:pt x="3405" y="18143"/>
                    </a:lnTo>
                    <a:lnTo>
                      <a:pt x="3946" y="18565"/>
                    </a:lnTo>
                    <a:lnTo>
                      <a:pt x="4162" y="18819"/>
                    </a:lnTo>
                    <a:lnTo>
                      <a:pt x="4378" y="19072"/>
                    </a:lnTo>
                    <a:lnTo>
                      <a:pt x="5135" y="19072"/>
                    </a:lnTo>
                    <a:lnTo>
                      <a:pt x="5676" y="19241"/>
                    </a:lnTo>
                    <a:lnTo>
                      <a:pt x="5892" y="19494"/>
                    </a:lnTo>
                    <a:lnTo>
                      <a:pt x="6486" y="19747"/>
                    </a:lnTo>
                    <a:lnTo>
                      <a:pt x="7081" y="19916"/>
                    </a:lnTo>
                    <a:lnTo>
                      <a:pt x="17730" y="19916"/>
                    </a:lnTo>
                    <a:lnTo>
                      <a:pt x="17838" y="19747"/>
                    </a:lnTo>
                    <a:lnTo>
                      <a:pt x="18432" y="19747"/>
                    </a:lnTo>
                    <a:lnTo>
                      <a:pt x="18486" y="19494"/>
                    </a:lnTo>
                    <a:lnTo>
                      <a:pt x="18703" y="19494"/>
                    </a:lnTo>
                    <a:lnTo>
                      <a:pt x="18811" y="19072"/>
                    </a:lnTo>
                    <a:lnTo>
                      <a:pt x="18865" y="18819"/>
                    </a:lnTo>
                    <a:lnTo>
                      <a:pt x="19081" y="18819"/>
                    </a:lnTo>
                    <a:lnTo>
                      <a:pt x="19189" y="18565"/>
                    </a:lnTo>
                    <a:lnTo>
                      <a:pt x="19243" y="18397"/>
                    </a:lnTo>
                    <a:lnTo>
                      <a:pt x="19405" y="17975"/>
                    </a:lnTo>
                    <a:lnTo>
                      <a:pt x="19568" y="17468"/>
                    </a:lnTo>
                    <a:lnTo>
                      <a:pt x="19622" y="17046"/>
                    </a:lnTo>
                    <a:lnTo>
                      <a:pt x="19622" y="16793"/>
                    </a:lnTo>
                    <a:lnTo>
                      <a:pt x="19730" y="15443"/>
                    </a:lnTo>
                    <a:lnTo>
                      <a:pt x="19838" y="15443"/>
                    </a:lnTo>
                    <a:lnTo>
                      <a:pt x="19838" y="14008"/>
                    </a:lnTo>
                    <a:lnTo>
                      <a:pt x="19946" y="13840"/>
                    </a:lnTo>
                    <a:lnTo>
                      <a:pt x="19946" y="8692"/>
                    </a:lnTo>
                    <a:lnTo>
                      <a:pt x="19838" y="8354"/>
                    </a:lnTo>
                    <a:lnTo>
                      <a:pt x="19838" y="7932"/>
                    </a:lnTo>
                    <a:lnTo>
                      <a:pt x="19730" y="7764"/>
                    </a:lnTo>
                    <a:lnTo>
                      <a:pt x="19730" y="7426"/>
                    </a:lnTo>
                    <a:lnTo>
                      <a:pt x="19622" y="7257"/>
                    </a:lnTo>
                    <a:lnTo>
                      <a:pt x="19622" y="7004"/>
                    </a:lnTo>
                    <a:lnTo>
                      <a:pt x="19459" y="6498"/>
                    </a:lnTo>
                    <a:lnTo>
                      <a:pt x="19459" y="6414"/>
                    </a:lnTo>
                    <a:lnTo>
                      <a:pt x="19405" y="6076"/>
                    </a:lnTo>
                    <a:lnTo>
                      <a:pt x="19243" y="6076"/>
                    </a:lnTo>
                    <a:lnTo>
                      <a:pt x="19243" y="5907"/>
                    </a:lnTo>
                    <a:lnTo>
                      <a:pt x="19189" y="5654"/>
                    </a:lnTo>
                    <a:lnTo>
                      <a:pt x="19081" y="5485"/>
                    </a:lnTo>
                    <a:lnTo>
                      <a:pt x="18973" y="5148"/>
                    </a:lnTo>
                    <a:lnTo>
                      <a:pt x="18811" y="4979"/>
                    </a:lnTo>
                    <a:lnTo>
                      <a:pt x="18486" y="4219"/>
                    </a:lnTo>
                    <a:lnTo>
                      <a:pt x="18324" y="4051"/>
                    </a:lnTo>
                    <a:lnTo>
                      <a:pt x="18324" y="3797"/>
                    </a:lnTo>
                    <a:lnTo>
                      <a:pt x="18216" y="3797"/>
                    </a:lnTo>
                    <a:lnTo>
                      <a:pt x="18108" y="3629"/>
                    </a:lnTo>
                    <a:lnTo>
                      <a:pt x="18000" y="3629"/>
                    </a:lnTo>
                    <a:lnTo>
                      <a:pt x="17946" y="3376"/>
                    </a:lnTo>
                    <a:lnTo>
                      <a:pt x="17351" y="3376"/>
                    </a:lnTo>
                    <a:lnTo>
                      <a:pt x="17243" y="3207"/>
                    </a:lnTo>
                    <a:lnTo>
                      <a:pt x="16919" y="3207"/>
                    </a:lnTo>
                    <a:lnTo>
                      <a:pt x="16919" y="2954"/>
                    </a:lnTo>
                    <a:lnTo>
                      <a:pt x="16757" y="2954"/>
                    </a:lnTo>
                    <a:lnTo>
                      <a:pt x="16757" y="2785"/>
                    </a:lnTo>
                    <a:lnTo>
                      <a:pt x="16270" y="2785"/>
                    </a:lnTo>
                    <a:lnTo>
                      <a:pt x="16270" y="2447"/>
                    </a:lnTo>
                    <a:lnTo>
                      <a:pt x="15135" y="2447"/>
                    </a:lnTo>
                    <a:lnTo>
                      <a:pt x="15189" y="2785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7" name="Freeform 57"/>
              <p:cNvSpPr>
                <a:spLocks/>
              </p:cNvSpPr>
              <p:nvPr/>
            </p:nvSpPr>
            <p:spPr bwMode="auto">
              <a:xfrm>
                <a:off x="4333" y="2840"/>
                <a:ext cx="133" cy="143"/>
              </a:xfrm>
              <a:custGeom>
                <a:avLst/>
                <a:gdLst>
                  <a:gd name="T0" fmla="*/ 767 w 20000"/>
                  <a:gd name="T1" fmla="*/ 2318 h 20000"/>
                  <a:gd name="T2" fmla="*/ 511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767 w 20000"/>
                  <a:gd name="T9" fmla="*/ 17197 h 20000"/>
                  <a:gd name="T10" fmla="*/ 1342 w 20000"/>
                  <a:gd name="T11" fmla="*/ 18113 h 20000"/>
                  <a:gd name="T12" fmla="*/ 1853 w 20000"/>
                  <a:gd name="T13" fmla="*/ 18652 h 20000"/>
                  <a:gd name="T14" fmla="*/ 2875 w 20000"/>
                  <a:gd name="T15" fmla="*/ 18976 h 20000"/>
                  <a:gd name="T16" fmla="*/ 3131 w 20000"/>
                  <a:gd name="T17" fmla="*/ 19245 h 20000"/>
                  <a:gd name="T18" fmla="*/ 3642 w 20000"/>
                  <a:gd name="T19" fmla="*/ 19569 h 20000"/>
                  <a:gd name="T20" fmla="*/ 6901 w 20000"/>
                  <a:gd name="T21" fmla="*/ 19946 h 20000"/>
                  <a:gd name="T22" fmla="*/ 10160 w 20000"/>
                  <a:gd name="T23" fmla="*/ 19838 h 20000"/>
                  <a:gd name="T24" fmla="*/ 13035 w 20000"/>
                  <a:gd name="T25" fmla="*/ 19245 h 20000"/>
                  <a:gd name="T26" fmla="*/ 14313 w 20000"/>
                  <a:gd name="T27" fmla="*/ 18113 h 20000"/>
                  <a:gd name="T28" fmla="*/ 15911 w 20000"/>
                  <a:gd name="T29" fmla="*/ 17197 h 20000"/>
                  <a:gd name="T30" fmla="*/ 17700 w 20000"/>
                  <a:gd name="T31" fmla="*/ 17197 h 20000"/>
                  <a:gd name="T32" fmla="*/ 17955 w 20000"/>
                  <a:gd name="T33" fmla="*/ 16927 h 20000"/>
                  <a:gd name="T34" fmla="*/ 18211 w 20000"/>
                  <a:gd name="T35" fmla="*/ 16334 h 20000"/>
                  <a:gd name="T36" fmla="*/ 18466 w 20000"/>
                  <a:gd name="T37" fmla="*/ 15741 h 20000"/>
                  <a:gd name="T38" fmla="*/ 18978 w 20000"/>
                  <a:gd name="T39" fmla="*/ 14825 h 20000"/>
                  <a:gd name="T40" fmla="*/ 19936 w 20000"/>
                  <a:gd name="T41" fmla="*/ 11429 h 20000"/>
                  <a:gd name="T42" fmla="*/ 19936 w 20000"/>
                  <a:gd name="T43" fmla="*/ 8625 h 20000"/>
                  <a:gd name="T44" fmla="*/ 18722 w 20000"/>
                  <a:gd name="T45" fmla="*/ 4906 h 20000"/>
                  <a:gd name="T46" fmla="*/ 18466 w 20000"/>
                  <a:gd name="T47" fmla="*/ 4367 h 20000"/>
                  <a:gd name="T48" fmla="*/ 18211 w 20000"/>
                  <a:gd name="T49" fmla="*/ 3774 h 20000"/>
                  <a:gd name="T50" fmla="*/ 17955 w 20000"/>
                  <a:gd name="T51" fmla="*/ 3504 h 20000"/>
                  <a:gd name="T52" fmla="*/ 16933 w 20000"/>
                  <a:gd name="T53" fmla="*/ 3181 h 20000"/>
                  <a:gd name="T54" fmla="*/ 15911 w 20000"/>
                  <a:gd name="T55" fmla="*/ 2911 h 20000"/>
                  <a:gd name="T56" fmla="*/ 12460 w 20000"/>
                  <a:gd name="T57" fmla="*/ 3019 h 20000"/>
                  <a:gd name="T58" fmla="*/ 11182 w 20000"/>
                  <a:gd name="T59" fmla="*/ 2642 h 20000"/>
                  <a:gd name="T60" fmla="*/ 10415 w 20000"/>
                  <a:gd name="T61" fmla="*/ 2049 h 20000"/>
                  <a:gd name="T62" fmla="*/ 9649 w 20000"/>
                  <a:gd name="T63" fmla="*/ 1456 h 20000"/>
                  <a:gd name="T64" fmla="*/ 9073 w 20000"/>
                  <a:gd name="T65" fmla="*/ 863 h 20000"/>
                  <a:gd name="T66" fmla="*/ 8882 w 20000"/>
                  <a:gd name="T67" fmla="*/ 593 h 20000"/>
                  <a:gd name="T68" fmla="*/ 7284 w 20000"/>
                  <a:gd name="T69" fmla="*/ 270 h 20000"/>
                  <a:gd name="T70" fmla="*/ 3898 w 20000"/>
                  <a:gd name="T71" fmla="*/ 593 h 20000"/>
                  <a:gd name="T72" fmla="*/ 1534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2049"/>
                    </a:moveTo>
                    <a:lnTo>
                      <a:pt x="767" y="2318"/>
                    </a:lnTo>
                    <a:lnTo>
                      <a:pt x="767" y="2911"/>
                    </a:lnTo>
                    <a:lnTo>
                      <a:pt x="511" y="2642"/>
                    </a:lnTo>
                    <a:lnTo>
                      <a:pt x="319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767" y="17197"/>
                    </a:lnTo>
                    <a:lnTo>
                      <a:pt x="1022" y="17790"/>
                    </a:lnTo>
                    <a:lnTo>
                      <a:pt x="1342" y="18113"/>
                    </a:lnTo>
                    <a:lnTo>
                      <a:pt x="1342" y="18652"/>
                    </a:lnTo>
                    <a:lnTo>
                      <a:pt x="1853" y="18652"/>
                    </a:lnTo>
                    <a:lnTo>
                      <a:pt x="2109" y="18976"/>
                    </a:lnTo>
                    <a:lnTo>
                      <a:pt x="2875" y="18976"/>
                    </a:lnTo>
                    <a:lnTo>
                      <a:pt x="2875" y="19245"/>
                    </a:lnTo>
                    <a:lnTo>
                      <a:pt x="3131" y="19245"/>
                    </a:lnTo>
                    <a:lnTo>
                      <a:pt x="3387" y="19569"/>
                    </a:lnTo>
                    <a:lnTo>
                      <a:pt x="3642" y="19569"/>
                    </a:lnTo>
                    <a:lnTo>
                      <a:pt x="4984" y="19838"/>
                    </a:lnTo>
                    <a:lnTo>
                      <a:pt x="6901" y="19946"/>
                    </a:lnTo>
                    <a:lnTo>
                      <a:pt x="7476" y="19838"/>
                    </a:lnTo>
                    <a:lnTo>
                      <a:pt x="10160" y="19838"/>
                    </a:lnTo>
                    <a:lnTo>
                      <a:pt x="11438" y="19838"/>
                    </a:lnTo>
                    <a:lnTo>
                      <a:pt x="13035" y="19245"/>
                    </a:lnTo>
                    <a:lnTo>
                      <a:pt x="13482" y="18976"/>
                    </a:lnTo>
                    <a:lnTo>
                      <a:pt x="14313" y="18113"/>
                    </a:lnTo>
                    <a:lnTo>
                      <a:pt x="15911" y="17520"/>
                    </a:lnTo>
                    <a:lnTo>
                      <a:pt x="15911" y="17197"/>
                    </a:lnTo>
                    <a:lnTo>
                      <a:pt x="16166" y="16927"/>
                    </a:lnTo>
                    <a:lnTo>
                      <a:pt x="17700" y="17197"/>
                    </a:lnTo>
                    <a:lnTo>
                      <a:pt x="17955" y="17197"/>
                    </a:lnTo>
                    <a:lnTo>
                      <a:pt x="17955" y="16927"/>
                    </a:lnTo>
                    <a:lnTo>
                      <a:pt x="18211" y="16604"/>
                    </a:lnTo>
                    <a:lnTo>
                      <a:pt x="18211" y="16334"/>
                    </a:lnTo>
                    <a:lnTo>
                      <a:pt x="18466" y="16334"/>
                    </a:lnTo>
                    <a:lnTo>
                      <a:pt x="18466" y="15741"/>
                    </a:lnTo>
                    <a:lnTo>
                      <a:pt x="18978" y="15741"/>
                    </a:lnTo>
                    <a:lnTo>
                      <a:pt x="18978" y="14825"/>
                    </a:lnTo>
                    <a:lnTo>
                      <a:pt x="19233" y="14286"/>
                    </a:lnTo>
                    <a:lnTo>
                      <a:pt x="19936" y="11429"/>
                    </a:lnTo>
                    <a:lnTo>
                      <a:pt x="19936" y="8625"/>
                    </a:lnTo>
                    <a:lnTo>
                      <a:pt x="18978" y="5499"/>
                    </a:lnTo>
                    <a:lnTo>
                      <a:pt x="18722" y="4906"/>
                    </a:lnTo>
                    <a:lnTo>
                      <a:pt x="18722" y="4636"/>
                    </a:lnTo>
                    <a:lnTo>
                      <a:pt x="18466" y="4367"/>
                    </a:lnTo>
                    <a:lnTo>
                      <a:pt x="18211" y="4367"/>
                    </a:lnTo>
                    <a:lnTo>
                      <a:pt x="18211" y="3774"/>
                    </a:lnTo>
                    <a:lnTo>
                      <a:pt x="17955" y="3774"/>
                    </a:lnTo>
                    <a:lnTo>
                      <a:pt x="17955" y="3504"/>
                    </a:lnTo>
                    <a:lnTo>
                      <a:pt x="17444" y="3504"/>
                    </a:lnTo>
                    <a:lnTo>
                      <a:pt x="16933" y="3181"/>
                    </a:lnTo>
                    <a:lnTo>
                      <a:pt x="16166" y="3181"/>
                    </a:lnTo>
                    <a:lnTo>
                      <a:pt x="15911" y="2911"/>
                    </a:lnTo>
                    <a:lnTo>
                      <a:pt x="14952" y="3019"/>
                    </a:lnTo>
                    <a:lnTo>
                      <a:pt x="12460" y="3019"/>
                    </a:lnTo>
                    <a:lnTo>
                      <a:pt x="11949" y="2642"/>
                    </a:lnTo>
                    <a:lnTo>
                      <a:pt x="11182" y="2642"/>
                    </a:lnTo>
                    <a:lnTo>
                      <a:pt x="10927" y="2318"/>
                    </a:lnTo>
                    <a:lnTo>
                      <a:pt x="10415" y="2049"/>
                    </a:lnTo>
                    <a:lnTo>
                      <a:pt x="10160" y="1456"/>
                    </a:lnTo>
                    <a:lnTo>
                      <a:pt x="9649" y="1456"/>
                    </a:lnTo>
                    <a:lnTo>
                      <a:pt x="9329" y="863"/>
                    </a:lnTo>
                    <a:lnTo>
                      <a:pt x="9073" y="863"/>
                    </a:lnTo>
                    <a:lnTo>
                      <a:pt x="9073" y="593"/>
                    </a:lnTo>
                    <a:lnTo>
                      <a:pt x="8882" y="593"/>
                    </a:lnTo>
                    <a:lnTo>
                      <a:pt x="8307" y="270"/>
                    </a:lnTo>
                    <a:lnTo>
                      <a:pt x="7284" y="270"/>
                    </a:lnTo>
                    <a:lnTo>
                      <a:pt x="7029" y="0"/>
                    </a:lnTo>
                    <a:lnTo>
                      <a:pt x="3898" y="593"/>
                    </a:lnTo>
                    <a:lnTo>
                      <a:pt x="1534" y="1186"/>
                    </a:lnTo>
                    <a:lnTo>
                      <a:pt x="1022" y="2049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8" name="Freeform 58"/>
              <p:cNvSpPr>
                <a:spLocks/>
              </p:cNvSpPr>
              <p:nvPr/>
            </p:nvSpPr>
            <p:spPr bwMode="auto">
              <a:xfrm>
                <a:off x="4310" y="2641"/>
                <a:ext cx="125" cy="148"/>
              </a:xfrm>
              <a:custGeom>
                <a:avLst/>
                <a:gdLst>
                  <a:gd name="T0" fmla="*/ 19169 w 20000"/>
                  <a:gd name="T1" fmla="*/ 17628 h 20000"/>
                  <a:gd name="T2" fmla="*/ 19489 w 20000"/>
                  <a:gd name="T3" fmla="*/ 17358 h 20000"/>
                  <a:gd name="T4" fmla="*/ 19936 w 20000"/>
                  <a:gd name="T5" fmla="*/ 11375 h 20000"/>
                  <a:gd name="T6" fmla="*/ 19936 w 20000"/>
                  <a:gd name="T7" fmla="*/ 5768 h 20000"/>
                  <a:gd name="T8" fmla="*/ 19169 w 20000"/>
                  <a:gd name="T9" fmla="*/ 2749 h 20000"/>
                  <a:gd name="T10" fmla="*/ 18658 w 20000"/>
                  <a:gd name="T11" fmla="*/ 1887 h 20000"/>
                  <a:gd name="T12" fmla="*/ 18147 w 20000"/>
                  <a:gd name="T13" fmla="*/ 1294 h 20000"/>
                  <a:gd name="T14" fmla="*/ 17061 w 20000"/>
                  <a:gd name="T15" fmla="*/ 1024 h 20000"/>
                  <a:gd name="T16" fmla="*/ 16805 w 20000"/>
                  <a:gd name="T17" fmla="*/ 701 h 20000"/>
                  <a:gd name="T18" fmla="*/ 16358 w 20000"/>
                  <a:gd name="T19" fmla="*/ 431 h 20000"/>
                  <a:gd name="T20" fmla="*/ 13035 w 20000"/>
                  <a:gd name="T21" fmla="*/ 0 h 20000"/>
                  <a:gd name="T22" fmla="*/ 9840 w 20000"/>
                  <a:gd name="T23" fmla="*/ 162 h 20000"/>
                  <a:gd name="T24" fmla="*/ 6965 w 20000"/>
                  <a:gd name="T25" fmla="*/ 701 h 20000"/>
                  <a:gd name="T26" fmla="*/ 5687 w 20000"/>
                  <a:gd name="T27" fmla="*/ 1887 h 20000"/>
                  <a:gd name="T28" fmla="*/ 4089 w 20000"/>
                  <a:gd name="T29" fmla="*/ 2749 h 20000"/>
                  <a:gd name="T30" fmla="*/ 2300 w 20000"/>
                  <a:gd name="T31" fmla="*/ 2749 h 20000"/>
                  <a:gd name="T32" fmla="*/ 1981 w 20000"/>
                  <a:gd name="T33" fmla="*/ 3019 h 20000"/>
                  <a:gd name="T34" fmla="*/ 1789 w 20000"/>
                  <a:gd name="T35" fmla="*/ 3612 h 20000"/>
                  <a:gd name="T36" fmla="*/ 1470 w 20000"/>
                  <a:gd name="T37" fmla="*/ 4205 h 20000"/>
                  <a:gd name="T38" fmla="*/ 958 w 20000"/>
                  <a:gd name="T39" fmla="*/ 5121 h 20000"/>
                  <a:gd name="T40" fmla="*/ 0 w 20000"/>
                  <a:gd name="T41" fmla="*/ 8518 h 20000"/>
                  <a:gd name="T42" fmla="*/ 0 w 20000"/>
                  <a:gd name="T43" fmla="*/ 11375 h 20000"/>
                  <a:gd name="T44" fmla="*/ 1278 w 20000"/>
                  <a:gd name="T45" fmla="*/ 15040 h 20000"/>
                  <a:gd name="T46" fmla="*/ 1470 w 20000"/>
                  <a:gd name="T47" fmla="*/ 15633 h 20000"/>
                  <a:gd name="T48" fmla="*/ 1789 w 20000"/>
                  <a:gd name="T49" fmla="*/ 16173 h 20000"/>
                  <a:gd name="T50" fmla="*/ 1981 w 20000"/>
                  <a:gd name="T51" fmla="*/ 16496 h 20000"/>
                  <a:gd name="T52" fmla="*/ 3003 w 20000"/>
                  <a:gd name="T53" fmla="*/ 16765 h 20000"/>
                  <a:gd name="T54" fmla="*/ 4089 w 20000"/>
                  <a:gd name="T55" fmla="*/ 17035 h 20000"/>
                  <a:gd name="T56" fmla="*/ 7476 w 20000"/>
                  <a:gd name="T57" fmla="*/ 16981 h 20000"/>
                  <a:gd name="T58" fmla="*/ 8754 w 20000"/>
                  <a:gd name="T59" fmla="*/ 17358 h 20000"/>
                  <a:gd name="T60" fmla="*/ 9585 w 20000"/>
                  <a:gd name="T61" fmla="*/ 17951 h 20000"/>
                  <a:gd name="T62" fmla="*/ 10288 w 20000"/>
                  <a:gd name="T63" fmla="*/ 18491 h 20000"/>
                  <a:gd name="T64" fmla="*/ 10863 w 20000"/>
                  <a:gd name="T65" fmla="*/ 19084 h 20000"/>
                  <a:gd name="T66" fmla="*/ 11118 w 20000"/>
                  <a:gd name="T67" fmla="*/ 19353 h 20000"/>
                  <a:gd name="T68" fmla="*/ 12652 w 20000"/>
                  <a:gd name="T69" fmla="*/ 19677 h 20000"/>
                  <a:gd name="T70" fmla="*/ 16038 w 20000"/>
                  <a:gd name="T71" fmla="*/ 19353 h 20000"/>
                  <a:gd name="T72" fmla="*/ 18403 w 20000"/>
                  <a:gd name="T73" fmla="*/ 188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914" y="17951"/>
                    </a:moveTo>
                    <a:lnTo>
                      <a:pt x="19169" y="17628"/>
                    </a:lnTo>
                    <a:lnTo>
                      <a:pt x="19169" y="17035"/>
                    </a:lnTo>
                    <a:lnTo>
                      <a:pt x="19489" y="17358"/>
                    </a:lnTo>
                    <a:lnTo>
                      <a:pt x="19681" y="14286"/>
                    </a:lnTo>
                    <a:lnTo>
                      <a:pt x="19936" y="11375"/>
                    </a:lnTo>
                    <a:lnTo>
                      <a:pt x="19936" y="8518"/>
                    </a:lnTo>
                    <a:lnTo>
                      <a:pt x="19936" y="5768"/>
                    </a:lnTo>
                    <a:lnTo>
                      <a:pt x="19169" y="2749"/>
                    </a:lnTo>
                    <a:lnTo>
                      <a:pt x="18914" y="2156"/>
                    </a:lnTo>
                    <a:lnTo>
                      <a:pt x="18658" y="1887"/>
                    </a:lnTo>
                    <a:lnTo>
                      <a:pt x="18658" y="1294"/>
                    </a:lnTo>
                    <a:lnTo>
                      <a:pt x="18147" y="1294"/>
                    </a:lnTo>
                    <a:lnTo>
                      <a:pt x="17891" y="1024"/>
                    </a:lnTo>
                    <a:lnTo>
                      <a:pt x="17061" y="1024"/>
                    </a:lnTo>
                    <a:lnTo>
                      <a:pt x="17061" y="701"/>
                    </a:lnTo>
                    <a:lnTo>
                      <a:pt x="16805" y="701"/>
                    </a:lnTo>
                    <a:lnTo>
                      <a:pt x="16550" y="431"/>
                    </a:lnTo>
                    <a:lnTo>
                      <a:pt x="16358" y="431"/>
                    </a:lnTo>
                    <a:lnTo>
                      <a:pt x="14952" y="162"/>
                    </a:lnTo>
                    <a:lnTo>
                      <a:pt x="13035" y="0"/>
                    </a:lnTo>
                    <a:lnTo>
                      <a:pt x="12460" y="162"/>
                    </a:lnTo>
                    <a:lnTo>
                      <a:pt x="9840" y="162"/>
                    </a:lnTo>
                    <a:lnTo>
                      <a:pt x="8498" y="162"/>
                    </a:lnTo>
                    <a:lnTo>
                      <a:pt x="6965" y="701"/>
                    </a:lnTo>
                    <a:lnTo>
                      <a:pt x="6454" y="1024"/>
                    </a:lnTo>
                    <a:lnTo>
                      <a:pt x="5687" y="1887"/>
                    </a:lnTo>
                    <a:lnTo>
                      <a:pt x="4089" y="2426"/>
                    </a:lnTo>
                    <a:lnTo>
                      <a:pt x="4089" y="2749"/>
                    </a:lnTo>
                    <a:lnTo>
                      <a:pt x="3834" y="3019"/>
                    </a:lnTo>
                    <a:lnTo>
                      <a:pt x="2300" y="2749"/>
                    </a:lnTo>
                    <a:lnTo>
                      <a:pt x="1981" y="2749"/>
                    </a:lnTo>
                    <a:lnTo>
                      <a:pt x="1981" y="3019"/>
                    </a:lnTo>
                    <a:lnTo>
                      <a:pt x="1789" y="3342"/>
                    </a:lnTo>
                    <a:lnTo>
                      <a:pt x="1789" y="3612"/>
                    </a:lnTo>
                    <a:lnTo>
                      <a:pt x="1470" y="3612"/>
                    </a:lnTo>
                    <a:lnTo>
                      <a:pt x="1470" y="4205"/>
                    </a:lnTo>
                    <a:lnTo>
                      <a:pt x="958" y="4205"/>
                    </a:lnTo>
                    <a:lnTo>
                      <a:pt x="958" y="5121"/>
                    </a:lnTo>
                    <a:lnTo>
                      <a:pt x="703" y="5714"/>
                    </a:lnTo>
                    <a:lnTo>
                      <a:pt x="0" y="8518"/>
                    </a:lnTo>
                    <a:lnTo>
                      <a:pt x="0" y="11375"/>
                    </a:lnTo>
                    <a:lnTo>
                      <a:pt x="958" y="14447"/>
                    </a:lnTo>
                    <a:lnTo>
                      <a:pt x="1278" y="15040"/>
                    </a:lnTo>
                    <a:lnTo>
                      <a:pt x="1278" y="15310"/>
                    </a:lnTo>
                    <a:lnTo>
                      <a:pt x="1470" y="15633"/>
                    </a:lnTo>
                    <a:lnTo>
                      <a:pt x="1789" y="15633"/>
                    </a:lnTo>
                    <a:lnTo>
                      <a:pt x="1789" y="16173"/>
                    </a:lnTo>
                    <a:lnTo>
                      <a:pt x="1981" y="16173"/>
                    </a:lnTo>
                    <a:lnTo>
                      <a:pt x="1981" y="16496"/>
                    </a:lnTo>
                    <a:lnTo>
                      <a:pt x="2556" y="16496"/>
                    </a:lnTo>
                    <a:lnTo>
                      <a:pt x="3003" y="16765"/>
                    </a:lnTo>
                    <a:lnTo>
                      <a:pt x="3834" y="16765"/>
                    </a:lnTo>
                    <a:lnTo>
                      <a:pt x="4089" y="17035"/>
                    </a:lnTo>
                    <a:lnTo>
                      <a:pt x="4984" y="16981"/>
                    </a:lnTo>
                    <a:lnTo>
                      <a:pt x="7476" y="16981"/>
                    </a:lnTo>
                    <a:lnTo>
                      <a:pt x="8051" y="17358"/>
                    </a:lnTo>
                    <a:lnTo>
                      <a:pt x="8754" y="17358"/>
                    </a:lnTo>
                    <a:lnTo>
                      <a:pt x="9073" y="17628"/>
                    </a:lnTo>
                    <a:lnTo>
                      <a:pt x="9585" y="17951"/>
                    </a:lnTo>
                    <a:lnTo>
                      <a:pt x="9840" y="18491"/>
                    </a:lnTo>
                    <a:lnTo>
                      <a:pt x="10288" y="18491"/>
                    </a:lnTo>
                    <a:lnTo>
                      <a:pt x="10607" y="19084"/>
                    </a:lnTo>
                    <a:lnTo>
                      <a:pt x="10863" y="19084"/>
                    </a:lnTo>
                    <a:lnTo>
                      <a:pt x="10863" y="19353"/>
                    </a:lnTo>
                    <a:lnTo>
                      <a:pt x="11118" y="19353"/>
                    </a:lnTo>
                    <a:lnTo>
                      <a:pt x="11629" y="19677"/>
                    </a:lnTo>
                    <a:lnTo>
                      <a:pt x="12652" y="19677"/>
                    </a:lnTo>
                    <a:lnTo>
                      <a:pt x="12907" y="19946"/>
                    </a:lnTo>
                    <a:lnTo>
                      <a:pt x="16038" y="19353"/>
                    </a:lnTo>
                    <a:lnTo>
                      <a:pt x="18403" y="18814"/>
                    </a:lnTo>
                    <a:lnTo>
                      <a:pt x="18914" y="17951"/>
                    </a:lnTo>
                    <a:close/>
                  </a:path>
                </a:pathLst>
              </a:custGeom>
              <a:solidFill>
                <a:srgbClr val="FF4B13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9" name="Freeform 59" descr="Large checker board"/>
              <p:cNvSpPr>
                <a:spLocks/>
              </p:cNvSpPr>
              <p:nvPr/>
            </p:nvSpPr>
            <p:spPr bwMode="auto">
              <a:xfrm>
                <a:off x="4279" y="2750"/>
                <a:ext cx="76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0" name="Freeform 60" descr="Large checker board"/>
              <p:cNvSpPr>
                <a:spLocks/>
              </p:cNvSpPr>
              <p:nvPr/>
            </p:nvSpPr>
            <p:spPr bwMode="auto">
              <a:xfrm>
                <a:off x="4185" y="2823"/>
                <a:ext cx="152" cy="100"/>
              </a:xfrm>
              <a:custGeom>
                <a:avLst/>
                <a:gdLst>
                  <a:gd name="T0" fmla="*/ 13509 w 20000"/>
                  <a:gd name="T1" fmla="*/ 14320 h 20000"/>
                  <a:gd name="T2" fmla="*/ 13087 w 20000"/>
                  <a:gd name="T3" fmla="*/ 15600 h 20000"/>
                  <a:gd name="T4" fmla="*/ 12929 w 20000"/>
                  <a:gd name="T5" fmla="*/ 16080 h 20000"/>
                  <a:gd name="T6" fmla="*/ 12559 w 20000"/>
                  <a:gd name="T7" fmla="*/ 16320 h 20000"/>
                  <a:gd name="T8" fmla="*/ 12454 w 20000"/>
                  <a:gd name="T9" fmla="*/ 16800 h 20000"/>
                  <a:gd name="T10" fmla="*/ 12032 w 20000"/>
                  <a:gd name="T11" fmla="*/ 16960 h 20000"/>
                  <a:gd name="T12" fmla="*/ 11821 w 20000"/>
                  <a:gd name="T13" fmla="*/ 17520 h 20000"/>
                  <a:gd name="T14" fmla="*/ 11557 w 20000"/>
                  <a:gd name="T15" fmla="*/ 17760 h 20000"/>
                  <a:gd name="T16" fmla="*/ 11398 w 20000"/>
                  <a:gd name="T17" fmla="*/ 18480 h 20000"/>
                  <a:gd name="T18" fmla="*/ 10818 w 20000"/>
                  <a:gd name="T19" fmla="*/ 18720 h 20000"/>
                  <a:gd name="T20" fmla="*/ 9710 w 20000"/>
                  <a:gd name="T21" fmla="*/ 19200 h 20000"/>
                  <a:gd name="T22" fmla="*/ 7916 w 20000"/>
                  <a:gd name="T23" fmla="*/ 19920 h 20000"/>
                  <a:gd name="T24" fmla="*/ 4538 w 20000"/>
                  <a:gd name="T25" fmla="*/ 19680 h 20000"/>
                  <a:gd name="T26" fmla="*/ 3008 w 20000"/>
                  <a:gd name="T27" fmla="*/ 19680 h 20000"/>
                  <a:gd name="T28" fmla="*/ 2744 w 20000"/>
                  <a:gd name="T29" fmla="*/ 19200 h 20000"/>
                  <a:gd name="T30" fmla="*/ 2111 w 20000"/>
                  <a:gd name="T31" fmla="*/ 18720 h 20000"/>
                  <a:gd name="T32" fmla="*/ 1794 w 20000"/>
                  <a:gd name="T33" fmla="*/ 17760 h 20000"/>
                  <a:gd name="T34" fmla="*/ 1530 w 20000"/>
                  <a:gd name="T35" fmla="*/ 17280 h 20000"/>
                  <a:gd name="T36" fmla="*/ 1372 w 20000"/>
                  <a:gd name="T37" fmla="*/ 16800 h 20000"/>
                  <a:gd name="T38" fmla="*/ 1108 w 20000"/>
                  <a:gd name="T39" fmla="*/ 16320 h 20000"/>
                  <a:gd name="T40" fmla="*/ 792 w 20000"/>
                  <a:gd name="T41" fmla="*/ 15760 h 20000"/>
                  <a:gd name="T42" fmla="*/ 422 w 20000"/>
                  <a:gd name="T43" fmla="*/ 14800 h 20000"/>
                  <a:gd name="T44" fmla="*/ 317 w 20000"/>
                  <a:gd name="T45" fmla="*/ 12880 h 20000"/>
                  <a:gd name="T46" fmla="*/ 158 w 20000"/>
                  <a:gd name="T47" fmla="*/ 4400 h 20000"/>
                  <a:gd name="T48" fmla="*/ 317 w 20000"/>
                  <a:gd name="T49" fmla="*/ 3840 h 20000"/>
                  <a:gd name="T50" fmla="*/ 1214 w 20000"/>
                  <a:gd name="T51" fmla="*/ 3600 h 20000"/>
                  <a:gd name="T52" fmla="*/ 2427 w 20000"/>
                  <a:gd name="T53" fmla="*/ 3440 h 20000"/>
                  <a:gd name="T54" fmla="*/ 3008 w 20000"/>
                  <a:gd name="T55" fmla="*/ 2880 h 20000"/>
                  <a:gd name="T56" fmla="*/ 3483 w 20000"/>
                  <a:gd name="T57" fmla="*/ 2400 h 20000"/>
                  <a:gd name="T58" fmla="*/ 3799 w 20000"/>
                  <a:gd name="T59" fmla="*/ 1920 h 20000"/>
                  <a:gd name="T60" fmla="*/ 4274 w 20000"/>
                  <a:gd name="T61" fmla="*/ 1120 h 20000"/>
                  <a:gd name="T62" fmla="*/ 5066 w 20000"/>
                  <a:gd name="T63" fmla="*/ 960 h 20000"/>
                  <a:gd name="T64" fmla="*/ 5330 w 20000"/>
                  <a:gd name="T65" fmla="*/ 480 h 20000"/>
                  <a:gd name="T66" fmla="*/ 8496 w 20000"/>
                  <a:gd name="T67" fmla="*/ 240 h 20000"/>
                  <a:gd name="T68" fmla="*/ 16412 w 20000"/>
                  <a:gd name="T69" fmla="*/ 480 h 20000"/>
                  <a:gd name="T70" fmla="*/ 16728 w 20000"/>
                  <a:gd name="T71" fmla="*/ 960 h 20000"/>
                  <a:gd name="T72" fmla="*/ 16834 w 20000"/>
                  <a:gd name="T73" fmla="*/ 1920 h 20000"/>
                  <a:gd name="T74" fmla="*/ 17203 w 20000"/>
                  <a:gd name="T75" fmla="*/ 2160 h 20000"/>
                  <a:gd name="T76" fmla="*/ 17573 w 20000"/>
                  <a:gd name="T77" fmla="*/ 2880 h 20000"/>
                  <a:gd name="T78" fmla="*/ 18206 w 20000"/>
                  <a:gd name="T79" fmla="*/ 3600 h 20000"/>
                  <a:gd name="T80" fmla="*/ 18522 w 20000"/>
                  <a:gd name="T81" fmla="*/ 3840 h 20000"/>
                  <a:gd name="T82" fmla="*/ 19947 w 20000"/>
                  <a:gd name="T83" fmla="*/ 7200 h 20000"/>
                  <a:gd name="T84" fmla="*/ 18997 w 20000"/>
                  <a:gd name="T85" fmla="*/ 8960 h 20000"/>
                  <a:gd name="T86" fmla="*/ 18997 w 20000"/>
                  <a:gd name="T87" fmla="*/ 11120 h 20000"/>
                  <a:gd name="T88" fmla="*/ 19156 w 20000"/>
                  <a:gd name="T89" fmla="*/ 12880 h 20000"/>
                  <a:gd name="T90" fmla="*/ 18997 w 20000"/>
                  <a:gd name="T91" fmla="*/ 14560 h 20000"/>
                  <a:gd name="T92" fmla="*/ 15620 w 20000"/>
                  <a:gd name="T93" fmla="*/ 14560 h 20000"/>
                  <a:gd name="T94" fmla="*/ 13826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26" y="14320"/>
                    </a:moveTo>
                    <a:lnTo>
                      <a:pt x="13509" y="14080"/>
                    </a:lnTo>
                    <a:lnTo>
                      <a:pt x="13509" y="14320"/>
                    </a:lnTo>
                    <a:lnTo>
                      <a:pt x="13245" y="14320"/>
                    </a:lnTo>
                    <a:lnTo>
                      <a:pt x="13245" y="15600"/>
                    </a:lnTo>
                    <a:lnTo>
                      <a:pt x="13087" y="15600"/>
                    </a:lnTo>
                    <a:lnTo>
                      <a:pt x="13087" y="15760"/>
                    </a:lnTo>
                    <a:lnTo>
                      <a:pt x="12929" y="15760"/>
                    </a:lnTo>
                    <a:lnTo>
                      <a:pt x="12929" y="16080"/>
                    </a:lnTo>
                    <a:lnTo>
                      <a:pt x="12718" y="16080"/>
                    </a:lnTo>
                    <a:lnTo>
                      <a:pt x="12718" y="16320"/>
                    </a:lnTo>
                    <a:lnTo>
                      <a:pt x="12559" y="16320"/>
                    </a:lnTo>
                    <a:lnTo>
                      <a:pt x="12559" y="16560"/>
                    </a:lnTo>
                    <a:lnTo>
                      <a:pt x="12454" y="16560"/>
                    </a:lnTo>
                    <a:lnTo>
                      <a:pt x="12454" y="16800"/>
                    </a:lnTo>
                    <a:lnTo>
                      <a:pt x="12137" y="16800"/>
                    </a:lnTo>
                    <a:lnTo>
                      <a:pt x="12137" y="16960"/>
                    </a:lnTo>
                    <a:lnTo>
                      <a:pt x="12032" y="16960"/>
                    </a:lnTo>
                    <a:lnTo>
                      <a:pt x="12032" y="17280"/>
                    </a:lnTo>
                    <a:lnTo>
                      <a:pt x="11821" y="17280"/>
                    </a:lnTo>
                    <a:lnTo>
                      <a:pt x="11821" y="17520"/>
                    </a:lnTo>
                    <a:lnTo>
                      <a:pt x="11715" y="17520"/>
                    </a:lnTo>
                    <a:lnTo>
                      <a:pt x="11715" y="17760"/>
                    </a:lnTo>
                    <a:lnTo>
                      <a:pt x="11557" y="17760"/>
                    </a:lnTo>
                    <a:lnTo>
                      <a:pt x="11557" y="18080"/>
                    </a:lnTo>
                    <a:lnTo>
                      <a:pt x="11398" y="18080"/>
                    </a:lnTo>
                    <a:lnTo>
                      <a:pt x="11398" y="18480"/>
                    </a:lnTo>
                    <a:lnTo>
                      <a:pt x="11187" y="18480"/>
                    </a:lnTo>
                    <a:lnTo>
                      <a:pt x="11187" y="18720"/>
                    </a:lnTo>
                    <a:lnTo>
                      <a:pt x="10818" y="18720"/>
                    </a:lnTo>
                    <a:lnTo>
                      <a:pt x="10660" y="18960"/>
                    </a:lnTo>
                    <a:lnTo>
                      <a:pt x="10343" y="19200"/>
                    </a:lnTo>
                    <a:lnTo>
                      <a:pt x="9710" y="19200"/>
                    </a:lnTo>
                    <a:lnTo>
                      <a:pt x="9551" y="19680"/>
                    </a:lnTo>
                    <a:lnTo>
                      <a:pt x="8074" y="19680"/>
                    </a:lnTo>
                    <a:lnTo>
                      <a:pt x="7916" y="19920"/>
                    </a:lnTo>
                    <a:lnTo>
                      <a:pt x="7282" y="19920"/>
                    </a:lnTo>
                    <a:lnTo>
                      <a:pt x="7282" y="19680"/>
                    </a:lnTo>
                    <a:lnTo>
                      <a:pt x="4538" y="19680"/>
                    </a:lnTo>
                    <a:lnTo>
                      <a:pt x="4380" y="19920"/>
                    </a:lnTo>
                    <a:lnTo>
                      <a:pt x="3008" y="19920"/>
                    </a:lnTo>
                    <a:lnTo>
                      <a:pt x="3008" y="19680"/>
                    </a:lnTo>
                    <a:lnTo>
                      <a:pt x="2902" y="19440"/>
                    </a:lnTo>
                    <a:lnTo>
                      <a:pt x="2744" y="19440"/>
                    </a:lnTo>
                    <a:lnTo>
                      <a:pt x="2744" y="19200"/>
                    </a:lnTo>
                    <a:lnTo>
                      <a:pt x="2427" y="19200"/>
                    </a:lnTo>
                    <a:lnTo>
                      <a:pt x="2427" y="18720"/>
                    </a:lnTo>
                    <a:lnTo>
                      <a:pt x="2111" y="18720"/>
                    </a:lnTo>
                    <a:lnTo>
                      <a:pt x="2111" y="18240"/>
                    </a:lnTo>
                    <a:lnTo>
                      <a:pt x="1953" y="18240"/>
                    </a:lnTo>
                    <a:lnTo>
                      <a:pt x="1794" y="17760"/>
                    </a:lnTo>
                    <a:lnTo>
                      <a:pt x="1794" y="17520"/>
                    </a:lnTo>
                    <a:lnTo>
                      <a:pt x="1689" y="17280"/>
                    </a:lnTo>
                    <a:lnTo>
                      <a:pt x="1530" y="17280"/>
                    </a:lnTo>
                    <a:lnTo>
                      <a:pt x="1530" y="16960"/>
                    </a:lnTo>
                    <a:lnTo>
                      <a:pt x="1372" y="16960"/>
                    </a:lnTo>
                    <a:lnTo>
                      <a:pt x="1372" y="16800"/>
                    </a:lnTo>
                    <a:lnTo>
                      <a:pt x="1214" y="16800"/>
                    </a:lnTo>
                    <a:lnTo>
                      <a:pt x="1214" y="16560"/>
                    </a:lnTo>
                    <a:lnTo>
                      <a:pt x="1108" y="16320"/>
                    </a:lnTo>
                    <a:lnTo>
                      <a:pt x="950" y="16320"/>
                    </a:lnTo>
                    <a:lnTo>
                      <a:pt x="950" y="15760"/>
                    </a:lnTo>
                    <a:lnTo>
                      <a:pt x="792" y="15760"/>
                    </a:lnTo>
                    <a:lnTo>
                      <a:pt x="580" y="15280"/>
                    </a:lnTo>
                    <a:lnTo>
                      <a:pt x="580" y="15120"/>
                    </a:lnTo>
                    <a:lnTo>
                      <a:pt x="422" y="14800"/>
                    </a:lnTo>
                    <a:lnTo>
                      <a:pt x="422" y="14320"/>
                    </a:lnTo>
                    <a:lnTo>
                      <a:pt x="317" y="14320"/>
                    </a:lnTo>
                    <a:lnTo>
                      <a:pt x="317" y="12880"/>
                    </a:lnTo>
                    <a:lnTo>
                      <a:pt x="0" y="12880"/>
                    </a:lnTo>
                    <a:lnTo>
                      <a:pt x="0" y="4400"/>
                    </a:lnTo>
                    <a:lnTo>
                      <a:pt x="158" y="4400"/>
                    </a:lnTo>
                    <a:lnTo>
                      <a:pt x="158" y="4080"/>
                    </a:lnTo>
                    <a:lnTo>
                      <a:pt x="317" y="4080"/>
                    </a:lnTo>
                    <a:lnTo>
                      <a:pt x="317" y="3840"/>
                    </a:lnTo>
                    <a:lnTo>
                      <a:pt x="1108" y="3840"/>
                    </a:lnTo>
                    <a:lnTo>
                      <a:pt x="1108" y="3600"/>
                    </a:lnTo>
                    <a:lnTo>
                      <a:pt x="1214" y="3600"/>
                    </a:lnTo>
                    <a:lnTo>
                      <a:pt x="1214" y="3840"/>
                    </a:lnTo>
                    <a:lnTo>
                      <a:pt x="2427" y="3840"/>
                    </a:lnTo>
                    <a:lnTo>
                      <a:pt x="2427" y="3440"/>
                    </a:lnTo>
                    <a:lnTo>
                      <a:pt x="2744" y="3120"/>
                    </a:lnTo>
                    <a:lnTo>
                      <a:pt x="3008" y="3120"/>
                    </a:lnTo>
                    <a:lnTo>
                      <a:pt x="3008" y="2880"/>
                    </a:lnTo>
                    <a:lnTo>
                      <a:pt x="3166" y="2880"/>
                    </a:lnTo>
                    <a:lnTo>
                      <a:pt x="3325" y="2400"/>
                    </a:lnTo>
                    <a:lnTo>
                      <a:pt x="3483" y="2400"/>
                    </a:lnTo>
                    <a:lnTo>
                      <a:pt x="3694" y="2160"/>
                    </a:lnTo>
                    <a:lnTo>
                      <a:pt x="3799" y="2160"/>
                    </a:lnTo>
                    <a:lnTo>
                      <a:pt x="3799" y="1920"/>
                    </a:lnTo>
                    <a:lnTo>
                      <a:pt x="4116" y="1920"/>
                    </a:lnTo>
                    <a:lnTo>
                      <a:pt x="4274" y="1680"/>
                    </a:lnTo>
                    <a:lnTo>
                      <a:pt x="4274" y="1120"/>
                    </a:lnTo>
                    <a:lnTo>
                      <a:pt x="4697" y="1120"/>
                    </a:lnTo>
                    <a:lnTo>
                      <a:pt x="4855" y="960"/>
                    </a:lnTo>
                    <a:lnTo>
                      <a:pt x="5066" y="960"/>
                    </a:lnTo>
                    <a:lnTo>
                      <a:pt x="5172" y="720"/>
                    </a:lnTo>
                    <a:lnTo>
                      <a:pt x="5330" y="720"/>
                    </a:lnTo>
                    <a:lnTo>
                      <a:pt x="5330" y="480"/>
                    </a:lnTo>
                    <a:lnTo>
                      <a:pt x="8074" y="480"/>
                    </a:lnTo>
                    <a:lnTo>
                      <a:pt x="8179" y="240"/>
                    </a:lnTo>
                    <a:lnTo>
                      <a:pt x="8496" y="240"/>
                    </a:lnTo>
                    <a:lnTo>
                      <a:pt x="8654" y="0"/>
                    </a:lnTo>
                    <a:lnTo>
                      <a:pt x="16412" y="0"/>
                    </a:lnTo>
                    <a:lnTo>
                      <a:pt x="16412" y="480"/>
                    </a:lnTo>
                    <a:lnTo>
                      <a:pt x="16570" y="480"/>
                    </a:lnTo>
                    <a:lnTo>
                      <a:pt x="16570" y="960"/>
                    </a:lnTo>
                    <a:lnTo>
                      <a:pt x="16728" y="960"/>
                    </a:lnTo>
                    <a:lnTo>
                      <a:pt x="16728" y="1680"/>
                    </a:lnTo>
                    <a:lnTo>
                      <a:pt x="16834" y="1680"/>
                    </a:lnTo>
                    <a:lnTo>
                      <a:pt x="16834" y="1920"/>
                    </a:lnTo>
                    <a:lnTo>
                      <a:pt x="16992" y="1920"/>
                    </a:lnTo>
                    <a:lnTo>
                      <a:pt x="16992" y="2160"/>
                    </a:lnTo>
                    <a:lnTo>
                      <a:pt x="17203" y="2160"/>
                    </a:lnTo>
                    <a:lnTo>
                      <a:pt x="17203" y="2640"/>
                    </a:lnTo>
                    <a:lnTo>
                      <a:pt x="17467" y="2640"/>
                    </a:lnTo>
                    <a:lnTo>
                      <a:pt x="17573" y="2880"/>
                    </a:lnTo>
                    <a:lnTo>
                      <a:pt x="17889" y="2880"/>
                    </a:lnTo>
                    <a:lnTo>
                      <a:pt x="18100" y="3120"/>
                    </a:lnTo>
                    <a:lnTo>
                      <a:pt x="18206" y="3600"/>
                    </a:lnTo>
                    <a:lnTo>
                      <a:pt x="18364" y="3600"/>
                    </a:lnTo>
                    <a:lnTo>
                      <a:pt x="18364" y="3840"/>
                    </a:lnTo>
                    <a:lnTo>
                      <a:pt x="18522" y="3840"/>
                    </a:lnTo>
                    <a:lnTo>
                      <a:pt x="19947" y="7200"/>
                    </a:lnTo>
                    <a:lnTo>
                      <a:pt x="18839" y="8240"/>
                    </a:lnTo>
                    <a:lnTo>
                      <a:pt x="18839" y="8720"/>
                    </a:lnTo>
                    <a:lnTo>
                      <a:pt x="18997" y="8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9156" y="10960"/>
                    </a:lnTo>
                    <a:lnTo>
                      <a:pt x="19156" y="12880"/>
                    </a:lnTo>
                    <a:lnTo>
                      <a:pt x="19156" y="12640"/>
                    </a:lnTo>
                    <a:lnTo>
                      <a:pt x="19156" y="14560"/>
                    </a:lnTo>
                    <a:lnTo>
                      <a:pt x="18997" y="14560"/>
                    </a:lnTo>
                    <a:lnTo>
                      <a:pt x="15831" y="15120"/>
                    </a:lnTo>
                    <a:lnTo>
                      <a:pt x="15831" y="14800"/>
                    </a:lnTo>
                    <a:lnTo>
                      <a:pt x="15620" y="14560"/>
                    </a:lnTo>
                    <a:lnTo>
                      <a:pt x="15462" y="14560"/>
                    </a:lnTo>
                    <a:lnTo>
                      <a:pt x="13668" y="14080"/>
                    </a:lnTo>
                    <a:lnTo>
                      <a:pt x="13826" y="14320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1" name="Freeform 61"/>
              <p:cNvSpPr>
                <a:spLocks/>
              </p:cNvSpPr>
              <p:nvPr/>
            </p:nvSpPr>
            <p:spPr bwMode="auto">
              <a:xfrm>
                <a:off x="4435" y="2531"/>
                <a:ext cx="94" cy="154"/>
              </a:xfrm>
              <a:custGeom>
                <a:avLst/>
                <a:gdLst>
                  <a:gd name="T0" fmla="*/ 18979 w 20000"/>
                  <a:gd name="T1" fmla="*/ 1295 h 20000"/>
                  <a:gd name="T2" fmla="*/ 19915 w 20000"/>
                  <a:gd name="T3" fmla="*/ 984 h 20000"/>
                  <a:gd name="T4" fmla="*/ 19915 w 20000"/>
                  <a:gd name="T5" fmla="*/ 12850 h 20000"/>
                  <a:gd name="T6" fmla="*/ 19574 w 20000"/>
                  <a:gd name="T7" fmla="*/ 13264 h 20000"/>
                  <a:gd name="T8" fmla="*/ 19149 w 20000"/>
                  <a:gd name="T9" fmla="*/ 14456 h 20000"/>
                  <a:gd name="T10" fmla="*/ 18298 w 20000"/>
                  <a:gd name="T11" fmla="*/ 15699 h 20000"/>
                  <a:gd name="T12" fmla="*/ 17872 w 20000"/>
                  <a:gd name="T13" fmla="*/ 16891 h 20000"/>
                  <a:gd name="T14" fmla="*/ 17106 w 20000"/>
                  <a:gd name="T15" fmla="*/ 17358 h 20000"/>
                  <a:gd name="T16" fmla="*/ 16596 w 20000"/>
                  <a:gd name="T17" fmla="*/ 17720 h 20000"/>
                  <a:gd name="T18" fmla="*/ 15404 w 20000"/>
                  <a:gd name="T19" fmla="*/ 18290 h 20000"/>
                  <a:gd name="T20" fmla="*/ 14553 w 20000"/>
                  <a:gd name="T21" fmla="*/ 18290 h 20000"/>
                  <a:gd name="T22" fmla="*/ 14128 w 20000"/>
                  <a:gd name="T23" fmla="*/ 18756 h 20000"/>
                  <a:gd name="T24" fmla="*/ 14553 w 20000"/>
                  <a:gd name="T25" fmla="*/ 18964 h 20000"/>
                  <a:gd name="T26" fmla="*/ 14128 w 20000"/>
                  <a:gd name="T27" fmla="*/ 19119 h 20000"/>
                  <a:gd name="T28" fmla="*/ 12936 w 20000"/>
                  <a:gd name="T29" fmla="*/ 19119 h 20000"/>
                  <a:gd name="T30" fmla="*/ 12936 w 20000"/>
                  <a:gd name="T31" fmla="*/ 19585 h 20000"/>
                  <a:gd name="T32" fmla="*/ 12426 w 20000"/>
                  <a:gd name="T33" fmla="*/ 19585 h 20000"/>
                  <a:gd name="T34" fmla="*/ 12085 w 20000"/>
                  <a:gd name="T35" fmla="*/ 19793 h 20000"/>
                  <a:gd name="T36" fmla="*/ 11234 w 20000"/>
                  <a:gd name="T37" fmla="*/ 19948 h 20000"/>
                  <a:gd name="T38" fmla="*/ 1702 w 20000"/>
                  <a:gd name="T39" fmla="*/ 19948 h 20000"/>
                  <a:gd name="T40" fmla="*/ 1702 w 20000"/>
                  <a:gd name="T41" fmla="*/ 19793 h 20000"/>
                  <a:gd name="T42" fmla="*/ 1277 w 20000"/>
                  <a:gd name="T43" fmla="*/ 19585 h 20000"/>
                  <a:gd name="T44" fmla="*/ 1277 w 20000"/>
                  <a:gd name="T45" fmla="*/ 18549 h 20000"/>
                  <a:gd name="T46" fmla="*/ 851 w 20000"/>
                  <a:gd name="T47" fmla="*/ 18135 h 20000"/>
                  <a:gd name="T48" fmla="*/ 851 w 20000"/>
                  <a:gd name="T49" fmla="*/ 17927 h 20000"/>
                  <a:gd name="T50" fmla="*/ 426 w 20000"/>
                  <a:gd name="T51" fmla="*/ 17513 h 20000"/>
                  <a:gd name="T52" fmla="*/ 426 w 20000"/>
                  <a:gd name="T53" fmla="*/ 17098 h 20000"/>
                  <a:gd name="T54" fmla="*/ 0 w 20000"/>
                  <a:gd name="T55" fmla="*/ 16891 h 20000"/>
                  <a:gd name="T56" fmla="*/ 0 w 20000"/>
                  <a:gd name="T57" fmla="*/ 2021 h 20000"/>
                  <a:gd name="T58" fmla="*/ 426 w 20000"/>
                  <a:gd name="T59" fmla="*/ 1813 h 20000"/>
                  <a:gd name="T60" fmla="*/ 426 w 20000"/>
                  <a:gd name="T61" fmla="*/ 1658 h 20000"/>
                  <a:gd name="T62" fmla="*/ 851 w 20000"/>
                  <a:gd name="T63" fmla="*/ 1451 h 20000"/>
                  <a:gd name="T64" fmla="*/ 851 w 20000"/>
                  <a:gd name="T65" fmla="*/ 1244 h 20000"/>
                  <a:gd name="T66" fmla="*/ 1702 w 20000"/>
                  <a:gd name="T67" fmla="*/ 1244 h 20000"/>
                  <a:gd name="T68" fmla="*/ 1702 w 20000"/>
                  <a:gd name="T69" fmla="*/ 829 h 20000"/>
                  <a:gd name="T70" fmla="*/ 2043 w 20000"/>
                  <a:gd name="T71" fmla="*/ 622 h 20000"/>
                  <a:gd name="T72" fmla="*/ 2468 w 20000"/>
                  <a:gd name="T73" fmla="*/ 622 h 20000"/>
                  <a:gd name="T74" fmla="*/ 2468 w 20000"/>
                  <a:gd name="T75" fmla="*/ 207 h 20000"/>
                  <a:gd name="T76" fmla="*/ 2894 w 20000"/>
                  <a:gd name="T77" fmla="*/ 0 h 20000"/>
                  <a:gd name="T78" fmla="*/ 14553 w 20000"/>
                  <a:gd name="T79" fmla="*/ 0 h 20000"/>
                  <a:gd name="T80" fmla="*/ 14553 w 20000"/>
                  <a:gd name="T81" fmla="*/ 207 h 20000"/>
                  <a:gd name="T82" fmla="*/ 14979 w 20000"/>
                  <a:gd name="T83" fmla="*/ 207 h 20000"/>
                  <a:gd name="T84" fmla="*/ 14979 w 20000"/>
                  <a:gd name="T85" fmla="*/ 415 h 20000"/>
                  <a:gd name="T86" fmla="*/ 15404 w 20000"/>
                  <a:gd name="T87" fmla="*/ 415 h 20000"/>
                  <a:gd name="T88" fmla="*/ 15404 w 20000"/>
                  <a:gd name="T89" fmla="*/ 622 h 20000"/>
                  <a:gd name="T90" fmla="*/ 17106 w 20000"/>
                  <a:gd name="T91" fmla="*/ 622 h 20000"/>
                  <a:gd name="T92" fmla="*/ 17106 w 20000"/>
                  <a:gd name="T93" fmla="*/ 829 h 20000"/>
                  <a:gd name="T94" fmla="*/ 19149 w 20000"/>
                  <a:gd name="T95" fmla="*/ 829 h 20000"/>
                  <a:gd name="T96" fmla="*/ 19149 w 20000"/>
                  <a:gd name="T97" fmla="*/ 984 h 20000"/>
                  <a:gd name="T98" fmla="*/ 19574 w 20000"/>
                  <a:gd name="T99" fmla="*/ 984 h 20000"/>
                  <a:gd name="T100" fmla="*/ 18979 w 20000"/>
                  <a:gd name="T101" fmla="*/ 12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295"/>
                    </a:moveTo>
                    <a:lnTo>
                      <a:pt x="19915" y="984"/>
                    </a:lnTo>
                    <a:lnTo>
                      <a:pt x="19915" y="12850"/>
                    </a:lnTo>
                    <a:lnTo>
                      <a:pt x="19574" y="13264"/>
                    </a:lnTo>
                    <a:lnTo>
                      <a:pt x="19149" y="14456"/>
                    </a:lnTo>
                    <a:lnTo>
                      <a:pt x="18298" y="15699"/>
                    </a:lnTo>
                    <a:lnTo>
                      <a:pt x="17872" y="16891"/>
                    </a:lnTo>
                    <a:lnTo>
                      <a:pt x="17106" y="17358"/>
                    </a:lnTo>
                    <a:lnTo>
                      <a:pt x="16596" y="17720"/>
                    </a:lnTo>
                    <a:lnTo>
                      <a:pt x="15404" y="18290"/>
                    </a:lnTo>
                    <a:lnTo>
                      <a:pt x="14553" y="18290"/>
                    </a:lnTo>
                    <a:lnTo>
                      <a:pt x="14128" y="18756"/>
                    </a:lnTo>
                    <a:lnTo>
                      <a:pt x="14553" y="18964"/>
                    </a:lnTo>
                    <a:lnTo>
                      <a:pt x="14128" y="19119"/>
                    </a:lnTo>
                    <a:lnTo>
                      <a:pt x="12936" y="19119"/>
                    </a:lnTo>
                    <a:lnTo>
                      <a:pt x="12936" y="19585"/>
                    </a:lnTo>
                    <a:lnTo>
                      <a:pt x="12426" y="19585"/>
                    </a:lnTo>
                    <a:lnTo>
                      <a:pt x="12085" y="19793"/>
                    </a:lnTo>
                    <a:lnTo>
                      <a:pt x="11234" y="19948"/>
                    </a:lnTo>
                    <a:lnTo>
                      <a:pt x="1702" y="19948"/>
                    </a:lnTo>
                    <a:lnTo>
                      <a:pt x="1702" y="19793"/>
                    </a:lnTo>
                    <a:lnTo>
                      <a:pt x="1277" y="19585"/>
                    </a:lnTo>
                    <a:lnTo>
                      <a:pt x="1277" y="18549"/>
                    </a:lnTo>
                    <a:lnTo>
                      <a:pt x="851" y="18135"/>
                    </a:lnTo>
                    <a:lnTo>
                      <a:pt x="851" y="17927"/>
                    </a:lnTo>
                    <a:lnTo>
                      <a:pt x="426" y="17513"/>
                    </a:lnTo>
                    <a:lnTo>
                      <a:pt x="426" y="17098"/>
                    </a:lnTo>
                    <a:lnTo>
                      <a:pt x="0" y="16891"/>
                    </a:lnTo>
                    <a:lnTo>
                      <a:pt x="0" y="2021"/>
                    </a:lnTo>
                    <a:lnTo>
                      <a:pt x="426" y="1813"/>
                    </a:lnTo>
                    <a:lnTo>
                      <a:pt x="426" y="1658"/>
                    </a:lnTo>
                    <a:lnTo>
                      <a:pt x="851" y="1451"/>
                    </a:lnTo>
                    <a:lnTo>
                      <a:pt x="851" y="1244"/>
                    </a:lnTo>
                    <a:lnTo>
                      <a:pt x="1702" y="1244"/>
                    </a:lnTo>
                    <a:lnTo>
                      <a:pt x="1702" y="829"/>
                    </a:lnTo>
                    <a:lnTo>
                      <a:pt x="2043" y="622"/>
                    </a:lnTo>
                    <a:lnTo>
                      <a:pt x="2468" y="622"/>
                    </a:lnTo>
                    <a:lnTo>
                      <a:pt x="2468" y="207"/>
                    </a:lnTo>
                    <a:lnTo>
                      <a:pt x="2894" y="0"/>
                    </a:lnTo>
                    <a:lnTo>
                      <a:pt x="14553" y="0"/>
                    </a:lnTo>
                    <a:lnTo>
                      <a:pt x="14553" y="207"/>
                    </a:lnTo>
                    <a:lnTo>
                      <a:pt x="14979" y="207"/>
                    </a:lnTo>
                    <a:lnTo>
                      <a:pt x="14979" y="415"/>
                    </a:lnTo>
                    <a:lnTo>
                      <a:pt x="15404" y="415"/>
                    </a:lnTo>
                    <a:lnTo>
                      <a:pt x="15404" y="622"/>
                    </a:lnTo>
                    <a:lnTo>
                      <a:pt x="17106" y="622"/>
                    </a:lnTo>
                    <a:lnTo>
                      <a:pt x="17106" y="829"/>
                    </a:lnTo>
                    <a:lnTo>
                      <a:pt x="19149" y="829"/>
                    </a:lnTo>
                    <a:lnTo>
                      <a:pt x="19149" y="984"/>
                    </a:lnTo>
                    <a:lnTo>
                      <a:pt x="19574" y="984"/>
                    </a:lnTo>
                    <a:lnTo>
                      <a:pt x="18979" y="1295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2" name="Freeform 62"/>
              <p:cNvSpPr>
                <a:spLocks/>
              </p:cNvSpPr>
              <p:nvPr/>
            </p:nvSpPr>
            <p:spPr bwMode="auto">
              <a:xfrm>
                <a:off x="4341" y="2458"/>
                <a:ext cx="132" cy="110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3" name="Freeform 63"/>
              <p:cNvSpPr>
                <a:spLocks/>
              </p:cNvSpPr>
              <p:nvPr/>
            </p:nvSpPr>
            <p:spPr bwMode="auto">
              <a:xfrm>
                <a:off x="4310" y="2567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4" name="Freeform 64"/>
              <p:cNvSpPr>
                <a:spLocks/>
              </p:cNvSpPr>
              <p:nvPr/>
            </p:nvSpPr>
            <p:spPr bwMode="auto">
              <a:xfrm>
                <a:off x="4061" y="2970"/>
                <a:ext cx="151" cy="100"/>
              </a:xfrm>
              <a:custGeom>
                <a:avLst/>
                <a:gdLst>
                  <a:gd name="T0" fmla="*/ 6438 w 20000"/>
                  <a:gd name="T1" fmla="*/ 5600 h 20000"/>
                  <a:gd name="T2" fmla="*/ 6913 w 20000"/>
                  <a:gd name="T3" fmla="*/ 4400 h 20000"/>
                  <a:gd name="T4" fmla="*/ 7071 w 20000"/>
                  <a:gd name="T5" fmla="*/ 3920 h 20000"/>
                  <a:gd name="T6" fmla="*/ 7388 w 20000"/>
                  <a:gd name="T7" fmla="*/ 3600 h 20000"/>
                  <a:gd name="T8" fmla="*/ 7493 w 20000"/>
                  <a:gd name="T9" fmla="*/ 3200 h 20000"/>
                  <a:gd name="T10" fmla="*/ 7968 w 20000"/>
                  <a:gd name="T11" fmla="*/ 2960 h 20000"/>
                  <a:gd name="T12" fmla="*/ 8127 w 20000"/>
                  <a:gd name="T13" fmla="*/ 2400 h 20000"/>
                  <a:gd name="T14" fmla="*/ 8443 w 20000"/>
                  <a:gd name="T15" fmla="*/ 2240 h 20000"/>
                  <a:gd name="T16" fmla="*/ 8602 w 20000"/>
                  <a:gd name="T17" fmla="*/ 1440 h 20000"/>
                  <a:gd name="T18" fmla="*/ 9129 w 20000"/>
                  <a:gd name="T19" fmla="*/ 1200 h 20000"/>
                  <a:gd name="T20" fmla="*/ 10237 w 20000"/>
                  <a:gd name="T21" fmla="*/ 720 h 20000"/>
                  <a:gd name="T22" fmla="*/ 12084 w 20000"/>
                  <a:gd name="T23" fmla="*/ 0 h 20000"/>
                  <a:gd name="T24" fmla="*/ 15462 w 20000"/>
                  <a:gd name="T25" fmla="*/ 240 h 20000"/>
                  <a:gd name="T26" fmla="*/ 16939 w 20000"/>
                  <a:gd name="T27" fmla="*/ 240 h 20000"/>
                  <a:gd name="T28" fmla="*/ 17203 w 20000"/>
                  <a:gd name="T29" fmla="*/ 720 h 20000"/>
                  <a:gd name="T30" fmla="*/ 17889 w 20000"/>
                  <a:gd name="T31" fmla="*/ 1200 h 20000"/>
                  <a:gd name="T32" fmla="*/ 18153 w 20000"/>
                  <a:gd name="T33" fmla="*/ 2240 h 20000"/>
                  <a:gd name="T34" fmla="*/ 18470 w 20000"/>
                  <a:gd name="T35" fmla="*/ 2720 h 20000"/>
                  <a:gd name="T36" fmla="*/ 18575 w 20000"/>
                  <a:gd name="T37" fmla="*/ 3200 h 20000"/>
                  <a:gd name="T38" fmla="*/ 18892 w 20000"/>
                  <a:gd name="T39" fmla="*/ 3600 h 20000"/>
                  <a:gd name="T40" fmla="*/ 19208 w 20000"/>
                  <a:gd name="T41" fmla="*/ 4160 h 20000"/>
                  <a:gd name="T42" fmla="*/ 19525 w 20000"/>
                  <a:gd name="T43" fmla="*/ 5120 h 20000"/>
                  <a:gd name="T44" fmla="*/ 19631 w 20000"/>
                  <a:gd name="T45" fmla="*/ 7040 h 20000"/>
                  <a:gd name="T46" fmla="*/ 19789 w 20000"/>
                  <a:gd name="T47" fmla="*/ 15600 h 20000"/>
                  <a:gd name="T48" fmla="*/ 19631 w 20000"/>
                  <a:gd name="T49" fmla="*/ 16080 h 20000"/>
                  <a:gd name="T50" fmla="*/ 18734 w 20000"/>
                  <a:gd name="T51" fmla="*/ 16400 h 20000"/>
                  <a:gd name="T52" fmla="*/ 17520 w 20000"/>
                  <a:gd name="T53" fmla="*/ 16560 h 20000"/>
                  <a:gd name="T54" fmla="*/ 16939 w 20000"/>
                  <a:gd name="T55" fmla="*/ 17040 h 20000"/>
                  <a:gd name="T56" fmla="*/ 16464 w 20000"/>
                  <a:gd name="T57" fmla="*/ 17520 h 20000"/>
                  <a:gd name="T58" fmla="*/ 16148 w 20000"/>
                  <a:gd name="T59" fmla="*/ 18080 h 20000"/>
                  <a:gd name="T60" fmla="*/ 15726 w 20000"/>
                  <a:gd name="T61" fmla="*/ 18800 h 20000"/>
                  <a:gd name="T62" fmla="*/ 14934 w 20000"/>
                  <a:gd name="T63" fmla="*/ 18960 h 20000"/>
                  <a:gd name="T64" fmla="*/ 14617 w 20000"/>
                  <a:gd name="T65" fmla="*/ 19440 h 20000"/>
                  <a:gd name="T66" fmla="*/ 11451 w 20000"/>
                  <a:gd name="T67" fmla="*/ 19760 h 20000"/>
                  <a:gd name="T68" fmla="*/ 3588 w 20000"/>
                  <a:gd name="T69" fmla="*/ 19440 h 20000"/>
                  <a:gd name="T70" fmla="*/ 3272 w 20000"/>
                  <a:gd name="T71" fmla="*/ 18960 h 20000"/>
                  <a:gd name="T72" fmla="*/ 3113 w 20000"/>
                  <a:gd name="T73" fmla="*/ 18080 h 20000"/>
                  <a:gd name="T74" fmla="*/ 2797 w 20000"/>
                  <a:gd name="T75" fmla="*/ 17760 h 20000"/>
                  <a:gd name="T76" fmla="*/ 2375 w 20000"/>
                  <a:gd name="T77" fmla="*/ 17040 h 20000"/>
                  <a:gd name="T78" fmla="*/ 1741 w 20000"/>
                  <a:gd name="T79" fmla="*/ 16400 h 20000"/>
                  <a:gd name="T80" fmla="*/ 1478 w 20000"/>
                  <a:gd name="T81" fmla="*/ 16080 h 20000"/>
                  <a:gd name="T82" fmla="*/ 0 w 20000"/>
                  <a:gd name="T83" fmla="*/ 12720 h 20000"/>
                  <a:gd name="T84" fmla="*/ 950 w 20000"/>
                  <a:gd name="T85" fmla="*/ 10960 h 20000"/>
                  <a:gd name="T86" fmla="*/ 950 w 20000"/>
                  <a:gd name="T87" fmla="*/ 8800 h 20000"/>
                  <a:gd name="T88" fmla="*/ 844 w 20000"/>
                  <a:gd name="T89" fmla="*/ 7040 h 20000"/>
                  <a:gd name="T90" fmla="*/ 950 w 20000"/>
                  <a:gd name="T91" fmla="*/ 5360 h 20000"/>
                  <a:gd name="T92" fmla="*/ 4327 w 20000"/>
                  <a:gd name="T93" fmla="*/ 5360 h 20000"/>
                  <a:gd name="T94" fmla="*/ 6121 w 20000"/>
                  <a:gd name="T95" fmla="*/ 56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5600"/>
                    </a:moveTo>
                    <a:lnTo>
                      <a:pt x="6438" y="5840"/>
                    </a:lnTo>
                    <a:lnTo>
                      <a:pt x="6438" y="5600"/>
                    </a:lnTo>
                    <a:lnTo>
                      <a:pt x="6755" y="5600"/>
                    </a:lnTo>
                    <a:lnTo>
                      <a:pt x="6755" y="4400"/>
                    </a:lnTo>
                    <a:lnTo>
                      <a:pt x="6913" y="4400"/>
                    </a:lnTo>
                    <a:lnTo>
                      <a:pt x="6913" y="4160"/>
                    </a:lnTo>
                    <a:lnTo>
                      <a:pt x="7071" y="4160"/>
                    </a:lnTo>
                    <a:lnTo>
                      <a:pt x="7071" y="3920"/>
                    </a:lnTo>
                    <a:lnTo>
                      <a:pt x="7230" y="3920"/>
                    </a:lnTo>
                    <a:lnTo>
                      <a:pt x="7230" y="3600"/>
                    </a:lnTo>
                    <a:lnTo>
                      <a:pt x="7388" y="3600"/>
                    </a:lnTo>
                    <a:lnTo>
                      <a:pt x="7388" y="3440"/>
                    </a:lnTo>
                    <a:lnTo>
                      <a:pt x="7493" y="3440"/>
                    </a:lnTo>
                    <a:lnTo>
                      <a:pt x="7493" y="3200"/>
                    </a:lnTo>
                    <a:lnTo>
                      <a:pt x="7810" y="3200"/>
                    </a:lnTo>
                    <a:lnTo>
                      <a:pt x="7810" y="2960"/>
                    </a:lnTo>
                    <a:lnTo>
                      <a:pt x="7968" y="2960"/>
                    </a:lnTo>
                    <a:lnTo>
                      <a:pt x="7968" y="2720"/>
                    </a:lnTo>
                    <a:lnTo>
                      <a:pt x="8127" y="2720"/>
                    </a:lnTo>
                    <a:lnTo>
                      <a:pt x="8127" y="2400"/>
                    </a:lnTo>
                    <a:lnTo>
                      <a:pt x="8285" y="2400"/>
                    </a:lnTo>
                    <a:lnTo>
                      <a:pt x="8285" y="2240"/>
                    </a:lnTo>
                    <a:lnTo>
                      <a:pt x="8443" y="2240"/>
                    </a:lnTo>
                    <a:lnTo>
                      <a:pt x="8443" y="1920"/>
                    </a:lnTo>
                    <a:lnTo>
                      <a:pt x="8602" y="1920"/>
                    </a:lnTo>
                    <a:lnTo>
                      <a:pt x="8602" y="1440"/>
                    </a:lnTo>
                    <a:lnTo>
                      <a:pt x="8760" y="1440"/>
                    </a:lnTo>
                    <a:lnTo>
                      <a:pt x="8760" y="1200"/>
                    </a:lnTo>
                    <a:lnTo>
                      <a:pt x="9129" y="1200"/>
                    </a:lnTo>
                    <a:lnTo>
                      <a:pt x="9340" y="960"/>
                    </a:lnTo>
                    <a:lnTo>
                      <a:pt x="9657" y="720"/>
                    </a:lnTo>
                    <a:lnTo>
                      <a:pt x="10237" y="720"/>
                    </a:lnTo>
                    <a:lnTo>
                      <a:pt x="10396" y="240"/>
                    </a:lnTo>
                    <a:lnTo>
                      <a:pt x="11873" y="240"/>
                    </a:lnTo>
                    <a:lnTo>
                      <a:pt x="12084" y="0"/>
                    </a:lnTo>
                    <a:lnTo>
                      <a:pt x="12718" y="0"/>
                    </a:lnTo>
                    <a:lnTo>
                      <a:pt x="12718" y="240"/>
                    </a:lnTo>
                    <a:lnTo>
                      <a:pt x="15462" y="240"/>
                    </a:lnTo>
                    <a:lnTo>
                      <a:pt x="15567" y="0"/>
                    </a:lnTo>
                    <a:lnTo>
                      <a:pt x="16939" y="0"/>
                    </a:lnTo>
                    <a:lnTo>
                      <a:pt x="16939" y="240"/>
                    </a:lnTo>
                    <a:lnTo>
                      <a:pt x="17098" y="560"/>
                    </a:lnTo>
                    <a:lnTo>
                      <a:pt x="17203" y="560"/>
                    </a:lnTo>
                    <a:lnTo>
                      <a:pt x="17203" y="720"/>
                    </a:lnTo>
                    <a:lnTo>
                      <a:pt x="17520" y="720"/>
                    </a:lnTo>
                    <a:lnTo>
                      <a:pt x="17520" y="1200"/>
                    </a:lnTo>
                    <a:lnTo>
                      <a:pt x="17889" y="1200"/>
                    </a:lnTo>
                    <a:lnTo>
                      <a:pt x="17889" y="1760"/>
                    </a:lnTo>
                    <a:lnTo>
                      <a:pt x="17995" y="1760"/>
                    </a:lnTo>
                    <a:lnTo>
                      <a:pt x="18153" y="2240"/>
                    </a:lnTo>
                    <a:lnTo>
                      <a:pt x="18153" y="2400"/>
                    </a:lnTo>
                    <a:lnTo>
                      <a:pt x="18259" y="2720"/>
                    </a:lnTo>
                    <a:lnTo>
                      <a:pt x="18470" y="2720"/>
                    </a:lnTo>
                    <a:lnTo>
                      <a:pt x="18470" y="2960"/>
                    </a:lnTo>
                    <a:lnTo>
                      <a:pt x="18575" y="2960"/>
                    </a:lnTo>
                    <a:lnTo>
                      <a:pt x="18575" y="3200"/>
                    </a:lnTo>
                    <a:lnTo>
                      <a:pt x="18734" y="3200"/>
                    </a:lnTo>
                    <a:lnTo>
                      <a:pt x="18734" y="3440"/>
                    </a:lnTo>
                    <a:lnTo>
                      <a:pt x="18892" y="3600"/>
                    </a:lnTo>
                    <a:lnTo>
                      <a:pt x="19050" y="3600"/>
                    </a:lnTo>
                    <a:lnTo>
                      <a:pt x="19050" y="4160"/>
                    </a:lnTo>
                    <a:lnTo>
                      <a:pt x="19208" y="4160"/>
                    </a:lnTo>
                    <a:lnTo>
                      <a:pt x="19367" y="4640"/>
                    </a:lnTo>
                    <a:lnTo>
                      <a:pt x="19367" y="4880"/>
                    </a:lnTo>
                    <a:lnTo>
                      <a:pt x="19525" y="5120"/>
                    </a:lnTo>
                    <a:lnTo>
                      <a:pt x="19525" y="5600"/>
                    </a:lnTo>
                    <a:lnTo>
                      <a:pt x="19631" y="5600"/>
                    </a:lnTo>
                    <a:lnTo>
                      <a:pt x="19631" y="7040"/>
                    </a:lnTo>
                    <a:lnTo>
                      <a:pt x="19947" y="7040"/>
                    </a:lnTo>
                    <a:lnTo>
                      <a:pt x="19947" y="15600"/>
                    </a:lnTo>
                    <a:lnTo>
                      <a:pt x="19789" y="15600"/>
                    </a:lnTo>
                    <a:lnTo>
                      <a:pt x="19789" y="15840"/>
                    </a:lnTo>
                    <a:lnTo>
                      <a:pt x="19631" y="15840"/>
                    </a:lnTo>
                    <a:lnTo>
                      <a:pt x="19631" y="16080"/>
                    </a:lnTo>
                    <a:lnTo>
                      <a:pt x="18892" y="16080"/>
                    </a:lnTo>
                    <a:lnTo>
                      <a:pt x="18892" y="16400"/>
                    </a:lnTo>
                    <a:lnTo>
                      <a:pt x="18734" y="16400"/>
                    </a:lnTo>
                    <a:lnTo>
                      <a:pt x="18734" y="16080"/>
                    </a:lnTo>
                    <a:lnTo>
                      <a:pt x="17520" y="16080"/>
                    </a:lnTo>
                    <a:lnTo>
                      <a:pt x="17520" y="16560"/>
                    </a:lnTo>
                    <a:lnTo>
                      <a:pt x="17203" y="16800"/>
                    </a:lnTo>
                    <a:lnTo>
                      <a:pt x="16939" y="16800"/>
                    </a:lnTo>
                    <a:lnTo>
                      <a:pt x="16939" y="17040"/>
                    </a:lnTo>
                    <a:lnTo>
                      <a:pt x="16781" y="17040"/>
                    </a:lnTo>
                    <a:lnTo>
                      <a:pt x="16623" y="17520"/>
                    </a:lnTo>
                    <a:lnTo>
                      <a:pt x="16464" y="17520"/>
                    </a:lnTo>
                    <a:lnTo>
                      <a:pt x="16306" y="17760"/>
                    </a:lnTo>
                    <a:lnTo>
                      <a:pt x="16148" y="17760"/>
                    </a:lnTo>
                    <a:lnTo>
                      <a:pt x="16148" y="18080"/>
                    </a:lnTo>
                    <a:lnTo>
                      <a:pt x="15831" y="18080"/>
                    </a:lnTo>
                    <a:lnTo>
                      <a:pt x="15726" y="18240"/>
                    </a:lnTo>
                    <a:lnTo>
                      <a:pt x="15726" y="18800"/>
                    </a:lnTo>
                    <a:lnTo>
                      <a:pt x="15251" y="18800"/>
                    </a:lnTo>
                    <a:lnTo>
                      <a:pt x="15145" y="18960"/>
                    </a:lnTo>
                    <a:lnTo>
                      <a:pt x="14934" y="18960"/>
                    </a:lnTo>
                    <a:lnTo>
                      <a:pt x="14776" y="19280"/>
                    </a:lnTo>
                    <a:lnTo>
                      <a:pt x="14617" y="19280"/>
                    </a:lnTo>
                    <a:lnTo>
                      <a:pt x="14617" y="19440"/>
                    </a:lnTo>
                    <a:lnTo>
                      <a:pt x="11873" y="19440"/>
                    </a:lnTo>
                    <a:lnTo>
                      <a:pt x="11768" y="19760"/>
                    </a:lnTo>
                    <a:lnTo>
                      <a:pt x="11451" y="19760"/>
                    </a:lnTo>
                    <a:lnTo>
                      <a:pt x="11346" y="19920"/>
                    </a:lnTo>
                    <a:lnTo>
                      <a:pt x="3588" y="19920"/>
                    </a:lnTo>
                    <a:lnTo>
                      <a:pt x="3588" y="19440"/>
                    </a:lnTo>
                    <a:lnTo>
                      <a:pt x="3377" y="19440"/>
                    </a:lnTo>
                    <a:lnTo>
                      <a:pt x="3377" y="18960"/>
                    </a:lnTo>
                    <a:lnTo>
                      <a:pt x="3272" y="18960"/>
                    </a:lnTo>
                    <a:lnTo>
                      <a:pt x="3272" y="18240"/>
                    </a:lnTo>
                    <a:lnTo>
                      <a:pt x="3113" y="18240"/>
                    </a:lnTo>
                    <a:lnTo>
                      <a:pt x="3113" y="18080"/>
                    </a:lnTo>
                    <a:lnTo>
                      <a:pt x="3008" y="18080"/>
                    </a:lnTo>
                    <a:lnTo>
                      <a:pt x="3008" y="17760"/>
                    </a:lnTo>
                    <a:lnTo>
                      <a:pt x="2797" y="17760"/>
                    </a:lnTo>
                    <a:lnTo>
                      <a:pt x="2797" y="17280"/>
                    </a:lnTo>
                    <a:lnTo>
                      <a:pt x="2480" y="17280"/>
                    </a:lnTo>
                    <a:lnTo>
                      <a:pt x="2375" y="17040"/>
                    </a:lnTo>
                    <a:lnTo>
                      <a:pt x="2058" y="17040"/>
                    </a:lnTo>
                    <a:lnTo>
                      <a:pt x="1900" y="16800"/>
                    </a:lnTo>
                    <a:lnTo>
                      <a:pt x="1741" y="16400"/>
                    </a:lnTo>
                    <a:lnTo>
                      <a:pt x="1636" y="16400"/>
                    </a:lnTo>
                    <a:lnTo>
                      <a:pt x="1636" y="16080"/>
                    </a:lnTo>
                    <a:lnTo>
                      <a:pt x="1478" y="16080"/>
                    </a:lnTo>
                    <a:lnTo>
                      <a:pt x="0" y="12720"/>
                    </a:lnTo>
                    <a:lnTo>
                      <a:pt x="1108" y="11680"/>
                    </a:lnTo>
                    <a:lnTo>
                      <a:pt x="1108" y="11200"/>
                    </a:lnTo>
                    <a:lnTo>
                      <a:pt x="950" y="1096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844" y="9040"/>
                    </a:lnTo>
                    <a:lnTo>
                      <a:pt x="844" y="7040"/>
                    </a:lnTo>
                    <a:lnTo>
                      <a:pt x="844" y="7280"/>
                    </a:lnTo>
                    <a:lnTo>
                      <a:pt x="844" y="5360"/>
                    </a:lnTo>
                    <a:lnTo>
                      <a:pt x="950" y="5360"/>
                    </a:lnTo>
                    <a:lnTo>
                      <a:pt x="4169" y="4880"/>
                    </a:lnTo>
                    <a:lnTo>
                      <a:pt x="4169" y="5120"/>
                    </a:lnTo>
                    <a:lnTo>
                      <a:pt x="4327" y="5360"/>
                    </a:lnTo>
                    <a:lnTo>
                      <a:pt x="4485" y="5360"/>
                    </a:lnTo>
                    <a:lnTo>
                      <a:pt x="6332" y="5840"/>
                    </a:lnTo>
                    <a:lnTo>
                      <a:pt x="6121" y="5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5" name="Freeform 65"/>
              <p:cNvSpPr>
                <a:spLocks/>
              </p:cNvSpPr>
              <p:nvPr/>
            </p:nvSpPr>
            <p:spPr bwMode="auto">
              <a:xfrm>
                <a:off x="3811" y="2860"/>
                <a:ext cx="125" cy="147"/>
              </a:xfrm>
              <a:custGeom>
                <a:avLst/>
                <a:gdLst>
                  <a:gd name="T0" fmla="*/ 8562 w 20000"/>
                  <a:gd name="T1" fmla="*/ 19946 h 20000"/>
                  <a:gd name="T2" fmla="*/ 14249 w 20000"/>
                  <a:gd name="T3" fmla="*/ 19946 h 20000"/>
                  <a:gd name="T4" fmla="*/ 19936 w 20000"/>
                  <a:gd name="T5" fmla="*/ 18147 h 20000"/>
                  <a:gd name="T6" fmla="*/ 18786 w 20000"/>
                  <a:gd name="T7" fmla="*/ 14986 h 20000"/>
                  <a:gd name="T8" fmla="*/ 18658 w 20000"/>
                  <a:gd name="T9" fmla="*/ 10954 h 20000"/>
                  <a:gd name="T10" fmla="*/ 18658 w 20000"/>
                  <a:gd name="T11" fmla="*/ 9155 h 20000"/>
                  <a:gd name="T12" fmla="*/ 18658 w 20000"/>
                  <a:gd name="T13" fmla="*/ 8065 h 20000"/>
                  <a:gd name="T14" fmla="*/ 18658 w 20000"/>
                  <a:gd name="T15" fmla="*/ 5559 h 20000"/>
                  <a:gd name="T16" fmla="*/ 19936 w 20000"/>
                  <a:gd name="T17" fmla="*/ 708 h 20000"/>
                  <a:gd name="T18" fmla="*/ 19042 w 20000"/>
                  <a:gd name="T19" fmla="*/ 545 h 20000"/>
                  <a:gd name="T20" fmla="*/ 14313 w 20000"/>
                  <a:gd name="T21" fmla="*/ 381 h 20000"/>
                  <a:gd name="T22" fmla="*/ 9265 w 20000"/>
                  <a:gd name="T23" fmla="*/ 0 h 20000"/>
                  <a:gd name="T24" fmla="*/ 8051 w 20000"/>
                  <a:gd name="T25" fmla="*/ 163 h 20000"/>
                  <a:gd name="T26" fmla="*/ 7157 w 20000"/>
                  <a:gd name="T27" fmla="*/ 926 h 20000"/>
                  <a:gd name="T28" fmla="*/ 6262 w 20000"/>
                  <a:gd name="T29" fmla="*/ 1853 h 20000"/>
                  <a:gd name="T30" fmla="*/ 6006 w 20000"/>
                  <a:gd name="T31" fmla="*/ 2071 h 20000"/>
                  <a:gd name="T32" fmla="*/ 5431 w 20000"/>
                  <a:gd name="T33" fmla="*/ 3542 h 20000"/>
                  <a:gd name="T34" fmla="*/ 4856 w 20000"/>
                  <a:gd name="T35" fmla="*/ 5777 h 20000"/>
                  <a:gd name="T36" fmla="*/ 4473 w 20000"/>
                  <a:gd name="T37" fmla="*/ 6921 h 20000"/>
                  <a:gd name="T38" fmla="*/ 4217 w 20000"/>
                  <a:gd name="T39" fmla="*/ 7684 h 20000"/>
                  <a:gd name="T40" fmla="*/ 3898 w 20000"/>
                  <a:gd name="T41" fmla="*/ 9210 h 20000"/>
                  <a:gd name="T42" fmla="*/ 3642 w 20000"/>
                  <a:gd name="T43" fmla="*/ 9591 h 20000"/>
                  <a:gd name="T44" fmla="*/ 3003 w 20000"/>
                  <a:gd name="T45" fmla="*/ 9755 h 20000"/>
                  <a:gd name="T46" fmla="*/ 2684 w 20000"/>
                  <a:gd name="T47" fmla="*/ 10463 h 20000"/>
                  <a:gd name="T48" fmla="*/ 2428 w 20000"/>
                  <a:gd name="T49" fmla="*/ 10899 h 20000"/>
                  <a:gd name="T50" fmla="*/ 1278 w 20000"/>
                  <a:gd name="T51" fmla="*/ 12044 h 20000"/>
                  <a:gd name="T52" fmla="*/ 958 w 20000"/>
                  <a:gd name="T53" fmla="*/ 13134 h 20000"/>
                  <a:gd name="T54" fmla="*/ 0 w 20000"/>
                  <a:gd name="T55" fmla="*/ 14550 h 20000"/>
                  <a:gd name="T56" fmla="*/ 1853 w 20000"/>
                  <a:gd name="T57" fmla="*/ 16131 h 20000"/>
                  <a:gd name="T58" fmla="*/ 2109 w 20000"/>
                  <a:gd name="T59" fmla="*/ 16894 h 20000"/>
                  <a:gd name="T60" fmla="*/ 2428 w 20000"/>
                  <a:gd name="T61" fmla="*/ 17275 h 20000"/>
                  <a:gd name="T62" fmla="*/ 2684 w 20000"/>
                  <a:gd name="T63" fmla="*/ 17602 h 20000"/>
                  <a:gd name="T64" fmla="*/ 3003 w 20000"/>
                  <a:gd name="T65" fmla="*/ 18202 h 20000"/>
                  <a:gd name="T66" fmla="*/ 3323 w 20000"/>
                  <a:gd name="T67" fmla="*/ 18420 h 20000"/>
                  <a:gd name="T68" fmla="*/ 3642 w 20000"/>
                  <a:gd name="T69" fmla="*/ 18583 h 20000"/>
                  <a:gd name="T70" fmla="*/ 3898 w 20000"/>
                  <a:gd name="T71" fmla="*/ 18965 h 20000"/>
                  <a:gd name="T72" fmla="*/ 4473 w 20000"/>
                  <a:gd name="T73" fmla="*/ 19128 h 20000"/>
                  <a:gd name="T74" fmla="*/ 5112 w 20000"/>
                  <a:gd name="T75" fmla="*/ 19292 h 20000"/>
                  <a:gd name="T76" fmla="*/ 5431 w 20000"/>
                  <a:gd name="T77" fmla="*/ 19510 h 20000"/>
                  <a:gd name="T78" fmla="*/ 6006 w 20000"/>
                  <a:gd name="T79" fmla="*/ 19728 h 20000"/>
                  <a:gd name="T80" fmla="*/ 7157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57" y="19728"/>
                    </a:moveTo>
                    <a:lnTo>
                      <a:pt x="8562" y="19946"/>
                    </a:lnTo>
                    <a:lnTo>
                      <a:pt x="10415" y="19837"/>
                    </a:lnTo>
                    <a:lnTo>
                      <a:pt x="14249" y="19946"/>
                    </a:lnTo>
                    <a:lnTo>
                      <a:pt x="17125" y="19946"/>
                    </a:lnTo>
                    <a:lnTo>
                      <a:pt x="19936" y="18147"/>
                    </a:lnTo>
                    <a:lnTo>
                      <a:pt x="19936" y="16349"/>
                    </a:lnTo>
                    <a:lnTo>
                      <a:pt x="18786" y="14986"/>
                    </a:lnTo>
                    <a:lnTo>
                      <a:pt x="18658" y="12752"/>
                    </a:lnTo>
                    <a:lnTo>
                      <a:pt x="18658" y="10954"/>
                    </a:lnTo>
                    <a:lnTo>
                      <a:pt x="18658" y="9155"/>
                    </a:lnTo>
                    <a:lnTo>
                      <a:pt x="18658" y="8065"/>
                    </a:lnTo>
                    <a:lnTo>
                      <a:pt x="18530" y="6921"/>
                    </a:lnTo>
                    <a:lnTo>
                      <a:pt x="18658" y="5559"/>
                    </a:lnTo>
                    <a:lnTo>
                      <a:pt x="19681" y="2616"/>
                    </a:lnTo>
                    <a:lnTo>
                      <a:pt x="19936" y="708"/>
                    </a:lnTo>
                    <a:lnTo>
                      <a:pt x="19681" y="545"/>
                    </a:lnTo>
                    <a:lnTo>
                      <a:pt x="19042" y="545"/>
                    </a:lnTo>
                    <a:lnTo>
                      <a:pt x="16741" y="381"/>
                    </a:lnTo>
                    <a:lnTo>
                      <a:pt x="14313" y="381"/>
                    </a:lnTo>
                    <a:lnTo>
                      <a:pt x="12588" y="0"/>
                    </a:lnTo>
                    <a:lnTo>
                      <a:pt x="9265" y="0"/>
                    </a:lnTo>
                    <a:lnTo>
                      <a:pt x="9010" y="163"/>
                    </a:lnTo>
                    <a:lnTo>
                      <a:pt x="8051" y="163"/>
                    </a:lnTo>
                    <a:lnTo>
                      <a:pt x="7796" y="545"/>
                    </a:lnTo>
                    <a:lnTo>
                      <a:pt x="7157" y="926"/>
                    </a:lnTo>
                    <a:lnTo>
                      <a:pt x="6581" y="1635"/>
                    </a:lnTo>
                    <a:lnTo>
                      <a:pt x="6262" y="1853"/>
                    </a:lnTo>
                    <a:lnTo>
                      <a:pt x="6006" y="1853"/>
                    </a:lnTo>
                    <a:lnTo>
                      <a:pt x="6006" y="2071"/>
                    </a:lnTo>
                    <a:lnTo>
                      <a:pt x="5687" y="2452"/>
                    </a:lnTo>
                    <a:lnTo>
                      <a:pt x="5431" y="3542"/>
                    </a:lnTo>
                    <a:lnTo>
                      <a:pt x="5431" y="4687"/>
                    </a:lnTo>
                    <a:lnTo>
                      <a:pt x="4856" y="5777"/>
                    </a:lnTo>
                    <a:lnTo>
                      <a:pt x="4856" y="6921"/>
                    </a:lnTo>
                    <a:lnTo>
                      <a:pt x="4473" y="6921"/>
                    </a:lnTo>
                    <a:lnTo>
                      <a:pt x="4473" y="7302"/>
                    </a:lnTo>
                    <a:lnTo>
                      <a:pt x="4217" y="7684"/>
                    </a:lnTo>
                    <a:lnTo>
                      <a:pt x="4217" y="8774"/>
                    </a:lnTo>
                    <a:lnTo>
                      <a:pt x="3898" y="9210"/>
                    </a:lnTo>
                    <a:lnTo>
                      <a:pt x="3642" y="9319"/>
                    </a:lnTo>
                    <a:lnTo>
                      <a:pt x="3642" y="9591"/>
                    </a:lnTo>
                    <a:lnTo>
                      <a:pt x="3323" y="9591"/>
                    </a:lnTo>
                    <a:lnTo>
                      <a:pt x="3003" y="9755"/>
                    </a:lnTo>
                    <a:lnTo>
                      <a:pt x="3003" y="10136"/>
                    </a:lnTo>
                    <a:lnTo>
                      <a:pt x="2684" y="10463"/>
                    </a:lnTo>
                    <a:lnTo>
                      <a:pt x="2428" y="10736"/>
                    </a:lnTo>
                    <a:lnTo>
                      <a:pt x="2428" y="10899"/>
                    </a:lnTo>
                    <a:lnTo>
                      <a:pt x="1853" y="11281"/>
                    </a:lnTo>
                    <a:lnTo>
                      <a:pt x="1278" y="12044"/>
                    </a:lnTo>
                    <a:lnTo>
                      <a:pt x="767" y="13842"/>
                    </a:lnTo>
                    <a:lnTo>
                      <a:pt x="958" y="13134"/>
                    </a:lnTo>
                    <a:lnTo>
                      <a:pt x="0" y="14550"/>
                    </a:lnTo>
                    <a:lnTo>
                      <a:pt x="1278" y="15913"/>
                    </a:lnTo>
                    <a:lnTo>
                      <a:pt x="1853" y="16131"/>
                    </a:lnTo>
                    <a:lnTo>
                      <a:pt x="1853" y="16894"/>
                    </a:lnTo>
                    <a:lnTo>
                      <a:pt x="2109" y="16894"/>
                    </a:lnTo>
                    <a:lnTo>
                      <a:pt x="2109" y="17057"/>
                    </a:lnTo>
                    <a:lnTo>
                      <a:pt x="2428" y="17275"/>
                    </a:lnTo>
                    <a:lnTo>
                      <a:pt x="2428" y="17439"/>
                    </a:lnTo>
                    <a:lnTo>
                      <a:pt x="2684" y="17602"/>
                    </a:lnTo>
                    <a:lnTo>
                      <a:pt x="2684" y="18038"/>
                    </a:lnTo>
                    <a:lnTo>
                      <a:pt x="3003" y="18202"/>
                    </a:lnTo>
                    <a:lnTo>
                      <a:pt x="3003" y="18420"/>
                    </a:lnTo>
                    <a:lnTo>
                      <a:pt x="3323" y="18420"/>
                    </a:lnTo>
                    <a:lnTo>
                      <a:pt x="3323" y="18583"/>
                    </a:lnTo>
                    <a:lnTo>
                      <a:pt x="3642" y="18583"/>
                    </a:lnTo>
                    <a:lnTo>
                      <a:pt x="3898" y="18747"/>
                    </a:lnTo>
                    <a:lnTo>
                      <a:pt x="3898" y="18965"/>
                    </a:lnTo>
                    <a:lnTo>
                      <a:pt x="4473" y="18965"/>
                    </a:lnTo>
                    <a:lnTo>
                      <a:pt x="4473" y="19128"/>
                    </a:lnTo>
                    <a:lnTo>
                      <a:pt x="5112" y="19128"/>
                    </a:lnTo>
                    <a:lnTo>
                      <a:pt x="5112" y="19292"/>
                    </a:lnTo>
                    <a:lnTo>
                      <a:pt x="5431" y="19292"/>
                    </a:lnTo>
                    <a:lnTo>
                      <a:pt x="5431" y="19510"/>
                    </a:lnTo>
                    <a:lnTo>
                      <a:pt x="6006" y="19510"/>
                    </a:lnTo>
                    <a:lnTo>
                      <a:pt x="6006" y="19728"/>
                    </a:lnTo>
                    <a:lnTo>
                      <a:pt x="7157" y="19728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6" name="Freeform 66"/>
              <p:cNvSpPr>
                <a:spLocks/>
              </p:cNvSpPr>
              <p:nvPr/>
            </p:nvSpPr>
            <p:spPr bwMode="auto">
              <a:xfrm>
                <a:off x="3967" y="2933"/>
                <a:ext cx="81" cy="174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7" name="Freeform 67" descr="40%"/>
              <p:cNvSpPr>
                <a:spLocks/>
              </p:cNvSpPr>
              <p:nvPr/>
            </p:nvSpPr>
            <p:spPr bwMode="auto">
              <a:xfrm>
                <a:off x="3998" y="2897"/>
                <a:ext cx="125" cy="147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8" name="Freeform 68"/>
              <p:cNvSpPr>
                <a:spLocks/>
              </p:cNvSpPr>
              <p:nvPr/>
            </p:nvSpPr>
            <p:spPr bwMode="auto">
              <a:xfrm>
                <a:off x="3905" y="2823"/>
                <a:ext cx="85" cy="178"/>
              </a:xfrm>
              <a:custGeom>
                <a:avLst/>
                <a:gdLst>
                  <a:gd name="T0" fmla="*/ 14366 w 20000"/>
                  <a:gd name="T1" fmla="*/ 13528 h 20000"/>
                  <a:gd name="T2" fmla="*/ 15587 w 20000"/>
                  <a:gd name="T3" fmla="*/ 13079 h 20000"/>
                  <a:gd name="T4" fmla="*/ 16056 w 20000"/>
                  <a:gd name="T5" fmla="*/ 12899 h 20000"/>
                  <a:gd name="T6" fmla="*/ 16244 w 20000"/>
                  <a:gd name="T7" fmla="*/ 12584 h 20000"/>
                  <a:gd name="T8" fmla="*/ 16808 w 20000"/>
                  <a:gd name="T9" fmla="*/ 12449 h 20000"/>
                  <a:gd name="T10" fmla="*/ 16995 w 20000"/>
                  <a:gd name="T11" fmla="*/ 12000 h 20000"/>
                  <a:gd name="T12" fmla="*/ 17465 w 20000"/>
                  <a:gd name="T13" fmla="*/ 11820 h 20000"/>
                  <a:gd name="T14" fmla="*/ 17746 w 20000"/>
                  <a:gd name="T15" fmla="*/ 11551 h 20000"/>
                  <a:gd name="T16" fmla="*/ 18498 w 20000"/>
                  <a:gd name="T17" fmla="*/ 11416 h 20000"/>
                  <a:gd name="T18" fmla="*/ 18685 w 20000"/>
                  <a:gd name="T19" fmla="*/ 10787 h 20000"/>
                  <a:gd name="T20" fmla="*/ 19249 w 20000"/>
                  <a:gd name="T21" fmla="*/ 9708 h 20000"/>
                  <a:gd name="T22" fmla="*/ 19906 w 20000"/>
                  <a:gd name="T23" fmla="*/ 7865 h 20000"/>
                  <a:gd name="T24" fmla="*/ 19718 w 20000"/>
                  <a:gd name="T25" fmla="*/ 4539 h 20000"/>
                  <a:gd name="T26" fmla="*/ 19718 w 20000"/>
                  <a:gd name="T27" fmla="*/ 3011 h 20000"/>
                  <a:gd name="T28" fmla="*/ 19249 w 20000"/>
                  <a:gd name="T29" fmla="*/ 2742 h 20000"/>
                  <a:gd name="T30" fmla="*/ 18685 w 20000"/>
                  <a:gd name="T31" fmla="*/ 2112 h 20000"/>
                  <a:gd name="T32" fmla="*/ 17746 w 20000"/>
                  <a:gd name="T33" fmla="*/ 1798 h 20000"/>
                  <a:gd name="T34" fmla="*/ 17277 w 20000"/>
                  <a:gd name="T35" fmla="*/ 1528 h 20000"/>
                  <a:gd name="T36" fmla="*/ 16808 w 20000"/>
                  <a:gd name="T37" fmla="*/ 1348 h 20000"/>
                  <a:gd name="T38" fmla="*/ 16244 w 20000"/>
                  <a:gd name="T39" fmla="*/ 1079 h 20000"/>
                  <a:gd name="T40" fmla="*/ 15775 w 20000"/>
                  <a:gd name="T41" fmla="*/ 764 h 20000"/>
                  <a:gd name="T42" fmla="*/ 14836 w 20000"/>
                  <a:gd name="T43" fmla="*/ 449 h 20000"/>
                  <a:gd name="T44" fmla="*/ 12864 w 20000"/>
                  <a:gd name="T45" fmla="*/ 315 h 20000"/>
                  <a:gd name="T46" fmla="*/ 4413 w 20000"/>
                  <a:gd name="T47" fmla="*/ 180 h 20000"/>
                  <a:gd name="T48" fmla="*/ 3850 w 20000"/>
                  <a:gd name="T49" fmla="*/ 315 h 20000"/>
                  <a:gd name="T50" fmla="*/ 3568 w 20000"/>
                  <a:gd name="T51" fmla="*/ 1258 h 20000"/>
                  <a:gd name="T52" fmla="*/ 3380 w 20000"/>
                  <a:gd name="T53" fmla="*/ 2427 h 20000"/>
                  <a:gd name="T54" fmla="*/ 2911 w 20000"/>
                  <a:gd name="T55" fmla="*/ 3011 h 20000"/>
                  <a:gd name="T56" fmla="*/ 2441 w 20000"/>
                  <a:gd name="T57" fmla="*/ 3506 h 20000"/>
                  <a:gd name="T58" fmla="*/ 1972 w 20000"/>
                  <a:gd name="T59" fmla="*/ 3820 h 20000"/>
                  <a:gd name="T60" fmla="*/ 1127 w 20000"/>
                  <a:gd name="T61" fmla="*/ 4270 h 20000"/>
                  <a:gd name="T62" fmla="*/ 939 w 20000"/>
                  <a:gd name="T63" fmla="*/ 5034 h 20000"/>
                  <a:gd name="T64" fmla="*/ 469 w 20000"/>
                  <a:gd name="T65" fmla="*/ 5303 h 20000"/>
                  <a:gd name="T66" fmla="*/ 188 w 20000"/>
                  <a:gd name="T67" fmla="*/ 8539 h 20000"/>
                  <a:gd name="T68" fmla="*/ 469 w 20000"/>
                  <a:gd name="T69" fmla="*/ 16404 h 20000"/>
                  <a:gd name="T70" fmla="*/ 939 w 20000"/>
                  <a:gd name="T71" fmla="*/ 16719 h 20000"/>
                  <a:gd name="T72" fmla="*/ 1972 w 20000"/>
                  <a:gd name="T73" fmla="*/ 16854 h 20000"/>
                  <a:gd name="T74" fmla="*/ 2160 w 20000"/>
                  <a:gd name="T75" fmla="*/ 17169 h 20000"/>
                  <a:gd name="T76" fmla="*/ 2911 w 20000"/>
                  <a:gd name="T77" fmla="*/ 17573 h 20000"/>
                  <a:gd name="T78" fmla="*/ 3568 w 20000"/>
                  <a:gd name="T79" fmla="*/ 18247 h 20000"/>
                  <a:gd name="T80" fmla="*/ 3850 w 20000"/>
                  <a:gd name="T81" fmla="*/ 18517 h 20000"/>
                  <a:gd name="T82" fmla="*/ 7230 w 20000"/>
                  <a:gd name="T83" fmla="*/ 19955 h 20000"/>
                  <a:gd name="T84" fmla="*/ 8920 w 20000"/>
                  <a:gd name="T85" fmla="*/ 19011 h 20000"/>
                  <a:gd name="T86" fmla="*/ 11174 w 20000"/>
                  <a:gd name="T87" fmla="*/ 19011 h 20000"/>
                  <a:gd name="T88" fmla="*/ 12864 w 20000"/>
                  <a:gd name="T89" fmla="*/ 19146 h 20000"/>
                  <a:gd name="T90" fmla="*/ 14554 w 20000"/>
                  <a:gd name="T91" fmla="*/ 19011 h 20000"/>
                  <a:gd name="T92" fmla="*/ 14554 w 20000"/>
                  <a:gd name="T93" fmla="*/ 15640 h 20000"/>
                  <a:gd name="T94" fmla="*/ 14366 w 20000"/>
                  <a:gd name="T95" fmla="*/ 137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66" y="13798"/>
                    </a:moveTo>
                    <a:lnTo>
                      <a:pt x="14085" y="13528"/>
                    </a:lnTo>
                    <a:lnTo>
                      <a:pt x="14366" y="13528"/>
                    </a:lnTo>
                    <a:lnTo>
                      <a:pt x="14366" y="13258"/>
                    </a:lnTo>
                    <a:lnTo>
                      <a:pt x="15587" y="13258"/>
                    </a:lnTo>
                    <a:lnTo>
                      <a:pt x="15587" y="13079"/>
                    </a:lnTo>
                    <a:lnTo>
                      <a:pt x="15775" y="13079"/>
                    </a:lnTo>
                    <a:lnTo>
                      <a:pt x="15775" y="12899"/>
                    </a:lnTo>
                    <a:lnTo>
                      <a:pt x="16056" y="12899"/>
                    </a:lnTo>
                    <a:lnTo>
                      <a:pt x="16056" y="12764"/>
                    </a:lnTo>
                    <a:lnTo>
                      <a:pt x="16244" y="12764"/>
                    </a:lnTo>
                    <a:lnTo>
                      <a:pt x="16244" y="12584"/>
                    </a:lnTo>
                    <a:lnTo>
                      <a:pt x="16526" y="12584"/>
                    </a:lnTo>
                    <a:lnTo>
                      <a:pt x="16526" y="12449"/>
                    </a:lnTo>
                    <a:lnTo>
                      <a:pt x="16808" y="12449"/>
                    </a:lnTo>
                    <a:lnTo>
                      <a:pt x="16808" y="12135"/>
                    </a:lnTo>
                    <a:lnTo>
                      <a:pt x="16995" y="12135"/>
                    </a:lnTo>
                    <a:lnTo>
                      <a:pt x="16995" y="12000"/>
                    </a:lnTo>
                    <a:lnTo>
                      <a:pt x="17277" y="12000"/>
                    </a:lnTo>
                    <a:lnTo>
                      <a:pt x="17277" y="11820"/>
                    </a:lnTo>
                    <a:lnTo>
                      <a:pt x="17465" y="11820"/>
                    </a:lnTo>
                    <a:lnTo>
                      <a:pt x="17465" y="11685"/>
                    </a:lnTo>
                    <a:lnTo>
                      <a:pt x="17746" y="11685"/>
                    </a:lnTo>
                    <a:lnTo>
                      <a:pt x="17746" y="11551"/>
                    </a:lnTo>
                    <a:lnTo>
                      <a:pt x="18028" y="11551"/>
                    </a:lnTo>
                    <a:lnTo>
                      <a:pt x="18028" y="11416"/>
                    </a:lnTo>
                    <a:lnTo>
                      <a:pt x="18498" y="11416"/>
                    </a:lnTo>
                    <a:lnTo>
                      <a:pt x="18498" y="11236"/>
                    </a:lnTo>
                    <a:lnTo>
                      <a:pt x="18685" y="11236"/>
                    </a:lnTo>
                    <a:lnTo>
                      <a:pt x="18685" y="10787"/>
                    </a:lnTo>
                    <a:lnTo>
                      <a:pt x="18967" y="10652"/>
                    </a:lnTo>
                    <a:lnTo>
                      <a:pt x="19249" y="10292"/>
                    </a:lnTo>
                    <a:lnTo>
                      <a:pt x="19249" y="9708"/>
                    </a:lnTo>
                    <a:lnTo>
                      <a:pt x="19718" y="9573"/>
                    </a:lnTo>
                    <a:lnTo>
                      <a:pt x="19718" y="8090"/>
                    </a:lnTo>
                    <a:lnTo>
                      <a:pt x="19906" y="7865"/>
                    </a:lnTo>
                    <a:lnTo>
                      <a:pt x="19906" y="7281"/>
                    </a:lnTo>
                    <a:lnTo>
                      <a:pt x="19718" y="7281"/>
                    </a:lnTo>
                    <a:lnTo>
                      <a:pt x="19718" y="4539"/>
                    </a:lnTo>
                    <a:lnTo>
                      <a:pt x="19906" y="4404"/>
                    </a:lnTo>
                    <a:lnTo>
                      <a:pt x="19906" y="3011"/>
                    </a:lnTo>
                    <a:lnTo>
                      <a:pt x="19718" y="3011"/>
                    </a:lnTo>
                    <a:lnTo>
                      <a:pt x="19437" y="2876"/>
                    </a:lnTo>
                    <a:lnTo>
                      <a:pt x="19437" y="2742"/>
                    </a:lnTo>
                    <a:lnTo>
                      <a:pt x="19249" y="2742"/>
                    </a:lnTo>
                    <a:lnTo>
                      <a:pt x="19249" y="2427"/>
                    </a:lnTo>
                    <a:lnTo>
                      <a:pt x="18685" y="2427"/>
                    </a:lnTo>
                    <a:lnTo>
                      <a:pt x="18685" y="2112"/>
                    </a:lnTo>
                    <a:lnTo>
                      <a:pt x="18216" y="2112"/>
                    </a:lnTo>
                    <a:lnTo>
                      <a:pt x="18216" y="1978"/>
                    </a:lnTo>
                    <a:lnTo>
                      <a:pt x="17746" y="1798"/>
                    </a:lnTo>
                    <a:lnTo>
                      <a:pt x="17465" y="1798"/>
                    </a:lnTo>
                    <a:lnTo>
                      <a:pt x="17277" y="1708"/>
                    </a:lnTo>
                    <a:lnTo>
                      <a:pt x="17277" y="1528"/>
                    </a:lnTo>
                    <a:lnTo>
                      <a:pt x="16995" y="1528"/>
                    </a:lnTo>
                    <a:lnTo>
                      <a:pt x="16995" y="1348"/>
                    </a:lnTo>
                    <a:lnTo>
                      <a:pt x="16808" y="1348"/>
                    </a:lnTo>
                    <a:lnTo>
                      <a:pt x="16808" y="1258"/>
                    </a:lnTo>
                    <a:lnTo>
                      <a:pt x="16526" y="1258"/>
                    </a:lnTo>
                    <a:lnTo>
                      <a:pt x="16244" y="1079"/>
                    </a:lnTo>
                    <a:lnTo>
                      <a:pt x="16244" y="899"/>
                    </a:lnTo>
                    <a:lnTo>
                      <a:pt x="15775" y="899"/>
                    </a:lnTo>
                    <a:lnTo>
                      <a:pt x="15775" y="764"/>
                    </a:lnTo>
                    <a:lnTo>
                      <a:pt x="15305" y="584"/>
                    </a:lnTo>
                    <a:lnTo>
                      <a:pt x="15023" y="584"/>
                    </a:lnTo>
                    <a:lnTo>
                      <a:pt x="14836" y="449"/>
                    </a:lnTo>
                    <a:lnTo>
                      <a:pt x="14366" y="449"/>
                    </a:lnTo>
                    <a:lnTo>
                      <a:pt x="14366" y="315"/>
                    </a:lnTo>
                    <a:lnTo>
                      <a:pt x="12864" y="315"/>
                    </a:lnTo>
                    <a:lnTo>
                      <a:pt x="12864" y="0"/>
                    </a:lnTo>
                    <a:lnTo>
                      <a:pt x="4413" y="0"/>
                    </a:lnTo>
                    <a:lnTo>
                      <a:pt x="4413" y="180"/>
                    </a:lnTo>
                    <a:lnTo>
                      <a:pt x="4131" y="180"/>
                    </a:lnTo>
                    <a:lnTo>
                      <a:pt x="4131" y="315"/>
                    </a:lnTo>
                    <a:lnTo>
                      <a:pt x="3850" y="315"/>
                    </a:lnTo>
                    <a:lnTo>
                      <a:pt x="3850" y="1079"/>
                    </a:lnTo>
                    <a:lnTo>
                      <a:pt x="3568" y="1079"/>
                    </a:lnTo>
                    <a:lnTo>
                      <a:pt x="3568" y="1258"/>
                    </a:lnTo>
                    <a:lnTo>
                      <a:pt x="3850" y="1258"/>
                    </a:lnTo>
                    <a:lnTo>
                      <a:pt x="3850" y="2427"/>
                    </a:lnTo>
                    <a:lnTo>
                      <a:pt x="3380" y="2427"/>
                    </a:lnTo>
                    <a:lnTo>
                      <a:pt x="3192" y="2742"/>
                    </a:lnTo>
                    <a:lnTo>
                      <a:pt x="3192" y="3011"/>
                    </a:lnTo>
                    <a:lnTo>
                      <a:pt x="2911" y="3011"/>
                    </a:lnTo>
                    <a:lnTo>
                      <a:pt x="2911" y="3191"/>
                    </a:lnTo>
                    <a:lnTo>
                      <a:pt x="2441" y="3371"/>
                    </a:lnTo>
                    <a:lnTo>
                      <a:pt x="2441" y="3506"/>
                    </a:lnTo>
                    <a:lnTo>
                      <a:pt x="2160" y="3640"/>
                    </a:lnTo>
                    <a:lnTo>
                      <a:pt x="2160" y="3820"/>
                    </a:lnTo>
                    <a:lnTo>
                      <a:pt x="1972" y="3820"/>
                    </a:lnTo>
                    <a:lnTo>
                      <a:pt x="1972" y="4135"/>
                    </a:lnTo>
                    <a:lnTo>
                      <a:pt x="1690" y="4270"/>
                    </a:lnTo>
                    <a:lnTo>
                      <a:pt x="1127" y="4270"/>
                    </a:lnTo>
                    <a:lnTo>
                      <a:pt x="1127" y="4719"/>
                    </a:lnTo>
                    <a:lnTo>
                      <a:pt x="939" y="4854"/>
                    </a:lnTo>
                    <a:lnTo>
                      <a:pt x="939" y="5034"/>
                    </a:lnTo>
                    <a:lnTo>
                      <a:pt x="751" y="5169"/>
                    </a:lnTo>
                    <a:lnTo>
                      <a:pt x="751" y="5303"/>
                    </a:lnTo>
                    <a:lnTo>
                      <a:pt x="469" y="5303"/>
                    </a:lnTo>
                    <a:lnTo>
                      <a:pt x="469" y="8090"/>
                    </a:lnTo>
                    <a:lnTo>
                      <a:pt x="188" y="8180"/>
                    </a:lnTo>
                    <a:lnTo>
                      <a:pt x="188" y="8539"/>
                    </a:lnTo>
                    <a:lnTo>
                      <a:pt x="0" y="8629"/>
                    </a:lnTo>
                    <a:lnTo>
                      <a:pt x="0" y="16404"/>
                    </a:lnTo>
                    <a:lnTo>
                      <a:pt x="469" y="16404"/>
                    </a:lnTo>
                    <a:lnTo>
                      <a:pt x="469" y="16584"/>
                    </a:lnTo>
                    <a:lnTo>
                      <a:pt x="939" y="16584"/>
                    </a:lnTo>
                    <a:lnTo>
                      <a:pt x="939" y="16719"/>
                    </a:lnTo>
                    <a:lnTo>
                      <a:pt x="1690" y="16719"/>
                    </a:lnTo>
                    <a:lnTo>
                      <a:pt x="1690" y="16854"/>
                    </a:lnTo>
                    <a:lnTo>
                      <a:pt x="1972" y="16854"/>
                    </a:lnTo>
                    <a:lnTo>
                      <a:pt x="1972" y="17034"/>
                    </a:lnTo>
                    <a:lnTo>
                      <a:pt x="2160" y="17034"/>
                    </a:lnTo>
                    <a:lnTo>
                      <a:pt x="2160" y="17169"/>
                    </a:lnTo>
                    <a:lnTo>
                      <a:pt x="2629" y="17169"/>
                    </a:lnTo>
                    <a:lnTo>
                      <a:pt x="2629" y="17483"/>
                    </a:lnTo>
                    <a:lnTo>
                      <a:pt x="2911" y="17573"/>
                    </a:lnTo>
                    <a:lnTo>
                      <a:pt x="2911" y="17933"/>
                    </a:lnTo>
                    <a:lnTo>
                      <a:pt x="3192" y="18067"/>
                    </a:lnTo>
                    <a:lnTo>
                      <a:pt x="3568" y="18247"/>
                    </a:lnTo>
                    <a:lnTo>
                      <a:pt x="3568" y="18382"/>
                    </a:lnTo>
                    <a:lnTo>
                      <a:pt x="3850" y="18382"/>
                    </a:lnTo>
                    <a:lnTo>
                      <a:pt x="3850" y="18517"/>
                    </a:lnTo>
                    <a:lnTo>
                      <a:pt x="7230" y="19955"/>
                    </a:lnTo>
                    <a:lnTo>
                      <a:pt x="8263" y="18831"/>
                    </a:lnTo>
                    <a:lnTo>
                      <a:pt x="8732" y="18831"/>
                    </a:lnTo>
                    <a:lnTo>
                      <a:pt x="8920" y="19011"/>
                    </a:lnTo>
                    <a:lnTo>
                      <a:pt x="11174" y="19011"/>
                    </a:lnTo>
                    <a:lnTo>
                      <a:pt x="10892" y="19011"/>
                    </a:lnTo>
                    <a:lnTo>
                      <a:pt x="11174" y="19011"/>
                    </a:lnTo>
                    <a:lnTo>
                      <a:pt x="10892" y="19011"/>
                    </a:lnTo>
                    <a:lnTo>
                      <a:pt x="10892" y="19146"/>
                    </a:lnTo>
                    <a:lnTo>
                      <a:pt x="12864" y="19146"/>
                    </a:lnTo>
                    <a:lnTo>
                      <a:pt x="12582" y="19146"/>
                    </a:lnTo>
                    <a:lnTo>
                      <a:pt x="14554" y="19146"/>
                    </a:lnTo>
                    <a:lnTo>
                      <a:pt x="14554" y="19011"/>
                    </a:lnTo>
                    <a:lnTo>
                      <a:pt x="15023" y="15820"/>
                    </a:lnTo>
                    <a:lnTo>
                      <a:pt x="14836" y="15820"/>
                    </a:lnTo>
                    <a:lnTo>
                      <a:pt x="14554" y="15640"/>
                    </a:lnTo>
                    <a:lnTo>
                      <a:pt x="14554" y="15461"/>
                    </a:lnTo>
                    <a:lnTo>
                      <a:pt x="14085" y="13663"/>
                    </a:lnTo>
                    <a:lnTo>
                      <a:pt x="14366" y="137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9" name="Freeform 69"/>
              <p:cNvSpPr>
                <a:spLocks/>
              </p:cNvSpPr>
              <p:nvPr/>
            </p:nvSpPr>
            <p:spPr bwMode="auto">
              <a:xfrm>
                <a:off x="4185" y="2677"/>
                <a:ext cx="152" cy="100"/>
              </a:xfrm>
              <a:custGeom>
                <a:avLst/>
                <a:gdLst>
                  <a:gd name="T0" fmla="*/ 6438 w 20000"/>
                  <a:gd name="T1" fmla="*/ 14320 h 20000"/>
                  <a:gd name="T2" fmla="*/ 6913 w 20000"/>
                  <a:gd name="T3" fmla="*/ 15600 h 20000"/>
                  <a:gd name="T4" fmla="*/ 7071 w 20000"/>
                  <a:gd name="T5" fmla="*/ 16080 h 20000"/>
                  <a:gd name="T6" fmla="*/ 7388 w 20000"/>
                  <a:gd name="T7" fmla="*/ 16320 h 20000"/>
                  <a:gd name="T8" fmla="*/ 7493 w 20000"/>
                  <a:gd name="T9" fmla="*/ 16800 h 20000"/>
                  <a:gd name="T10" fmla="*/ 7968 w 20000"/>
                  <a:gd name="T11" fmla="*/ 16960 h 20000"/>
                  <a:gd name="T12" fmla="*/ 8127 w 20000"/>
                  <a:gd name="T13" fmla="*/ 17520 h 20000"/>
                  <a:gd name="T14" fmla="*/ 8443 w 20000"/>
                  <a:gd name="T15" fmla="*/ 17760 h 20000"/>
                  <a:gd name="T16" fmla="*/ 8602 w 20000"/>
                  <a:gd name="T17" fmla="*/ 18480 h 20000"/>
                  <a:gd name="T18" fmla="*/ 9129 w 20000"/>
                  <a:gd name="T19" fmla="*/ 18720 h 20000"/>
                  <a:gd name="T20" fmla="*/ 10237 w 20000"/>
                  <a:gd name="T21" fmla="*/ 19200 h 20000"/>
                  <a:gd name="T22" fmla="*/ 12084 w 20000"/>
                  <a:gd name="T23" fmla="*/ 19920 h 20000"/>
                  <a:gd name="T24" fmla="*/ 15462 w 20000"/>
                  <a:gd name="T25" fmla="*/ 19680 h 20000"/>
                  <a:gd name="T26" fmla="*/ 16939 w 20000"/>
                  <a:gd name="T27" fmla="*/ 19680 h 20000"/>
                  <a:gd name="T28" fmla="*/ 17203 w 20000"/>
                  <a:gd name="T29" fmla="*/ 19200 h 20000"/>
                  <a:gd name="T30" fmla="*/ 17889 w 20000"/>
                  <a:gd name="T31" fmla="*/ 18720 h 20000"/>
                  <a:gd name="T32" fmla="*/ 18153 w 20000"/>
                  <a:gd name="T33" fmla="*/ 17760 h 20000"/>
                  <a:gd name="T34" fmla="*/ 18470 w 20000"/>
                  <a:gd name="T35" fmla="*/ 17280 h 20000"/>
                  <a:gd name="T36" fmla="*/ 18575 w 20000"/>
                  <a:gd name="T37" fmla="*/ 16800 h 20000"/>
                  <a:gd name="T38" fmla="*/ 18892 w 20000"/>
                  <a:gd name="T39" fmla="*/ 16320 h 20000"/>
                  <a:gd name="T40" fmla="*/ 19208 w 20000"/>
                  <a:gd name="T41" fmla="*/ 15760 h 20000"/>
                  <a:gd name="T42" fmla="*/ 19525 w 20000"/>
                  <a:gd name="T43" fmla="*/ 14800 h 20000"/>
                  <a:gd name="T44" fmla="*/ 19631 w 20000"/>
                  <a:gd name="T45" fmla="*/ 12880 h 20000"/>
                  <a:gd name="T46" fmla="*/ 19789 w 20000"/>
                  <a:gd name="T47" fmla="*/ 4400 h 20000"/>
                  <a:gd name="T48" fmla="*/ 19631 w 20000"/>
                  <a:gd name="T49" fmla="*/ 3840 h 20000"/>
                  <a:gd name="T50" fmla="*/ 18734 w 20000"/>
                  <a:gd name="T51" fmla="*/ 3600 h 20000"/>
                  <a:gd name="T52" fmla="*/ 17520 w 20000"/>
                  <a:gd name="T53" fmla="*/ 3440 h 20000"/>
                  <a:gd name="T54" fmla="*/ 16939 w 20000"/>
                  <a:gd name="T55" fmla="*/ 2880 h 20000"/>
                  <a:gd name="T56" fmla="*/ 16464 w 20000"/>
                  <a:gd name="T57" fmla="*/ 2400 h 20000"/>
                  <a:gd name="T58" fmla="*/ 16148 w 20000"/>
                  <a:gd name="T59" fmla="*/ 1920 h 20000"/>
                  <a:gd name="T60" fmla="*/ 15726 w 20000"/>
                  <a:gd name="T61" fmla="*/ 1120 h 20000"/>
                  <a:gd name="T62" fmla="*/ 14934 w 20000"/>
                  <a:gd name="T63" fmla="*/ 960 h 20000"/>
                  <a:gd name="T64" fmla="*/ 14617 w 20000"/>
                  <a:gd name="T65" fmla="*/ 480 h 20000"/>
                  <a:gd name="T66" fmla="*/ 11451 w 20000"/>
                  <a:gd name="T67" fmla="*/ 240 h 20000"/>
                  <a:gd name="T68" fmla="*/ 3588 w 20000"/>
                  <a:gd name="T69" fmla="*/ 480 h 20000"/>
                  <a:gd name="T70" fmla="*/ 3272 w 20000"/>
                  <a:gd name="T71" fmla="*/ 960 h 20000"/>
                  <a:gd name="T72" fmla="*/ 3113 w 20000"/>
                  <a:gd name="T73" fmla="*/ 1920 h 20000"/>
                  <a:gd name="T74" fmla="*/ 2797 w 20000"/>
                  <a:gd name="T75" fmla="*/ 2160 h 20000"/>
                  <a:gd name="T76" fmla="*/ 2375 w 20000"/>
                  <a:gd name="T77" fmla="*/ 2880 h 20000"/>
                  <a:gd name="T78" fmla="*/ 1741 w 20000"/>
                  <a:gd name="T79" fmla="*/ 3600 h 20000"/>
                  <a:gd name="T80" fmla="*/ 1478 w 20000"/>
                  <a:gd name="T81" fmla="*/ 3840 h 20000"/>
                  <a:gd name="T82" fmla="*/ 0 w 20000"/>
                  <a:gd name="T83" fmla="*/ 7200 h 20000"/>
                  <a:gd name="T84" fmla="*/ 950 w 20000"/>
                  <a:gd name="T85" fmla="*/ 8960 h 20000"/>
                  <a:gd name="T86" fmla="*/ 950 w 20000"/>
                  <a:gd name="T87" fmla="*/ 11120 h 20000"/>
                  <a:gd name="T88" fmla="*/ 844 w 20000"/>
                  <a:gd name="T89" fmla="*/ 12880 h 20000"/>
                  <a:gd name="T90" fmla="*/ 950 w 20000"/>
                  <a:gd name="T91" fmla="*/ 14560 h 20000"/>
                  <a:gd name="T92" fmla="*/ 4327 w 20000"/>
                  <a:gd name="T93" fmla="*/ 14560 h 20000"/>
                  <a:gd name="T94" fmla="*/ 6121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14320"/>
                    </a:moveTo>
                    <a:lnTo>
                      <a:pt x="6438" y="14080"/>
                    </a:lnTo>
                    <a:lnTo>
                      <a:pt x="6438" y="14320"/>
                    </a:lnTo>
                    <a:lnTo>
                      <a:pt x="6755" y="14320"/>
                    </a:lnTo>
                    <a:lnTo>
                      <a:pt x="6755" y="15600"/>
                    </a:lnTo>
                    <a:lnTo>
                      <a:pt x="6913" y="15600"/>
                    </a:lnTo>
                    <a:lnTo>
                      <a:pt x="6913" y="15760"/>
                    </a:lnTo>
                    <a:lnTo>
                      <a:pt x="7071" y="15760"/>
                    </a:lnTo>
                    <a:lnTo>
                      <a:pt x="7071" y="16080"/>
                    </a:lnTo>
                    <a:lnTo>
                      <a:pt x="7230" y="16080"/>
                    </a:lnTo>
                    <a:lnTo>
                      <a:pt x="7230" y="16320"/>
                    </a:lnTo>
                    <a:lnTo>
                      <a:pt x="7388" y="16320"/>
                    </a:lnTo>
                    <a:lnTo>
                      <a:pt x="7388" y="16560"/>
                    </a:lnTo>
                    <a:lnTo>
                      <a:pt x="7493" y="16560"/>
                    </a:lnTo>
                    <a:lnTo>
                      <a:pt x="7493" y="16800"/>
                    </a:lnTo>
                    <a:lnTo>
                      <a:pt x="7810" y="16800"/>
                    </a:lnTo>
                    <a:lnTo>
                      <a:pt x="7810" y="16960"/>
                    </a:lnTo>
                    <a:lnTo>
                      <a:pt x="7968" y="16960"/>
                    </a:lnTo>
                    <a:lnTo>
                      <a:pt x="7968" y="17280"/>
                    </a:lnTo>
                    <a:lnTo>
                      <a:pt x="8127" y="17280"/>
                    </a:lnTo>
                    <a:lnTo>
                      <a:pt x="8127" y="17520"/>
                    </a:lnTo>
                    <a:lnTo>
                      <a:pt x="8285" y="17520"/>
                    </a:lnTo>
                    <a:lnTo>
                      <a:pt x="8285" y="17760"/>
                    </a:lnTo>
                    <a:lnTo>
                      <a:pt x="8443" y="17760"/>
                    </a:lnTo>
                    <a:lnTo>
                      <a:pt x="8443" y="18080"/>
                    </a:lnTo>
                    <a:lnTo>
                      <a:pt x="8602" y="18080"/>
                    </a:lnTo>
                    <a:lnTo>
                      <a:pt x="8602" y="18480"/>
                    </a:lnTo>
                    <a:lnTo>
                      <a:pt x="8760" y="18480"/>
                    </a:lnTo>
                    <a:lnTo>
                      <a:pt x="8760" y="18720"/>
                    </a:lnTo>
                    <a:lnTo>
                      <a:pt x="9129" y="18720"/>
                    </a:lnTo>
                    <a:lnTo>
                      <a:pt x="9340" y="18960"/>
                    </a:lnTo>
                    <a:lnTo>
                      <a:pt x="9657" y="19200"/>
                    </a:lnTo>
                    <a:lnTo>
                      <a:pt x="10237" y="19200"/>
                    </a:lnTo>
                    <a:lnTo>
                      <a:pt x="10396" y="19680"/>
                    </a:lnTo>
                    <a:lnTo>
                      <a:pt x="11873" y="19680"/>
                    </a:lnTo>
                    <a:lnTo>
                      <a:pt x="12084" y="19920"/>
                    </a:lnTo>
                    <a:lnTo>
                      <a:pt x="12718" y="19920"/>
                    </a:lnTo>
                    <a:lnTo>
                      <a:pt x="12718" y="19680"/>
                    </a:lnTo>
                    <a:lnTo>
                      <a:pt x="15462" y="19680"/>
                    </a:lnTo>
                    <a:lnTo>
                      <a:pt x="15567" y="19920"/>
                    </a:lnTo>
                    <a:lnTo>
                      <a:pt x="16939" y="19920"/>
                    </a:lnTo>
                    <a:lnTo>
                      <a:pt x="16939" y="19680"/>
                    </a:lnTo>
                    <a:lnTo>
                      <a:pt x="17098" y="19440"/>
                    </a:lnTo>
                    <a:lnTo>
                      <a:pt x="17203" y="19440"/>
                    </a:lnTo>
                    <a:lnTo>
                      <a:pt x="17203" y="19200"/>
                    </a:lnTo>
                    <a:lnTo>
                      <a:pt x="17520" y="19200"/>
                    </a:lnTo>
                    <a:lnTo>
                      <a:pt x="17520" y="18720"/>
                    </a:lnTo>
                    <a:lnTo>
                      <a:pt x="17889" y="18720"/>
                    </a:lnTo>
                    <a:lnTo>
                      <a:pt x="17889" y="18240"/>
                    </a:lnTo>
                    <a:lnTo>
                      <a:pt x="17995" y="18240"/>
                    </a:lnTo>
                    <a:lnTo>
                      <a:pt x="18153" y="17760"/>
                    </a:lnTo>
                    <a:lnTo>
                      <a:pt x="18153" y="17520"/>
                    </a:lnTo>
                    <a:lnTo>
                      <a:pt x="18259" y="17280"/>
                    </a:lnTo>
                    <a:lnTo>
                      <a:pt x="18470" y="17280"/>
                    </a:lnTo>
                    <a:lnTo>
                      <a:pt x="18470" y="16960"/>
                    </a:lnTo>
                    <a:lnTo>
                      <a:pt x="18575" y="16960"/>
                    </a:lnTo>
                    <a:lnTo>
                      <a:pt x="18575" y="16800"/>
                    </a:lnTo>
                    <a:lnTo>
                      <a:pt x="18734" y="16800"/>
                    </a:lnTo>
                    <a:lnTo>
                      <a:pt x="18734" y="16560"/>
                    </a:lnTo>
                    <a:lnTo>
                      <a:pt x="18892" y="16320"/>
                    </a:lnTo>
                    <a:lnTo>
                      <a:pt x="19050" y="16320"/>
                    </a:lnTo>
                    <a:lnTo>
                      <a:pt x="19050" y="15760"/>
                    </a:lnTo>
                    <a:lnTo>
                      <a:pt x="19208" y="15760"/>
                    </a:lnTo>
                    <a:lnTo>
                      <a:pt x="19367" y="15280"/>
                    </a:lnTo>
                    <a:lnTo>
                      <a:pt x="19367" y="15120"/>
                    </a:lnTo>
                    <a:lnTo>
                      <a:pt x="19525" y="14800"/>
                    </a:lnTo>
                    <a:lnTo>
                      <a:pt x="19525" y="14320"/>
                    </a:lnTo>
                    <a:lnTo>
                      <a:pt x="19631" y="14320"/>
                    </a:lnTo>
                    <a:lnTo>
                      <a:pt x="19631" y="12880"/>
                    </a:lnTo>
                    <a:lnTo>
                      <a:pt x="19947" y="12880"/>
                    </a:lnTo>
                    <a:lnTo>
                      <a:pt x="19947" y="4400"/>
                    </a:lnTo>
                    <a:lnTo>
                      <a:pt x="19789" y="4400"/>
                    </a:lnTo>
                    <a:lnTo>
                      <a:pt x="19789" y="4080"/>
                    </a:lnTo>
                    <a:lnTo>
                      <a:pt x="19631" y="4080"/>
                    </a:lnTo>
                    <a:lnTo>
                      <a:pt x="19631" y="3840"/>
                    </a:lnTo>
                    <a:lnTo>
                      <a:pt x="18892" y="3840"/>
                    </a:lnTo>
                    <a:lnTo>
                      <a:pt x="18892" y="3600"/>
                    </a:lnTo>
                    <a:lnTo>
                      <a:pt x="18734" y="3600"/>
                    </a:lnTo>
                    <a:lnTo>
                      <a:pt x="18734" y="3840"/>
                    </a:lnTo>
                    <a:lnTo>
                      <a:pt x="17520" y="3840"/>
                    </a:lnTo>
                    <a:lnTo>
                      <a:pt x="17520" y="3440"/>
                    </a:lnTo>
                    <a:lnTo>
                      <a:pt x="17203" y="3120"/>
                    </a:lnTo>
                    <a:lnTo>
                      <a:pt x="16939" y="3120"/>
                    </a:lnTo>
                    <a:lnTo>
                      <a:pt x="16939" y="2880"/>
                    </a:lnTo>
                    <a:lnTo>
                      <a:pt x="16781" y="2880"/>
                    </a:lnTo>
                    <a:lnTo>
                      <a:pt x="16623" y="2400"/>
                    </a:lnTo>
                    <a:lnTo>
                      <a:pt x="16464" y="2400"/>
                    </a:lnTo>
                    <a:lnTo>
                      <a:pt x="16306" y="2160"/>
                    </a:lnTo>
                    <a:lnTo>
                      <a:pt x="16148" y="2160"/>
                    </a:lnTo>
                    <a:lnTo>
                      <a:pt x="16148" y="1920"/>
                    </a:lnTo>
                    <a:lnTo>
                      <a:pt x="15831" y="1920"/>
                    </a:lnTo>
                    <a:lnTo>
                      <a:pt x="15726" y="1680"/>
                    </a:lnTo>
                    <a:lnTo>
                      <a:pt x="15726" y="1120"/>
                    </a:lnTo>
                    <a:lnTo>
                      <a:pt x="15251" y="1120"/>
                    </a:lnTo>
                    <a:lnTo>
                      <a:pt x="15145" y="960"/>
                    </a:lnTo>
                    <a:lnTo>
                      <a:pt x="14934" y="960"/>
                    </a:lnTo>
                    <a:lnTo>
                      <a:pt x="14776" y="720"/>
                    </a:lnTo>
                    <a:lnTo>
                      <a:pt x="14617" y="720"/>
                    </a:lnTo>
                    <a:lnTo>
                      <a:pt x="14617" y="480"/>
                    </a:lnTo>
                    <a:lnTo>
                      <a:pt x="11873" y="480"/>
                    </a:lnTo>
                    <a:lnTo>
                      <a:pt x="11768" y="240"/>
                    </a:lnTo>
                    <a:lnTo>
                      <a:pt x="11451" y="240"/>
                    </a:lnTo>
                    <a:lnTo>
                      <a:pt x="11346" y="0"/>
                    </a:lnTo>
                    <a:lnTo>
                      <a:pt x="3588" y="0"/>
                    </a:lnTo>
                    <a:lnTo>
                      <a:pt x="3588" y="480"/>
                    </a:lnTo>
                    <a:lnTo>
                      <a:pt x="3377" y="480"/>
                    </a:lnTo>
                    <a:lnTo>
                      <a:pt x="3377" y="960"/>
                    </a:lnTo>
                    <a:lnTo>
                      <a:pt x="3272" y="960"/>
                    </a:lnTo>
                    <a:lnTo>
                      <a:pt x="3272" y="1680"/>
                    </a:lnTo>
                    <a:lnTo>
                      <a:pt x="3113" y="1680"/>
                    </a:lnTo>
                    <a:lnTo>
                      <a:pt x="3113" y="1920"/>
                    </a:lnTo>
                    <a:lnTo>
                      <a:pt x="3008" y="1920"/>
                    </a:lnTo>
                    <a:lnTo>
                      <a:pt x="3008" y="2160"/>
                    </a:lnTo>
                    <a:lnTo>
                      <a:pt x="2797" y="2160"/>
                    </a:lnTo>
                    <a:lnTo>
                      <a:pt x="2797" y="2640"/>
                    </a:lnTo>
                    <a:lnTo>
                      <a:pt x="2480" y="2640"/>
                    </a:lnTo>
                    <a:lnTo>
                      <a:pt x="2375" y="2880"/>
                    </a:lnTo>
                    <a:lnTo>
                      <a:pt x="2058" y="2880"/>
                    </a:lnTo>
                    <a:lnTo>
                      <a:pt x="1900" y="3120"/>
                    </a:lnTo>
                    <a:lnTo>
                      <a:pt x="1741" y="3600"/>
                    </a:lnTo>
                    <a:lnTo>
                      <a:pt x="1636" y="3600"/>
                    </a:lnTo>
                    <a:lnTo>
                      <a:pt x="1636" y="3840"/>
                    </a:lnTo>
                    <a:lnTo>
                      <a:pt x="1478" y="3840"/>
                    </a:lnTo>
                    <a:lnTo>
                      <a:pt x="0" y="7200"/>
                    </a:lnTo>
                    <a:lnTo>
                      <a:pt x="1108" y="8240"/>
                    </a:lnTo>
                    <a:lnTo>
                      <a:pt x="1108" y="8720"/>
                    </a:lnTo>
                    <a:lnTo>
                      <a:pt x="950" y="8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844" y="10960"/>
                    </a:lnTo>
                    <a:lnTo>
                      <a:pt x="844" y="12880"/>
                    </a:lnTo>
                    <a:lnTo>
                      <a:pt x="844" y="12640"/>
                    </a:lnTo>
                    <a:lnTo>
                      <a:pt x="844" y="14560"/>
                    </a:lnTo>
                    <a:lnTo>
                      <a:pt x="950" y="14560"/>
                    </a:lnTo>
                    <a:lnTo>
                      <a:pt x="4169" y="15120"/>
                    </a:lnTo>
                    <a:lnTo>
                      <a:pt x="4169" y="14800"/>
                    </a:lnTo>
                    <a:lnTo>
                      <a:pt x="4327" y="14560"/>
                    </a:lnTo>
                    <a:lnTo>
                      <a:pt x="4485" y="14560"/>
                    </a:lnTo>
                    <a:lnTo>
                      <a:pt x="6332" y="14080"/>
                    </a:lnTo>
                    <a:lnTo>
                      <a:pt x="6121" y="1432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0" name="Freeform 70"/>
              <p:cNvSpPr>
                <a:spLocks/>
              </p:cNvSpPr>
              <p:nvPr/>
            </p:nvSpPr>
            <p:spPr bwMode="auto">
              <a:xfrm>
                <a:off x="4123" y="2860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1" name="Freeform 71"/>
              <p:cNvSpPr>
                <a:spLocks/>
              </p:cNvSpPr>
              <p:nvPr/>
            </p:nvSpPr>
            <p:spPr bwMode="auto">
              <a:xfrm>
                <a:off x="4154" y="2714"/>
                <a:ext cx="125" cy="149"/>
              </a:xfrm>
              <a:custGeom>
                <a:avLst/>
                <a:gdLst>
                  <a:gd name="T0" fmla="*/ 767 w 20000"/>
                  <a:gd name="T1" fmla="*/ 17628 h 20000"/>
                  <a:gd name="T2" fmla="*/ 511 w 20000"/>
                  <a:gd name="T3" fmla="*/ 17358 h 20000"/>
                  <a:gd name="T4" fmla="*/ 0 w 20000"/>
                  <a:gd name="T5" fmla="*/ 11375 h 20000"/>
                  <a:gd name="T6" fmla="*/ 0 w 20000"/>
                  <a:gd name="T7" fmla="*/ 5768 h 20000"/>
                  <a:gd name="T8" fmla="*/ 767 w 20000"/>
                  <a:gd name="T9" fmla="*/ 2749 h 20000"/>
                  <a:gd name="T10" fmla="*/ 1342 w 20000"/>
                  <a:gd name="T11" fmla="*/ 1887 h 20000"/>
                  <a:gd name="T12" fmla="*/ 1853 w 20000"/>
                  <a:gd name="T13" fmla="*/ 1294 h 20000"/>
                  <a:gd name="T14" fmla="*/ 2875 w 20000"/>
                  <a:gd name="T15" fmla="*/ 1024 h 20000"/>
                  <a:gd name="T16" fmla="*/ 3131 w 20000"/>
                  <a:gd name="T17" fmla="*/ 701 h 20000"/>
                  <a:gd name="T18" fmla="*/ 3642 w 20000"/>
                  <a:gd name="T19" fmla="*/ 431 h 20000"/>
                  <a:gd name="T20" fmla="*/ 6901 w 20000"/>
                  <a:gd name="T21" fmla="*/ 0 h 20000"/>
                  <a:gd name="T22" fmla="*/ 10160 w 20000"/>
                  <a:gd name="T23" fmla="*/ 162 h 20000"/>
                  <a:gd name="T24" fmla="*/ 13035 w 20000"/>
                  <a:gd name="T25" fmla="*/ 701 h 20000"/>
                  <a:gd name="T26" fmla="*/ 14313 w 20000"/>
                  <a:gd name="T27" fmla="*/ 1887 h 20000"/>
                  <a:gd name="T28" fmla="*/ 15911 w 20000"/>
                  <a:gd name="T29" fmla="*/ 2749 h 20000"/>
                  <a:gd name="T30" fmla="*/ 17700 w 20000"/>
                  <a:gd name="T31" fmla="*/ 2749 h 20000"/>
                  <a:gd name="T32" fmla="*/ 17955 w 20000"/>
                  <a:gd name="T33" fmla="*/ 3019 h 20000"/>
                  <a:gd name="T34" fmla="*/ 18211 w 20000"/>
                  <a:gd name="T35" fmla="*/ 3612 h 20000"/>
                  <a:gd name="T36" fmla="*/ 18466 w 20000"/>
                  <a:gd name="T37" fmla="*/ 4205 h 20000"/>
                  <a:gd name="T38" fmla="*/ 18978 w 20000"/>
                  <a:gd name="T39" fmla="*/ 5121 h 20000"/>
                  <a:gd name="T40" fmla="*/ 19936 w 20000"/>
                  <a:gd name="T41" fmla="*/ 8518 h 20000"/>
                  <a:gd name="T42" fmla="*/ 19936 w 20000"/>
                  <a:gd name="T43" fmla="*/ 11375 h 20000"/>
                  <a:gd name="T44" fmla="*/ 18722 w 20000"/>
                  <a:gd name="T45" fmla="*/ 15040 h 20000"/>
                  <a:gd name="T46" fmla="*/ 18466 w 20000"/>
                  <a:gd name="T47" fmla="*/ 15633 h 20000"/>
                  <a:gd name="T48" fmla="*/ 18211 w 20000"/>
                  <a:gd name="T49" fmla="*/ 16173 h 20000"/>
                  <a:gd name="T50" fmla="*/ 17955 w 20000"/>
                  <a:gd name="T51" fmla="*/ 16496 h 20000"/>
                  <a:gd name="T52" fmla="*/ 16933 w 20000"/>
                  <a:gd name="T53" fmla="*/ 16765 h 20000"/>
                  <a:gd name="T54" fmla="*/ 15911 w 20000"/>
                  <a:gd name="T55" fmla="*/ 17035 h 20000"/>
                  <a:gd name="T56" fmla="*/ 12460 w 20000"/>
                  <a:gd name="T57" fmla="*/ 16981 h 20000"/>
                  <a:gd name="T58" fmla="*/ 11182 w 20000"/>
                  <a:gd name="T59" fmla="*/ 17358 h 20000"/>
                  <a:gd name="T60" fmla="*/ 10415 w 20000"/>
                  <a:gd name="T61" fmla="*/ 17951 h 20000"/>
                  <a:gd name="T62" fmla="*/ 9649 w 20000"/>
                  <a:gd name="T63" fmla="*/ 18491 h 20000"/>
                  <a:gd name="T64" fmla="*/ 9073 w 20000"/>
                  <a:gd name="T65" fmla="*/ 19084 h 20000"/>
                  <a:gd name="T66" fmla="*/ 8882 w 20000"/>
                  <a:gd name="T67" fmla="*/ 19353 h 20000"/>
                  <a:gd name="T68" fmla="*/ 7284 w 20000"/>
                  <a:gd name="T69" fmla="*/ 19677 h 20000"/>
                  <a:gd name="T70" fmla="*/ 3898 w 20000"/>
                  <a:gd name="T71" fmla="*/ 19353 h 20000"/>
                  <a:gd name="T72" fmla="*/ 1534 w 20000"/>
                  <a:gd name="T73" fmla="*/ 188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17951"/>
                    </a:moveTo>
                    <a:lnTo>
                      <a:pt x="767" y="17628"/>
                    </a:lnTo>
                    <a:lnTo>
                      <a:pt x="767" y="17035"/>
                    </a:lnTo>
                    <a:lnTo>
                      <a:pt x="511" y="17358"/>
                    </a:lnTo>
                    <a:lnTo>
                      <a:pt x="319" y="14286"/>
                    </a:lnTo>
                    <a:lnTo>
                      <a:pt x="0" y="11375"/>
                    </a:lnTo>
                    <a:lnTo>
                      <a:pt x="0" y="8518"/>
                    </a:lnTo>
                    <a:lnTo>
                      <a:pt x="0" y="5768"/>
                    </a:lnTo>
                    <a:lnTo>
                      <a:pt x="767" y="2749"/>
                    </a:lnTo>
                    <a:lnTo>
                      <a:pt x="1022" y="2156"/>
                    </a:lnTo>
                    <a:lnTo>
                      <a:pt x="1342" y="1887"/>
                    </a:lnTo>
                    <a:lnTo>
                      <a:pt x="1342" y="1294"/>
                    </a:lnTo>
                    <a:lnTo>
                      <a:pt x="1853" y="1294"/>
                    </a:lnTo>
                    <a:lnTo>
                      <a:pt x="2109" y="1024"/>
                    </a:lnTo>
                    <a:lnTo>
                      <a:pt x="2875" y="1024"/>
                    </a:lnTo>
                    <a:lnTo>
                      <a:pt x="2875" y="701"/>
                    </a:lnTo>
                    <a:lnTo>
                      <a:pt x="3131" y="701"/>
                    </a:lnTo>
                    <a:lnTo>
                      <a:pt x="3387" y="431"/>
                    </a:lnTo>
                    <a:lnTo>
                      <a:pt x="3642" y="431"/>
                    </a:lnTo>
                    <a:lnTo>
                      <a:pt x="4984" y="162"/>
                    </a:lnTo>
                    <a:lnTo>
                      <a:pt x="6901" y="0"/>
                    </a:lnTo>
                    <a:lnTo>
                      <a:pt x="7476" y="162"/>
                    </a:lnTo>
                    <a:lnTo>
                      <a:pt x="10160" y="162"/>
                    </a:lnTo>
                    <a:lnTo>
                      <a:pt x="11438" y="162"/>
                    </a:lnTo>
                    <a:lnTo>
                      <a:pt x="13035" y="701"/>
                    </a:lnTo>
                    <a:lnTo>
                      <a:pt x="13482" y="1024"/>
                    </a:lnTo>
                    <a:lnTo>
                      <a:pt x="14313" y="1887"/>
                    </a:lnTo>
                    <a:lnTo>
                      <a:pt x="15911" y="2426"/>
                    </a:lnTo>
                    <a:lnTo>
                      <a:pt x="15911" y="2749"/>
                    </a:lnTo>
                    <a:lnTo>
                      <a:pt x="16166" y="3019"/>
                    </a:lnTo>
                    <a:lnTo>
                      <a:pt x="17700" y="2749"/>
                    </a:lnTo>
                    <a:lnTo>
                      <a:pt x="17955" y="2749"/>
                    </a:lnTo>
                    <a:lnTo>
                      <a:pt x="17955" y="3019"/>
                    </a:lnTo>
                    <a:lnTo>
                      <a:pt x="18211" y="3342"/>
                    </a:lnTo>
                    <a:lnTo>
                      <a:pt x="18211" y="3612"/>
                    </a:lnTo>
                    <a:lnTo>
                      <a:pt x="18466" y="3612"/>
                    </a:lnTo>
                    <a:lnTo>
                      <a:pt x="18466" y="4205"/>
                    </a:lnTo>
                    <a:lnTo>
                      <a:pt x="18978" y="4205"/>
                    </a:lnTo>
                    <a:lnTo>
                      <a:pt x="18978" y="5121"/>
                    </a:lnTo>
                    <a:lnTo>
                      <a:pt x="19233" y="5714"/>
                    </a:lnTo>
                    <a:lnTo>
                      <a:pt x="19936" y="8518"/>
                    </a:lnTo>
                    <a:lnTo>
                      <a:pt x="19936" y="11375"/>
                    </a:lnTo>
                    <a:lnTo>
                      <a:pt x="18978" y="14447"/>
                    </a:lnTo>
                    <a:lnTo>
                      <a:pt x="18722" y="15040"/>
                    </a:lnTo>
                    <a:lnTo>
                      <a:pt x="18722" y="15310"/>
                    </a:lnTo>
                    <a:lnTo>
                      <a:pt x="18466" y="15633"/>
                    </a:lnTo>
                    <a:lnTo>
                      <a:pt x="18211" y="15633"/>
                    </a:lnTo>
                    <a:lnTo>
                      <a:pt x="18211" y="16173"/>
                    </a:lnTo>
                    <a:lnTo>
                      <a:pt x="17955" y="16173"/>
                    </a:lnTo>
                    <a:lnTo>
                      <a:pt x="17955" y="16496"/>
                    </a:lnTo>
                    <a:lnTo>
                      <a:pt x="17444" y="16496"/>
                    </a:lnTo>
                    <a:lnTo>
                      <a:pt x="16933" y="16765"/>
                    </a:lnTo>
                    <a:lnTo>
                      <a:pt x="16166" y="16765"/>
                    </a:lnTo>
                    <a:lnTo>
                      <a:pt x="15911" y="17035"/>
                    </a:lnTo>
                    <a:lnTo>
                      <a:pt x="14952" y="16981"/>
                    </a:lnTo>
                    <a:lnTo>
                      <a:pt x="12460" y="16981"/>
                    </a:lnTo>
                    <a:lnTo>
                      <a:pt x="11949" y="17358"/>
                    </a:lnTo>
                    <a:lnTo>
                      <a:pt x="11182" y="17358"/>
                    </a:lnTo>
                    <a:lnTo>
                      <a:pt x="10927" y="17628"/>
                    </a:lnTo>
                    <a:lnTo>
                      <a:pt x="10415" y="17951"/>
                    </a:lnTo>
                    <a:lnTo>
                      <a:pt x="10160" y="18491"/>
                    </a:lnTo>
                    <a:lnTo>
                      <a:pt x="9649" y="18491"/>
                    </a:lnTo>
                    <a:lnTo>
                      <a:pt x="9329" y="19084"/>
                    </a:lnTo>
                    <a:lnTo>
                      <a:pt x="9073" y="19084"/>
                    </a:lnTo>
                    <a:lnTo>
                      <a:pt x="9073" y="19353"/>
                    </a:lnTo>
                    <a:lnTo>
                      <a:pt x="8882" y="19353"/>
                    </a:lnTo>
                    <a:lnTo>
                      <a:pt x="8307" y="19677"/>
                    </a:lnTo>
                    <a:lnTo>
                      <a:pt x="7284" y="19677"/>
                    </a:lnTo>
                    <a:lnTo>
                      <a:pt x="7029" y="19946"/>
                    </a:lnTo>
                    <a:lnTo>
                      <a:pt x="3898" y="19353"/>
                    </a:lnTo>
                    <a:lnTo>
                      <a:pt x="1534" y="18814"/>
                    </a:lnTo>
                    <a:lnTo>
                      <a:pt x="1022" y="1795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2" name="Freeform 72"/>
              <p:cNvSpPr>
                <a:spLocks/>
              </p:cNvSpPr>
              <p:nvPr/>
            </p:nvSpPr>
            <p:spPr bwMode="auto">
              <a:xfrm>
                <a:off x="3842" y="2714"/>
                <a:ext cx="94" cy="155"/>
              </a:xfrm>
              <a:custGeom>
                <a:avLst/>
                <a:gdLst>
                  <a:gd name="T0" fmla="*/ 18979 w 20000"/>
                  <a:gd name="T1" fmla="*/ 18705 h 20000"/>
                  <a:gd name="T2" fmla="*/ 19915 w 20000"/>
                  <a:gd name="T3" fmla="*/ 18964 h 20000"/>
                  <a:gd name="T4" fmla="*/ 19915 w 20000"/>
                  <a:gd name="T5" fmla="*/ 7150 h 20000"/>
                  <a:gd name="T6" fmla="*/ 19574 w 20000"/>
                  <a:gd name="T7" fmla="*/ 6684 h 20000"/>
                  <a:gd name="T8" fmla="*/ 19149 w 20000"/>
                  <a:gd name="T9" fmla="*/ 5492 h 20000"/>
                  <a:gd name="T10" fmla="*/ 18298 w 20000"/>
                  <a:gd name="T11" fmla="*/ 4249 h 20000"/>
                  <a:gd name="T12" fmla="*/ 17872 w 20000"/>
                  <a:gd name="T13" fmla="*/ 3057 h 20000"/>
                  <a:gd name="T14" fmla="*/ 17106 w 20000"/>
                  <a:gd name="T15" fmla="*/ 2642 h 20000"/>
                  <a:gd name="T16" fmla="*/ 16596 w 20000"/>
                  <a:gd name="T17" fmla="*/ 2228 h 20000"/>
                  <a:gd name="T18" fmla="*/ 15404 w 20000"/>
                  <a:gd name="T19" fmla="*/ 1658 h 20000"/>
                  <a:gd name="T20" fmla="*/ 14553 w 20000"/>
                  <a:gd name="T21" fmla="*/ 1658 h 20000"/>
                  <a:gd name="T22" fmla="*/ 14128 w 20000"/>
                  <a:gd name="T23" fmla="*/ 1192 h 20000"/>
                  <a:gd name="T24" fmla="*/ 14553 w 20000"/>
                  <a:gd name="T25" fmla="*/ 984 h 20000"/>
                  <a:gd name="T26" fmla="*/ 14128 w 20000"/>
                  <a:gd name="T27" fmla="*/ 829 h 20000"/>
                  <a:gd name="T28" fmla="*/ 12936 w 20000"/>
                  <a:gd name="T29" fmla="*/ 829 h 20000"/>
                  <a:gd name="T30" fmla="*/ 12936 w 20000"/>
                  <a:gd name="T31" fmla="*/ 415 h 20000"/>
                  <a:gd name="T32" fmla="*/ 12426 w 20000"/>
                  <a:gd name="T33" fmla="*/ 415 h 20000"/>
                  <a:gd name="T34" fmla="*/ 12085 w 20000"/>
                  <a:gd name="T35" fmla="*/ 207 h 20000"/>
                  <a:gd name="T36" fmla="*/ 11234 w 20000"/>
                  <a:gd name="T37" fmla="*/ 0 h 20000"/>
                  <a:gd name="T38" fmla="*/ 1702 w 20000"/>
                  <a:gd name="T39" fmla="*/ 0 h 20000"/>
                  <a:gd name="T40" fmla="*/ 1702 w 20000"/>
                  <a:gd name="T41" fmla="*/ 207 h 20000"/>
                  <a:gd name="T42" fmla="*/ 1277 w 20000"/>
                  <a:gd name="T43" fmla="*/ 415 h 20000"/>
                  <a:gd name="T44" fmla="*/ 1277 w 20000"/>
                  <a:gd name="T45" fmla="*/ 1451 h 20000"/>
                  <a:gd name="T46" fmla="*/ 851 w 20000"/>
                  <a:gd name="T47" fmla="*/ 1813 h 20000"/>
                  <a:gd name="T48" fmla="*/ 851 w 20000"/>
                  <a:gd name="T49" fmla="*/ 2021 h 20000"/>
                  <a:gd name="T50" fmla="*/ 426 w 20000"/>
                  <a:gd name="T51" fmla="*/ 2435 h 20000"/>
                  <a:gd name="T52" fmla="*/ 426 w 20000"/>
                  <a:gd name="T53" fmla="*/ 2850 h 20000"/>
                  <a:gd name="T54" fmla="*/ 0 w 20000"/>
                  <a:gd name="T55" fmla="*/ 3057 h 20000"/>
                  <a:gd name="T56" fmla="*/ 0 w 20000"/>
                  <a:gd name="T57" fmla="*/ 17927 h 20000"/>
                  <a:gd name="T58" fmla="*/ 426 w 20000"/>
                  <a:gd name="T59" fmla="*/ 18135 h 20000"/>
                  <a:gd name="T60" fmla="*/ 426 w 20000"/>
                  <a:gd name="T61" fmla="*/ 18290 h 20000"/>
                  <a:gd name="T62" fmla="*/ 851 w 20000"/>
                  <a:gd name="T63" fmla="*/ 18497 h 20000"/>
                  <a:gd name="T64" fmla="*/ 851 w 20000"/>
                  <a:gd name="T65" fmla="*/ 18705 h 20000"/>
                  <a:gd name="T66" fmla="*/ 1702 w 20000"/>
                  <a:gd name="T67" fmla="*/ 18705 h 20000"/>
                  <a:gd name="T68" fmla="*/ 1702 w 20000"/>
                  <a:gd name="T69" fmla="*/ 19119 h 20000"/>
                  <a:gd name="T70" fmla="*/ 2043 w 20000"/>
                  <a:gd name="T71" fmla="*/ 19326 h 20000"/>
                  <a:gd name="T72" fmla="*/ 2468 w 20000"/>
                  <a:gd name="T73" fmla="*/ 19326 h 20000"/>
                  <a:gd name="T74" fmla="*/ 2468 w 20000"/>
                  <a:gd name="T75" fmla="*/ 19741 h 20000"/>
                  <a:gd name="T76" fmla="*/ 2894 w 20000"/>
                  <a:gd name="T77" fmla="*/ 19948 h 20000"/>
                  <a:gd name="T78" fmla="*/ 14553 w 20000"/>
                  <a:gd name="T79" fmla="*/ 19948 h 20000"/>
                  <a:gd name="T80" fmla="*/ 14553 w 20000"/>
                  <a:gd name="T81" fmla="*/ 19741 h 20000"/>
                  <a:gd name="T82" fmla="*/ 14979 w 20000"/>
                  <a:gd name="T83" fmla="*/ 19741 h 20000"/>
                  <a:gd name="T84" fmla="*/ 14979 w 20000"/>
                  <a:gd name="T85" fmla="*/ 19534 h 20000"/>
                  <a:gd name="T86" fmla="*/ 15404 w 20000"/>
                  <a:gd name="T87" fmla="*/ 19534 h 20000"/>
                  <a:gd name="T88" fmla="*/ 15404 w 20000"/>
                  <a:gd name="T89" fmla="*/ 19326 h 20000"/>
                  <a:gd name="T90" fmla="*/ 17106 w 20000"/>
                  <a:gd name="T91" fmla="*/ 19326 h 20000"/>
                  <a:gd name="T92" fmla="*/ 17106 w 20000"/>
                  <a:gd name="T93" fmla="*/ 19119 h 20000"/>
                  <a:gd name="T94" fmla="*/ 19149 w 20000"/>
                  <a:gd name="T95" fmla="*/ 19119 h 20000"/>
                  <a:gd name="T96" fmla="*/ 19149 w 20000"/>
                  <a:gd name="T97" fmla="*/ 18964 h 20000"/>
                  <a:gd name="T98" fmla="*/ 19574 w 20000"/>
                  <a:gd name="T99" fmla="*/ 18964 h 20000"/>
                  <a:gd name="T100" fmla="*/ 18979 w 20000"/>
                  <a:gd name="T101" fmla="*/ 187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8705"/>
                    </a:moveTo>
                    <a:lnTo>
                      <a:pt x="19915" y="18964"/>
                    </a:lnTo>
                    <a:lnTo>
                      <a:pt x="19915" y="7150"/>
                    </a:lnTo>
                    <a:lnTo>
                      <a:pt x="19574" y="6684"/>
                    </a:lnTo>
                    <a:lnTo>
                      <a:pt x="19149" y="5492"/>
                    </a:lnTo>
                    <a:lnTo>
                      <a:pt x="18298" y="4249"/>
                    </a:lnTo>
                    <a:lnTo>
                      <a:pt x="17872" y="3057"/>
                    </a:lnTo>
                    <a:lnTo>
                      <a:pt x="17106" y="2642"/>
                    </a:lnTo>
                    <a:lnTo>
                      <a:pt x="16596" y="2228"/>
                    </a:lnTo>
                    <a:lnTo>
                      <a:pt x="15404" y="1658"/>
                    </a:lnTo>
                    <a:lnTo>
                      <a:pt x="14553" y="1658"/>
                    </a:lnTo>
                    <a:lnTo>
                      <a:pt x="14128" y="1192"/>
                    </a:lnTo>
                    <a:lnTo>
                      <a:pt x="14553" y="984"/>
                    </a:lnTo>
                    <a:lnTo>
                      <a:pt x="14128" y="829"/>
                    </a:lnTo>
                    <a:lnTo>
                      <a:pt x="12936" y="829"/>
                    </a:lnTo>
                    <a:lnTo>
                      <a:pt x="12936" y="415"/>
                    </a:lnTo>
                    <a:lnTo>
                      <a:pt x="12426" y="415"/>
                    </a:lnTo>
                    <a:lnTo>
                      <a:pt x="12085" y="207"/>
                    </a:lnTo>
                    <a:lnTo>
                      <a:pt x="11234" y="0"/>
                    </a:lnTo>
                    <a:lnTo>
                      <a:pt x="1702" y="0"/>
                    </a:lnTo>
                    <a:lnTo>
                      <a:pt x="1702" y="207"/>
                    </a:lnTo>
                    <a:lnTo>
                      <a:pt x="1277" y="415"/>
                    </a:lnTo>
                    <a:lnTo>
                      <a:pt x="1277" y="1451"/>
                    </a:lnTo>
                    <a:lnTo>
                      <a:pt x="851" y="1813"/>
                    </a:lnTo>
                    <a:lnTo>
                      <a:pt x="851" y="2021"/>
                    </a:lnTo>
                    <a:lnTo>
                      <a:pt x="426" y="2435"/>
                    </a:lnTo>
                    <a:lnTo>
                      <a:pt x="426" y="2850"/>
                    </a:lnTo>
                    <a:lnTo>
                      <a:pt x="0" y="3057"/>
                    </a:lnTo>
                    <a:lnTo>
                      <a:pt x="0" y="17927"/>
                    </a:lnTo>
                    <a:lnTo>
                      <a:pt x="426" y="18135"/>
                    </a:lnTo>
                    <a:lnTo>
                      <a:pt x="426" y="18290"/>
                    </a:lnTo>
                    <a:lnTo>
                      <a:pt x="851" y="18497"/>
                    </a:lnTo>
                    <a:lnTo>
                      <a:pt x="851" y="18705"/>
                    </a:lnTo>
                    <a:lnTo>
                      <a:pt x="1702" y="18705"/>
                    </a:lnTo>
                    <a:lnTo>
                      <a:pt x="1702" y="19119"/>
                    </a:lnTo>
                    <a:lnTo>
                      <a:pt x="2043" y="19326"/>
                    </a:lnTo>
                    <a:lnTo>
                      <a:pt x="2468" y="19326"/>
                    </a:lnTo>
                    <a:lnTo>
                      <a:pt x="2468" y="19741"/>
                    </a:lnTo>
                    <a:lnTo>
                      <a:pt x="2894" y="19948"/>
                    </a:lnTo>
                    <a:lnTo>
                      <a:pt x="14553" y="19948"/>
                    </a:lnTo>
                    <a:lnTo>
                      <a:pt x="14553" y="19741"/>
                    </a:lnTo>
                    <a:lnTo>
                      <a:pt x="14979" y="19741"/>
                    </a:lnTo>
                    <a:lnTo>
                      <a:pt x="14979" y="19534"/>
                    </a:lnTo>
                    <a:lnTo>
                      <a:pt x="15404" y="19534"/>
                    </a:lnTo>
                    <a:lnTo>
                      <a:pt x="15404" y="19326"/>
                    </a:lnTo>
                    <a:lnTo>
                      <a:pt x="17106" y="19326"/>
                    </a:lnTo>
                    <a:lnTo>
                      <a:pt x="17106" y="19119"/>
                    </a:lnTo>
                    <a:lnTo>
                      <a:pt x="19149" y="19119"/>
                    </a:lnTo>
                    <a:lnTo>
                      <a:pt x="19149" y="18964"/>
                    </a:lnTo>
                    <a:lnTo>
                      <a:pt x="19574" y="18964"/>
                    </a:lnTo>
                    <a:lnTo>
                      <a:pt x="18979" y="18705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3" name="Freeform 73"/>
              <p:cNvSpPr>
                <a:spLocks/>
              </p:cNvSpPr>
              <p:nvPr/>
            </p:nvSpPr>
            <p:spPr bwMode="auto">
              <a:xfrm>
                <a:off x="3811" y="2604"/>
                <a:ext cx="81" cy="174"/>
              </a:xfrm>
              <a:custGeom>
                <a:avLst/>
                <a:gdLst>
                  <a:gd name="T0" fmla="*/ 2475 w 20000"/>
                  <a:gd name="T1" fmla="*/ 14839 h 20000"/>
                  <a:gd name="T2" fmla="*/ 2277 w 20000"/>
                  <a:gd name="T3" fmla="*/ 14516 h 20000"/>
                  <a:gd name="T4" fmla="*/ 1782 w 20000"/>
                  <a:gd name="T5" fmla="*/ 14332 h 20000"/>
                  <a:gd name="T6" fmla="*/ 1386 w 20000"/>
                  <a:gd name="T7" fmla="*/ 13871 h 20000"/>
                  <a:gd name="T8" fmla="*/ 891 w 20000"/>
                  <a:gd name="T9" fmla="*/ 13548 h 20000"/>
                  <a:gd name="T10" fmla="*/ 594 w 20000"/>
                  <a:gd name="T11" fmla="*/ 13088 h 20000"/>
                  <a:gd name="T12" fmla="*/ 198 w 20000"/>
                  <a:gd name="T13" fmla="*/ 12488 h 20000"/>
                  <a:gd name="T14" fmla="*/ 0 w 20000"/>
                  <a:gd name="T15" fmla="*/ 2995 h 20000"/>
                  <a:gd name="T16" fmla="*/ 891 w 20000"/>
                  <a:gd name="T17" fmla="*/ 2396 h 20000"/>
                  <a:gd name="T18" fmla="*/ 1089 w 20000"/>
                  <a:gd name="T19" fmla="*/ 1751 h 20000"/>
                  <a:gd name="T20" fmla="*/ 1782 w 20000"/>
                  <a:gd name="T21" fmla="*/ 1429 h 20000"/>
                  <a:gd name="T22" fmla="*/ 2277 w 20000"/>
                  <a:gd name="T23" fmla="*/ 1152 h 20000"/>
                  <a:gd name="T24" fmla="*/ 2772 w 20000"/>
                  <a:gd name="T25" fmla="*/ 968 h 20000"/>
                  <a:gd name="T26" fmla="*/ 3663 w 20000"/>
                  <a:gd name="T27" fmla="*/ 783 h 20000"/>
                  <a:gd name="T28" fmla="*/ 4059 w 20000"/>
                  <a:gd name="T29" fmla="*/ 599 h 20000"/>
                  <a:gd name="T30" fmla="*/ 5248 w 20000"/>
                  <a:gd name="T31" fmla="*/ 369 h 20000"/>
                  <a:gd name="T32" fmla="*/ 6139 w 20000"/>
                  <a:gd name="T33" fmla="*/ 323 h 20000"/>
                  <a:gd name="T34" fmla="*/ 7426 w 20000"/>
                  <a:gd name="T35" fmla="*/ 92 h 20000"/>
                  <a:gd name="T36" fmla="*/ 13069 w 20000"/>
                  <a:gd name="T37" fmla="*/ 92 h 20000"/>
                  <a:gd name="T38" fmla="*/ 14059 w 20000"/>
                  <a:gd name="T39" fmla="*/ 184 h 20000"/>
                  <a:gd name="T40" fmla="*/ 15446 w 20000"/>
                  <a:gd name="T41" fmla="*/ 461 h 20000"/>
                  <a:gd name="T42" fmla="*/ 16040 w 20000"/>
                  <a:gd name="T43" fmla="*/ 645 h 20000"/>
                  <a:gd name="T44" fmla="*/ 16832 w 20000"/>
                  <a:gd name="T45" fmla="*/ 1152 h 20000"/>
                  <a:gd name="T46" fmla="*/ 17525 w 20000"/>
                  <a:gd name="T47" fmla="*/ 1613 h 20000"/>
                  <a:gd name="T48" fmla="*/ 18218 w 20000"/>
                  <a:gd name="T49" fmla="*/ 3410 h 20000"/>
                  <a:gd name="T50" fmla="*/ 19109 w 20000"/>
                  <a:gd name="T51" fmla="*/ 4378 h 20000"/>
                  <a:gd name="T52" fmla="*/ 19505 w 20000"/>
                  <a:gd name="T53" fmla="*/ 5899 h 20000"/>
                  <a:gd name="T54" fmla="*/ 19901 w 20000"/>
                  <a:gd name="T55" fmla="*/ 17696 h 20000"/>
                  <a:gd name="T56" fmla="*/ 19505 w 20000"/>
                  <a:gd name="T57" fmla="*/ 18479 h 20000"/>
                  <a:gd name="T58" fmla="*/ 18812 w 20000"/>
                  <a:gd name="T59" fmla="*/ 18894 h 20000"/>
                  <a:gd name="T60" fmla="*/ 18416 w 20000"/>
                  <a:gd name="T61" fmla="*/ 19263 h 20000"/>
                  <a:gd name="T62" fmla="*/ 16931 w 20000"/>
                  <a:gd name="T63" fmla="*/ 19631 h 20000"/>
                  <a:gd name="T64" fmla="*/ 15446 w 20000"/>
                  <a:gd name="T65" fmla="*/ 19862 h 20000"/>
                  <a:gd name="T66" fmla="*/ 8614 w 20000"/>
                  <a:gd name="T67" fmla="*/ 19954 h 20000"/>
                  <a:gd name="T68" fmla="*/ 7723 w 20000"/>
                  <a:gd name="T69" fmla="*/ 19770 h 20000"/>
                  <a:gd name="T70" fmla="*/ 7030 w 20000"/>
                  <a:gd name="T71" fmla="*/ 19631 h 20000"/>
                  <a:gd name="T72" fmla="*/ 6139 w 20000"/>
                  <a:gd name="T73" fmla="*/ 19401 h 20000"/>
                  <a:gd name="T74" fmla="*/ 5644 w 20000"/>
                  <a:gd name="T75" fmla="*/ 19171 h 20000"/>
                  <a:gd name="T76" fmla="*/ 5050 w 20000"/>
                  <a:gd name="T77" fmla="*/ 18802 h 20000"/>
                  <a:gd name="T78" fmla="*/ 3861 w 20000"/>
                  <a:gd name="T79" fmla="*/ 18295 h 20000"/>
                  <a:gd name="T80" fmla="*/ 3663 w 20000"/>
                  <a:gd name="T81" fmla="*/ 18018 h 20000"/>
                  <a:gd name="T82" fmla="*/ 3168 w 20000"/>
                  <a:gd name="T83" fmla="*/ 17235 h 20000"/>
                  <a:gd name="T84" fmla="*/ 2970 w 20000"/>
                  <a:gd name="T85" fmla="*/ 16728 h 20000"/>
                  <a:gd name="T86" fmla="*/ 247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2772" y="15207"/>
                    </a:moveTo>
                    <a:lnTo>
                      <a:pt x="2772" y="14839"/>
                    </a:lnTo>
                    <a:lnTo>
                      <a:pt x="2475" y="14839"/>
                    </a:lnTo>
                    <a:lnTo>
                      <a:pt x="2475" y="14747"/>
                    </a:lnTo>
                    <a:lnTo>
                      <a:pt x="2277" y="14608"/>
                    </a:lnTo>
                    <a:lnTo>
                      <a:pt x="2277" y="14516"/>
                    </a:lnTo>
                    <a:lnTo>
                      <a:pt x="2079" y="14516"/>
                    </a:lnTo>
                    <a:lnTo>
                      <a:pt x="2079" y="14332"/>
                    </a:lnTo>
                    <a:lnTo>
                      <a:pt x="1782" y="14332"/>
                    </a:lnTo>
                    <a:lnTo>
                      <a:pt x="1782" y="14147"/>
                    </a:lnTo>
                    <a:lnTo>
                      <a:pt x="1386" y="13917"/>
                    </a:lnTo>
                    <a:lnTo>
                      <a:pt x="1386" y="13871"/>
                    </a:lnTo>
                    <a:lnTo>
                      <a:pt x="1089" y="13779"/>
                    </a:lnTo>
                    <a:lnTo>
                      <a:pt x="1089" y="13548"/>
                    </a:lnTo>
                    <a:lnTo>
                      <a:pt x="891" y="13548"/>
                    </a:lnTo>
                    <a:lnTo>
                      <a:pt x="891" y="13364"/>
                    </a:lnTo>
                    <a:lnTo>
                      <a:pt x="594" y="13272"/>
                    </a:lnTo>
                    <a:lnTo>
                      <a:pt x="594" y="13088"/>
                    </a:lnTo>
                    <a:lnTo>
                      <a:pt x="495" y="12949"/>
                    </a:lnTo>
                    <a:lnTo>
                      <a:pt x="495" y="12581"/>
                    </a:lnTo>
                    <a:lnTo>
                      <a:pt x="198" y="12488"/>
                    </a:lnTo>
                    <a:lnTo>
                      <a:pt x="198" y="11843"/>
                    </a:lnTo>
                    <a:lnTo>
                      <a:pt x="0" y="11705"/>
                    </a:lnTo>
                    <a:lnTo>
                      <a:pt x="0" y="2995"/>
                    </a:lnTo>
                    <a:lnTo>
                      <a:pt x="198" y="2811"/>
                    </a:lnTo>
                    <a:lnTo>
                      <a:pt x="594" y="2581"/>
                    </a:lnTo>
                    <a:lnTo>
                      <a:pt x="891" y="2396"/>
                    </a:lnTo>
                    <a:lnTo>
                      <a:pt x="891" y="1935"/>
                    </a:lnTo>
                    <a:lnTo>
                      <a:pt x="1089" y="1843"/>
                    </a:lnTo>
                    <a:lnTo>
                      <a:pt x="1089" y="1751"/>
                    </a:lnTo>
                    <a:lnTo>
                      <a:pt x="1584" y="1613"/>
                    </a:lnTo>
                    <a:lnTo>
                      <a:pt x="1584" y="1567"/>
                    </a:lnTo>
                    <a:lnTo>
                      <a:pt x="1782" y="1429"/>
                    </a:lnTo>
                    <a:lnTo>
                      <a:pt x="1782" y="1336"/>
                    </a:lnTo>
                    <a:lnTo>
                      <a:pt x="2079" y="1290"/>
                    </a:lnTo>
                    <a:lnTo>
                      <a:pt x="2277" y="1152"/>
                    </a:lnTo>
                    <a:lnTo>
                      <a:pt x="2475" y="1152"/>
                    </a:lnTo>
                    <a:lnTo>
                      <a:pt x="2772" y="1060"/>
                    </a:lnTo>
                    <a:lnTo>
                      <a:pt x="2772" y="968"/>
                    </a:lnTo>
                    <a:lnTo>
                      <a:pt x="2970" y="876"/>
                    </a:lnTo>
                    <a:lnTo>
                      <a:pt x="3168" y="876"/>
                    </a:lnTo>
                    <a:lnTo>
                      <a:pt x="3663" y="783"/>
                    </a:lnTo>
                    <a:lnTo>
                      <a:pt x="3663" y="645"/>
                    </a:lnTo>
                    <a:lnTo>
                      <a:pt x="3861" y="645"/>
                    </a:lnTo>
                    <a:lnTo>
                      <a:pt x="4059" y="599"/>
                    </a:lnTo>
                    <a:lnTo>
                      <a:pt x="4356" y="461"/>
                    </a:lnTo>
                    <a:lnTo>
                      <a:pt x="4752" y="461"/>
                    </a:lnTo>
                    <a:lnTo>
                      <a:pt x="5248" y="369"/>
                    </a:lnTo>
                    <a:lnTo>
                      <a:pt x="5446" y="369"/>
                    </a:lnTo>
                    <a:lnTo>
                      <a:pt x="5644" y="323"/>
                    </a:lnTo>
                    <a:lnTo>
                      <a:pt x="6139" y="323"/>
                    </a:lnTo>
                    <a:lnTo>
                      <a:pt x="6337" y="184"/>
                    </a:lnTo>
                    <a:lnTo>
                      <a:pt x="6337" y="92"/>
                    </a:lnTo>
                    <a:lnTo>
                      <a:pt x="7426" y="92"/>
                    </a:lnTo>
                    <a:lnTo>
                      <a:pt x="7723" y="0"/>
                    </a:lnTo>
                    <a:lnTo>
                      <a:pt x="12970" y="0"/>
                    </a:lnTo>
                    <a:lnTo>
                      <a:pt x="13069" y="92"/>
                    </a:lnTo>
                    <a:lnTo>
                      <a:pt x="13663" y="92"/>
                    </a:lnTo>
                    <a:lnTo>
                      <a:pt x="13861" y="184"/>
                    </a:lnTo>
                    <a:lnTo>
                      <a:pt x="14059" y="184"/>
                    </a:lnTo>
                    <a:lnTo>
                      <a:pt x="14554" y="323"/>
                    </a:lnTo>
                    <a:lnTo>
                      <a:pt x="14950" y="369"/>
                    </a:lnTo>
                    <a:lnTo>
                      <a:pt x="15446" y="461"/>
                    </a:lnTo>
                    <a:lnTo>
                      <a:pt x="15644" y="461"/>
                    </a:lnTo>
                    <a:lnTo>
                      <a:pt x="15941" y="645"/>
                    </a:lnTo>
                    <a:lnTo>
                      <a:pt x="16040" y="645"/>
                    </a:lnTo>
                    <a:lnTo>
                      <a:pt x="16337" y="876"/>
                    </a:lnTo>
                    <a:lnTo>
                      <a:pt x="16634" y="1060"/>
                    </a:lnTo>
                    <a:lnTo>
                      <a:pt x="16832" y="1152"/>
                    </a:lnTo>
                    <a:lnTo>
                      <a:pt x="16931" y="1336"/>
                    </a:lnTo>
                    <a:lnTo>
                      <a:pt x="17228" y="1567"/>
                    </a:lnTo>
                    <a:lnTo>
                      <a:pt x="17525" y="1613"/>
                    </a:lnTo>
                    <a:lnTo>
                      <a:pt x="17921" y="2258"/>
                    </a:lnTo>
                    <a:lnTo>
                      <a:pt x="18218" y="2811"/>
                    </a:lnTo>
                    <a:lnTo>
                      <a:pt x="18218" y="3410"/>
                    </a:lnTo>
                    <a:lnTo>
                      <a:pt x="18614" y="3963"/>
                    </a:lnTo>
                    <a:lnTo>
                      <a:pt x="18812" y="4147"/>
                    </a:lnTo>
                    <a:lnTo>
                      <a:pt x="19109" y="4378"/>
                    </a:lnTo>
                    <a:lnTo>
                      <a:pt x="19109" y="5115"/>
                    </a:lnTo>
                    <a:lnTo>
                      <a:pt x="19208" y="5714"/>
                    </a:lnTo>
                    <a:lnTo>
                      <a:pt x="19505" y="5899"/>
                    </a:lnTo>
                    <a:lnTo>
                      <a:pt x="19703" y="6452"/>
                    </a:lnTo>
                    <a:lnTo>
                      <a:pt x="19901" y="7051"/>
                    </a:lnTo>
                    <a:lnTo>
                      <a:pt x="19901" y="17696"/>
                    </a:lnTo>
                    <a:lnTo>
                      <a:pt x="19703" y="17834"/>
                    </a:lnTo>
                    <a:lnTo>
                      <a:pt x="19703" y="18433"/>
                    </a:lnTo>
                    <a:lnTo>
                      <a:pt x="19505" y="18479"/>
                    </a:lnTo>
                    <a:lnTo>
                      <a:pt x="19505" y="18664"/>
                    </a:lnTo>
                    <a:lnTo>
                      <a:pt x="19109" y="18802"/>
                    </a:lnTo>
                    <a:lnTo>
                      <a:pt x="18812" y="18894"/>
                    </a:lnTo>
                    <a:lnTo>
                      <a:pt x="18812" y="19124"/>
                    </a:lnTo>
                    <a:lnTo>
                      <a:pt x="18614" y="19171"/>
                    </a:lnTo>
                    <a:lnTo>
                      <a:pt x="18416" y="19263"/>
                    </a:lnTo>
                    <a:lnTo>
                      <a:pt x="17921" y="19401"/>
                    </a:lnTo>
                    <a:lnTo>
                      <a:pt x="17525" y="19585"/>
                    </a:lnTo>
                    <a:lnTo>
                      <a:pt x="16931" y="19631"/>
                    </a:lnTo>
                    <a:lnTo>
                      <a:pt x="16832" y="19631"/>
                    </a:lnTo>
                    <a:lnTo>
                      <a:pt x="15446" y="19770"/>
                    </a:lnTo>
                    <a:lnTo>
                      <a:pt x="15446" y="19862"/>
                    </a:lnTo>
                    <a:lnTo>
                      <a:pt x="14059" y="19862"/>
                    </a:lnTo>
                    <a:lnTo>
                      <a:pt x="13861" y="19954"/>
                    </a:lnTo>
                    <a:lnTo>
                      <a:pt x="8614" y="19954"/>
                    </a:lnTo>
                    <a:lnTo>
                      <a:pt x="8317" y="19862"/>
                    </a:lnTo>
                    <a:lnTo>
                      <a:pt x="7921" y="19862"/>
                    </a:lnTo>
                    <a:lnTo>
                      <a:pt x="7723" y="19770"/>
                    </a:lnTo>
                    <a:lnTo>
                      <a:pt x="7426" y="19770"/>
                    </a:lnTo>
                    <a:lnTo>
                      <a:pt x="7228" y="19631"/>
                    </a:lnTo>
                    <a:lnTo>
                      <a:pt x="7030" y="19631"/>
                    </a:lnTo>
                    <a:lnTo>
                      <a:pt x="6535" y="19447"/>
                    </a:lnTo>
                    <a:lnTo>
                      <a:pt x="6337" y="19447"/>
                    </a:lnTo>
                    <a:lnTo>
                      <a:pt x="6139" y="19401"/>
                    </a:lnTo>
                    <a:lnTo>
                      <a:pt x="6139" y="19263"/>
                    </a:lnTo>
                    <a:lnTo>
                      <a:pt x="5941" y="19263"/>
                    </a:lnTo>
                    <a:lnTo>
                      <a:pt x="5644" y="19171"/>
                    </a:lnTo>
                    <a:lnTo>
                      <a:pt x="5446" y="19124"/>
                    </a:lnTo>
                    <a:lnTo>
                      <a:pt x="5248" y="18986"/>
                    </a:lnTo>
                    <a:lnTo>
                      <a:pt x="5050" y="18802"/>
                    </a:lnTo>
                    <a:lnTo>
                      <a:pt x="4356" y="18479"/>
                    </a:lnTo>
                    <a:lnTo>
                      <a:pt x="4059" y="18295"/>
                    </a:lnTo>
                    <a:lnTo>
                      <a:pt x="3861" y="18295"/>
                    </a:lnTo>
                    <a:lnTo>
                      <a:pt x="3861" y="18203"/>
                    </a:lnTo>
                    <a:lnTo>
                      <a:pt x="3663" y="18111"/>
                    </a:lnTo>
                    <a:lnTo>
                      <a:pt x="3663" y="18018"/>
                    </a:lnTo>
                    <a:lnTo>
                      <a:pt x="3366" y="17926"/>
                    </a:lnTo>
                    <a:lnTo>
                      <a:pt x="3366" y="17327"/>
                    </a:lnTo>
                    <a:lnTo>
                      <a:pt x="3168" y="17235"/>
                    </a:lnTo>
                    <a:lnTo>
                      <a:pt x="3168" y="16959"/>
                    </a:lnTo>
                    <a:lnTo>
                      <a:pt x="2970" y="16959"/>
                    </a:lnTo>
                    <a:lnTo>
                      <a:pt x="2970" y="16728"/>
                    </a:lnTo>
                    <a:lnTo>
                      <a:pt x="2772" y="16728"/>
                    </a:lnTo>
                    <a:lnTo>
                      <a:pt x="2772" y="16267"/>
                    </a:lnTo>
                    <a:lnTo>
                      <a:pt x="2475" y="16267"/>
                    </a:lnTo>
                    <a:lnTo>
                      <a:pt x="2475" y="15115"/>
                    </a:lnTo>
                    <a:lnTo>
                      <a:pt x="2772" y="15207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4" name="Freeform 74" descr="Large checker board"/>
              <p:cNvSpPr>
                <a:spLocks/>
              </p:cNvSpPr>
              <p:nvPr/>
            </p:nvSpPr>
            <p:spPr bwMode="auto">
              <a:xfrm>
                <a:off x="3936" y="2750"/>
                <a:ext cx="76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5" name="Freeform 75"/>
              <p:cNvSpPr>
                <a:spLocks/>
              </p:cNvSpPr>
              <p:nvPr/>
            </p:nvSpPr>
            <p:spPr bwMode="auto">
              <a:xfrm>
                <a:off x="3967" y="2823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FF4B13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6" name="Freeform 76" descr="Large checker board"/>
              <p:cNvSpPr>
                <a:spLocks/>
              </p:cNvSpPr>
              <p:nvPr/>
            </p:nvSpPr>
            <p:spPr bwMode="auto">
              <a:xfrm>
                <a:off x="4092" y="2714"/>
                <a:ext cx="81" cy="174"/>
              </a:xfrm>
              <a:custGeom>
                <a:avLst/>
                <a:gdLst>
                  <a:gd name="T0" fmla="*/ 17525 w 20000"/>
                  <a:gd name="T1" fmla="*/ 5161 h 20000"/>
                  <a:gd name="T2" fmla="*/ 17723 w 20000"/>
                  <a:gd name="T3" fmla="*/ 5438 h 20000"/>
                  <a:gd name="T4" fmla="*/ 18119 w 20000"/>
                  <a:gd name="T5" fmla="*/ 5622 h 20000"/>
                  <a:gd name="T6" fmla="*/ 18614 w 20000"/>
                  <a:gd name="T7" fmla="*/ 6129 h 20000"/>
                  <a:gd name="T8" fmla="*/ 19010 w 20000"/>
                  <a:gd name="T9" fmla="*/ 6406 h 20000"/>
                  <a:gd name="T10" fmla="*/ 19307 w 20000"/>
                  <a:gd name="T11" fmla="*/ 6912 h 20000"/>
                  <a:gd name="T12" fmla="*/ 19703 w 20000"/>
                  <a:gd name="T13" fmla="*/ 7465 h 20000"/>
                  <a:gd name="T14" fmla="*/ 19901 w 20000"/>
                  <a:gd name="T15" fmla="*/ 17005 h 20000"/>
                  <a:gd name="T16" fmla="*/ 19010 w 20000"/>
                  <a:gd name="T17" fmla="*/ 17558 h 20000"/>
                  <a:gd name="T18" fmla="*/ 18812 w 20000"/>
                  <a:gd name="T19" fmla="*/ 18203 h 20000"/>
                  <a:gd name="T20" fmla="*/ 18119 w 20000"/>
                  <a:gd name="T21" fmla="*/ 18525 h 20000"/>
                  <a:gd name="T22" fmla="*/ 17723 w 20000"/>
                  <a:gd name="T23" fmla="*/ 18802 h 20000"/>
                  <a:gd name="T24" fmla="*/ 17228 w 20000"/>
                  <a:gd name="T25" fmla="*/ 18986 h 20000"/>
                  <a:gd name="T26" fmla="*/ 16337 w 20000"/>
                  <a:gd name="T27" fmla="*/ 19217 h 20000"/>
                  <a:gd name="T28" fmla="*/ 15941 w 20000"/>
                  <a:gd name="T29" fmla="*/ 19401 h 20000"/>
                  <a:gd name="T30" fmla="*/ 14752 w 20000"/>
                  <a:gd name="T31" fmla="*/ 19585 h 20000"/>
                  <a:gd name="T32" fmla="*/ 13861 w 20000"/>
                  <a:gd name="T33" fmla="*/ 19677 h 20000"/>
                  <a:gd name="T34" fmla="*/ 12475 w 20000"/>
                  <a:gd name="T35" fmla="*/ 19862 h 20000"/>
                  <a:gd name="T36" fmla="*/ 6832 w 20000"/>
                  <a:gd name="T37" fmla="*/ 19862 h 20000"/>
                  <a:gd name="T38" fmla="*/ 5941 w 20000"/>
                  <a:gd name="T39" fmla="*/ 19770 h 20000"/>
                  <a:gd name="T40" fmla="*/ 4455 w 20000"/>
                  <a:gd name="T41" fmla="*/ 19493 h 20000"/>
                  <a:gd name="T42" fmla="*/ 3861 w 20000"/>
                  <a:gd name="T43" fmla="*/ 19309 h 20000"/>
                  <a:gd name="T44" fmla="*/ 3168 w 20000"/>
                  <a:gd name="T45" fmla="*/ 18802 h 20000"/>
                  <a:gd name="T46" fmla="*/ 2475 w 20000"/>
                  <a:gd name="T47" fmla="*/ 18341 h 20000"/>
                  <a:gd name="T48" fmla="*/ 1782 w 20000"/>
                  <a:gd name="T49" fmla="*/ 16544 h 20000"/>
                  <a:gd name="T50" fmla="*/ 792 w 20000"/>
                  <a:gd name="T51" fmla="*/ 15576 h 20000"/>
                  <a:gd name="T52" fmla="*/ 495 w 20000"/>
                  <a:gd name="T53" fmla="*/ 14055 h 20000"/>
                  <a:gd name="T54" fmla="*/ 0 w 20000"/>
                  <a:gd name="T55" fmla="*/ 2258 h 20000"/>
                  <a:gd name="T56" fmla="*/ 495 w 20000"/>
                  <a:gd name="T57" fmla="*/ 1475 h 20000"/>
                  <a:gd name="T58" fmla="*/ 1089 w 20000"/>
                  <a:gd name="T59" fmla="*/ 1106 h 20000"/>
                  <a:gd name="T60" fmla="*/ 1584 w 20000"/>
                  <a:gd name="T61" fmla="*/ 691 h 20000"/>
                  <a:gd name="T62" fmla="*/ 2970 w 20000"/>
                  <a:gd name="T63" fmla="*/ 323 h 20000"/>
                  <a:gd name="T64" fmla="*/ 4455 w 20000"/>
                  <a:gd name="T65" fmla="*/ 138 h 20000"/>
                  <a:gd name="T66" fmla="*/ 11287 w 20000"/>
                  <a:gd name="T67" fmla="*/ 0 h 20000"/>
                  <a:gd name="T68" fmla="*/ 12178 w 20000"/>
                  <a:gd name="T69" fmla="*/ 184 h 20000"/>
                  <a:gd name="T70" fmla="*/ 12970 w 20000"/>
                  <a:gd name="T71" fmla="*/ 323 h 20000"/>
                  <a:gd name="T72" fmla="*/ 13861 w 20000"/>
                  <a:gd name="T73" fmla="*/ 599 h 20000"/>
                  <a:gd name="T74" fmla="*/ 14257 w 20000"/>
                  <a:gd name="T75" fmla="*/ 783 h 20000"/>
                  <a:gd name="T76" fmla="*/ 14950 w 20000"/>
                  <a:gd name="T77" fmla="*/ 1152 h 20000"/>
                  <a:gd name="T78" fmla="*/ 16040 w 20000"/>
                  <a:gd name="T79" fmla="*/ 1659 h 20000"/>
                  <a:gd name="T80" fmla="*/ 16337 w 20000"/>
                  <a:gd name="T81" fmla="*/ 1982 h 20000"/>
                  <a:gd name="T82" fmla="*/ 16832 w 20000"/>
                  <a:gd name="T83" fmla="*/ 2719 h 20000"/>
                  <a:gd name="T84" fmla="*/ 16931 w 20000"/>
                  <a:gd name="T85" fmla="*/ 3226 h 20000"/>
                  <a:gd name="T86" fmla="*/ 17525 w 20000"/>
                  <a:gd name="T87" fmla="*/ 36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4747"/>
                    </a:moveTo>
                    <a:lnTo>
                      <a:pt x="17228" y="5161"/>
                    </a:lnTo>
                    <a:lnTo>
                      <a:pt x="17525" y="5161"/>
                    </a:lnTo>
                    <a:lnTo>
                      <a:pt x="17525" y="5207"/>
                    </a:lnTo>
                    <a:lnTo>
                      <a:pt x="17723" y="5392"/>
                    </a:lnTo>
                    <a:lnTo>
                      <a:pt x="17723" y="5438"/>
                    </a:lnTo>
                    <a:lnTo>
                      <a:pt x="17921" y="5438"/>
                    </a:lnTo>
                    <a:lnTo>
                      <a:pt x="17921" y="5622"/>
                    </a:lnTo>
                    <a:lnTo>
                      <a:pt x="18119" y="5622"/>
                    </a:lnTo>
                    <a:lnTo>
                      <a:pt x="18119" y="5853"/>
                    </a:lnTo>
                    <a:lnTo>
                      <a:pt x="18614" y="6037"/>
                    </a:lnTo>
                    <a:lnTo>
                      <a:pt x="18614" y="6129"/>
                    </a:lnTo>
                    <a:lnTo>
                      <a:pt x="18812" y="6175"/>
                    </a:lnTo>
                    <a:lnTo>
                      <a:pt x="18812" y="6406"/>
                    </a:lnTo>
                    <a:lnTo>
                      <a:pt x="19010" y="6406"/>
                    </a:lnTo>
                    <a:lnTo>
                      <a:pt x="19010" y="6590"/>
                    </a:lnTo>
                    <a:lnTo>
                      <a:pt x="19307" y="6682"/>
                    </a:lnTo>
                    <a:lnTo>
                      <a:pt x="19307" y="6912"/>
                    </a:lnTo>
                    <a:lnTo>
                      <a:pt x="19505" y="7005"/>
                    </a:lnTo>
                    <a:lnTo>
                      <a:pt x="19505" y="7373"/>
                    </a:lnTo>
                    <a:lnTo>
                      <a:pt x="19703" y="7465"/>
                    </a:lnTo>
                    <a:lnTo>
                      <a:pt x="19703" y="8111"/>
                    </a:lnTo>
                    <a:lnTo>
                      <a:pt x="19901" y="8249"/>
                    </a:lnTo>
                    <a:lnTo>
                      <a:pt x="19901" y="17005"/>
                    </a:lnTo>
                    <a:lnTo>
                      <a:pt x="19703" y="17189"/>
                    </a:lnTo>
                    <a:lnTo>
                      <a:pt x="19307" y="17373"/>
                    </a:lnTo>
                    <a:lnTo>
                      <a:pt x="19010" y="17558"/>
                    </a:lnTo>
                    <a:lnTo>
                      <a:pt x="19010" y="18018"/>
                    </a:lnTo>
                    <a:lnTo>
                      <a:pt x="18812" y="18157"/>
                    </a:lnTo>
                    <a:lnTo>
                      <a:pt x="18812" y="18203"/>
                    </a:lnTo>
                    <a:lnTo>
                      <a:pt x="18416" y="18341"/>
                    </a:lnTo>
                    <a:lnTo>
                      <a:pt x="18416" y="18433"/>
                    </a:lnTo>
                    <a:lnTo>
                      <a:pt x="18119" y="18525"/>
                    </a:lnTo>
                    <a:lnTo>
                      <a:pt x="18119" y="18618"/>
                    </a:lnTo>
                    <a:lnTo>
                      <a:pt x="17921" y="18710"/>
                    </a:lnTo>
                    <a:lnTo>
                      <a:pt x="17723" y="18802"/>
                    </a:lnTo>
                    <a:lnTo>
                      <a:pt x="17525" y="18802"/>
                    </a:lnTo>
                    <a:lnTo>
                      <a:pt x="17228" y="18894"/>
                    </a:lnTo>
                    <a:lnTo>
                      <a:pt x="17228" y="18986"/>
                    </a:lnTo>
                    <a:lnTo>
                      <a:pt x="16931" y="19124"/>
                    </a:lnTo>
                    <a:lnTo>
                      <a:pt x="16832" y="19124"/>
                    </a:lnTo>
                    <a:lnTo>
                      <a:pt x="16337" y="19217"/>
                    </a:lnTo>
                    <a:lnTo>
                      <a:pt x="16337" y="19309"/>
                    </a:lnTo>
                    <a:lnTo>
                      <a:pt x="16040" y="19309"/>
                    </a:lnTo>
                    <a:lnTo>
                      <a:pt x="15941" y="19401"/>
                    </a:lnTo>
                    <a:lnTo>
                      <a:pt x="15644" y="19493"/>
                    </a:lnTo>
                    <a:lnTo>
                      <a:pt x="15149" y="19493"/>
                    </a:lnTo>
                    <a:lnTo>
                      <a:pt x="14752" y="19585"/>
                    </a:lnTo>
                    <a:lnTo>
                      <a:pt x="14455" y="19585"/>
                    </a:lnTo>
                    <a:lnTo>
                      <a:pt x="14257" y="19677"/>
                    </a:lnTo>
                    <a:lnTo>
                      <a:pt x="13861" y="19677"/>
                    </a:lnTo>
                    <a:lnTo>
                      <a:pt x="13564" y="19770"/>
                    </a:lnTo>
                    <a:lnTo>
                      <a:pt x="13564" y="19862"/>
                    </a:lnTo>
                    <a:lnTo>
                      <a:pt x="12475" y="19862"/>
                    </a:lnTo>
                    <a:lnTo>
                      <a:pt x="12178" y="19954"/>
                    </a:lnTo>
                    <a:lnTo>
                      <a:pt x="7030" y="19954"/>
                    </a:lnTo>
                    <a:lnTo>
                      <a:pt x="6832" y="19862"/>
                    </a:lnTo>
                    <a:lnTo>
                      <a:pt x="6337" y="19862"/>
                    </a:lnTo>
                    <a:lnTo>
                      <a:pt x="6139" y="19770"/>
                    </a:lnTo>
                    <a:lnTo>
                      <a:pt x="5941" y="19770"/>
                    </a:lnTo>
                    <a:lnTo>
                      <a:pt x="5347" y="19677"/>
                    </a:lnTo>
                    <a:lnTo>
                      <a:pt x="5050" y="19585"/>
                    </a:lnTo>
                    <a:lnTo>
                      <a:pt x="4455" y="19493"/>
                    </a:lnTo>
                    <a:lnTo>
                      <a:pt x="4356" y="19493"/>
                    </a:lnTo>
                    <a:lnTo>
                      <a:pt x="4059" y="19309"/>
                    </a:lnTo>
                    <a:lnTo>
                      <a:pt x="3861" y="19309"/>
                    </a:lnTo>
                    <a:lnTo>
                      <a:pt x="3564" y="19124"/>
                    </a:lnTo>
                    <a:lnTo>
                      <a:pt x="3366" y="18894"/>
                    </a:lnTo>
                    <a:lnTo>
                      <a:pt x="3168" y="18802"/>
                    </a:lnTo>
                    <a:lnTo>
                      <a:pt x="2970" y="18618"/>
                    </a:lnTo>
                    <a:lnTo>
                      <a:pt x="2673" y="18433"/>
                    </a:lnTo>
                    <a:lnTo>
                      <a:pt x="2475" y="18341"/>
                    </a:lnTo>
                    <a:lnTo>
                      <a:pt x="2079" y="17742"/>
                    </a:lnTo>
                    <a:lnTo>
                      <a:pt x="1782" y="17189"/>
                    </a:lnTo>
                    <a:lnTo>
                      <a:pt x="1782" y="16544"/>
                    </a:lnTo>
                    <a:lnTo>
                      <a:pt x="1386" y="16037"/>
                    </a:lnTo>
                    <a:lnTo>
                      <a:pt x="1089" y="15806"/>
                    </a:lnTo>
                    <a:lnTo>
                      <a:pt x="792" y="15576"/>
                    </a:lnTo>
                    <a:lnTo>
                      <a:pt x="792" y="14839"/>
                    </a:lnTo>
                    <a:lnTo>
                      <a:pt x="693" y="14286"/>
                    </a:lnTo>
                    <a:lnTo>
                      <a:pt x="495" y="14055"/>
                    </a:lnTo>
                    <a:lnTo>
                      <a:pt x="198" y="13502"/>
                    </a:lnTo>
                    <a:lnTo>
                      <a:pt x="0" y="12903"/>
                    </a:lnTo>
                    <a:lnTo>
                      <a:pt x="0" y="2258"/>
                    </a:lnTo>
                    <a:lnTo>
                      <a:pt x="198" y="2120"/>
                    </a:lnTo>
                    <a:lnTo>
                      <a:pt x="198" y="1567"/>
                    </a:lnTo>
                    <a:lnTo>
                      <a:pt x="495" y="1475"/>
                    </a:lnTo>
                    <a:lnTo>
                      <a:pt x="495" y="1290"/>
                    </a:lnTo>
                    <a:lnTo>
                      <a:pt x="792" y="1152"/>
                    </a:lnTo>
                    <a:lnTo>
                      <a:pt x="1089" y="1106"/>
                    </a:lnTo>
                    <a:lnTo>
                      <a:pt x="1089" y="876"/>
                    </a:lnTo>
                    <a:lnTo>
                      <a:pt x="1386" y="783"/>
                    </a:lnTo>
                    <a:lnTo>
                      <a:pt x="1584" y="691"/>
                    </a:lnTo>
                    <a:lnTo>
                      <a:pt x="2079" y="599"/>
                    </a:lnTo>
                    <a:lnTo>
                      <a:pt x="2475" y="415"/>
                    </a:lnTo>
                    <a:lnTo>
                      <a:pt x="2970" y="323"/>
                    </a:lnTo>
                    <a:lnTo>
                      <a:pt x="3168" y="323"/>
                    </a:lnTo>
                    <a:lnTo>
                      <a:pt x="4455" y="184"/>
                    </a:lnTo>
                    <a:lnTo>
                      <a:pt x="4455" y="138"/>
                    </a:lnTo>
                    <a:lnTo>
                      <a:pt x="5941" y="138"/>
                    </a:lnTo>
                    <a:lnTo>
                      <a:pt x="6139" y="0"/>
                    </a:lnTo>
                    <a:lnTo>
                      <a:pt x="11287" y="0"/>
                    </a:lnTo>
                    <a:lnTo>
                      <a:pt x="11584" y="138"/>
                    </a:lnTo>
                    <a:lnTo>
                      <a:pt x="12079" y="138"/>
                    </a:lnTo>
                    <a:lnTo>
                      <a:pt x="12178" y="184"/>
                    </a:lnTo>
                    <a:lnTo>
                      <a:pt x="12475" y="184"/>
                    </a:lnTo>
                    <a:lnTo>
                      <a:pt x="12772" y="323"/>
                    </a:lnTo>
                    <a:lnTo>
                      <a:pt x="12970" y="323"/>
                    </a:lnTo>
                    <a:lnTo>
                      <a:pt x="13366" y="507"/>
                    </a:lnTo>
                    <a:lnTo>
                      <a:pt x="13564" y="507"/>
                    </a:lnTo>
                    <a:lnTo>
                      <a:pt x="13861" y="599"/>
                    </a:lnTo>
                    <a:lnTo>
                      <a:pt x="13861" y="691"/>
                    </a:lnTo>
                    <a:lnTo>
                      <a:pt x="14059" y="691"/>
                    </a:lnTo>
                    <a:lnTo>
                      <a:pt x="14257" y="783"/>
                    </a:lnTo>
                    <a:lnTo>
                      <a:pt x="14455" y="876"/>
                    </a:lnTo>
                    <a:lnTo>
                      <a:pt x="14752" y="1014"/>
                    </a:lnTo>
                    <a:lnTo>
                      <a:pt x="14950" y="1152"/>
                    </a:lnTo>
                    <a:lnTo>
                      <a:pt x="15644" y="1475"/>
                    </a:lnTo>
                    <a:lnTo>
                      <a:pt x="15941" y="1659"/>
                    </a:lnTo>
                    <a:lnTo>
                      <a:pt x="16040" y="1659"/>
                    </a:lnTo>
                    <a:lnTo>
                      <a:pt x="16040" y="1751"/>
                    </a:lnTo>
                    <a:lnTo>
                      <a:pt x="16337" y="1843"/>
                    </a:lnTo>
                    <a:lnTo>
                      <a:pt x="16337" y="1982"/>
                    </a:lnTo>
                    <a:lnTo>
                      <a:pt x="16634" y="2028"/>
                    </a:lnTo>
                    <a:lnTo>
                      <a:pt x="16634" y="2627"/>
                    </a:lnTo>
                    <a:lnTo>
                      <a:pt x="16832" y="2719"/>
                    </a:lnTo>
                    <a:lnTo>
                      <a:pt x="16832" y="2995"/>
                    </a:lnTo>
                    <a:lnTo>
                      <a:pt x="16931" y="2995"/>
                    </a:lnTo>
                    <a:lnTo>
                      <a:pt x="16931" y="3226"/>
                    </a:lnTo>
                    <a:lnTo>
                      <a:pt x="17228" y="3226"/>
                    </a:lnTo>
                    <a:lnTo>
                      <a:pt x="17228" y="3687"/>
                    </a:lnTo>
                    <a:lnTo>
                      <a:pt x="17525" y="3687"/>
                    </a:lnTo>
                    <a:lnTo>
                      <a:pt x="17525" y="4885"/>
                    </a:lnTo>
                    <a:lnTo>
                      <a:pt x="17228" y="4747"/>
                    </a:lnTo>
                    <a:close/>
                  </a:path>
                </a:pathLst>
              </a:custGeom>
              <a:pattFill prst="lgCheck">
                <a:fgClr>
                  <a:srgbClr val="3127FB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7" name="Freeform 77"/>
              <p:cNvSpPr>
                <a:spLocks/>
              </p:cNvSpPr>
              <p:nvPr/>
            </p:nvSpPr>
            <p:spPr bwMode="auto">
              <a:xfrm>
                <a:off x="3998" y="2694"/>
                <a:ext cx="125" cy="147"/>
              </a:xfrm>
              <a:custGeom>
                <a:avLst/>
                <a:gdLst>
                  <a:gd name="T0" fmla="*/ 11374 w 20000"/>
                  <a:gd name="T1" fmla="*/ 19946 h 20000"/>
                  <a:gd name="T2" fmla="*/ 5751 w 20000"/>
                  <a:gd name="T3" fmla="*/ 19946 h 20000"/>
                  <a:gd name="T4" fmla="*/ 0 w 20000"/>
                  <a:gd name="T5" fmla="*/ 18147 h 20000"/>
                  <a:gd name="T6" fmla="*/ 1150 w 20000"/>
                  <a:gd name="T7" fmla="*/ 14986 h 20000"/>
                  <a:gd name="T8" fmla="*/ 1342 w 20000"/>
                  <a:gd name="T9" fmla="*/ 10954 h 20000"/>
                  <a:gd name="T10" fmla="*/ 1342 w 20000"/>
                  <a:gd name="T11" fmla="*/ 9155 h 20000"/>
                  <a:gd name="T12" fmla="*/ 1342 w 20000"/>
                  <a:gd name="T13" fmla="*/ 8065 h 20000"/>
                  <a:gd name="T14" fmla="*/ 1342 w 20000"/>
                  <a:gd name="T15" fmla="*/ 5559 h 20000"/>
                  <a:gd name="T16" fmla="*/ 0 w 20000"/>
                  <a:gd name="T17" fmla="*/ 708 h 20000"/>
                  <a:gd name="T18" fmla="*/ 895 w 20000"/>
                  <a:gd name="T19" fmla="*/ 545 h 20000"/>
                  <a:gd name="T20" fmla="*/ 5687 w 20000"/>
                  <a:gd name="T21" fmla="*/ 381 h 20000"/>
                  <a:gd name="T22" fmla="*/ 10735 w 20000"/>
                  <a:gd name="T23" fmla="*/ 0 h 20000"/>
                  <a:gd name="T24" fmla="*/ 11885 w 20000"/>
                  <a:gd name="T25" fmla="*/ 163 h 20000"/>
                  <a:gd name="T26" fmla="*/ 12843 w 20000"/>
                  <a:gd name="T27" fmla="*/ 926 h 20000"/>
                  <a:gd name="T28" fmla="*/ 13674 w 20000"/>
                  <a:gd name="T29" fmla="*/ 1853 h 20000"/>
                  <a:gd name="T30" fmla="*/ 13994 w 20000"/>
                  <a:gd name="T31" fmla="*/ 2071 h 20000"/>
                  <a:gd name="T32" fmla="*/ 14569 w 20000"/>
                  <a:gd name="T33" fmla="*/ 3542 h 20000"/>
                  <a:gd name="T34" fmla="*/ 15144 w 20000"/>
                  <a:gd name="T35" fmla="*/ 5777 h 20000"/>
                  <a:gd name="T36" fmla="*/ 15463 w 20000"/>
                  <a:gd name="T37" fmla="*/ 6921 h 20000"/>
                  <a:gd name="T38" fmla="*/ 15783 w 20000"/>
                  <a:gd name="T39" fmla="*/ 7684 h 20000"/>
                  <a:gd name="T40" fmla="*/ 16038 w 20000"/>
                  <a:gd name="T41" fmla="*/ 9210 h 20000"/>
                  <a:gd name="T42" fmla="*/ 16358 w 20000"/>
                  <a:gd name="T43" fmla="*/ 9591 h 20000"/>
                  <a:gd name="T44" fmla="*/ 16997 w 20000"/>
                  <a:gd name="T45" fmla="*/ 9755 h 20000"/>
                  <a:gd name="T46" fmla="*/ 17252 w 20000"/>
                  <a:gd name="T47" fmla="*/ 10463 h 20000"/>
                  <a:gd name="T48" fmla="*/ 17572 w 20000"/>
                  <a:gd name="T49" fmla="*/ 10899 h 20000"/>
                  <a:gd name="T50" fmla="*/ 18722 w 20000"/>
                  <a:gd name="T51" fmla="*/ 12044 h 20000"/>
                  <a:gd name="T52" fmla="*/ 19042 w 20000"/>
                  <a:gd name="T53" fmla="*/ 13134 h 20000"/>
                  <a:gd name="T54" fmla="*/ 19936 w 20000"/>
                  <a:gd name="T55" fmla="*/ 14550 h 20000"/>
                  <a:gd name="T56" fmla="*/ 18147 w 20000"/>
                  <a:gd name="T57" fmla="*/ 16131 h 20000"/>
                  <a:gd name="T58" fmla="*/ 17827 w 20000"/>
                  <a:gd name="T59" fmla="*/ 16894 h 20000"/>
                  <a:gd name="T60" fmla="*/ 17572 w 20000"/>
                  <a:gd name="T61" fmla="*/ 17275 h 20000"/>
                  <a:gd name="T62" fmla="*/ 17252 w 20000"/>
                  <a:gd name="T63" fmla="*/ 17602 h 20000"/>
                  <a:gd name="T64" fmla="*/ 16997 w 20000"/>
                  <a:gd name="T65" fmla="*/ 18202 h 20000"/>
                  <a:gd name="T66" fmla="*/ 16613 w 20000"/>
                  <a:gd name="T67" fmla="*/ 18420 h 20000"/>
                  <a:gd name="T68" fmla="*/ 16358 w 20000"/>
                  <a:gd name="T69" fmla="*/ 18583 h 20000"/>
                  <a:gd name="T70" fmla="*/ 16038 w 20000"/>
                  <a:gd name="T71" fmla="*/ 18965 h 20000"/>
                  <a:gd name="T72" fmla="*/ 15463 w 20000"/>
                  <a:gd name="T73" fmla="*/ 19128 h 20000"/>
                  <a:gd name="T74" fmla="*/ 14888 w 20000"/>
                  <a:gd name="T75" fmla="*/ 19292 h 20000"/>
                  <a:gd name="T76" fmla="*/ 14569 w 20000"/>
                  <a:gd name="T77" fmla="*/ 19510 h 20000"/>
                  <a:gd name="T78" fmla="*/ 13994 w 20000"/>
                  <a:gd name="T79" fmla="*/ 19728 h 20000"/>
                  <a:gd name="T80" fmla="*/ 12843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43" y="19728"/>
                    </a:moveTo>
                    <a:lnTo>
                      <a:pt x="11374" y="19946"/>
                    </a:lnTo>
                    <a:lnTo>
                      <a:pt x="9585" y="19837"/>
                    </a:lnTo>
                    <a:lnTo>
                      <a:pt x="5751" y="19946"/>
                    </a:lnTo>
                    <a:lnTo>
                      <a:pt x="2812" y="19946"/>
                    </a:lnTo>
                    <a:lnTo>
                      <a:pt x="0" y="18147"/>
                    </a:lnTo>
                    <a:lnTo>
                      <a:pt x="0" y="16349"/>
                    </a:lnTo>
                    <a:lnTo>
                      <a:pt x="1150" y="14986"/>
                    </a:lnTo>
                    <a:lnTo>
                      <a:pt x="1342" y="12752"/>
                    </a:lnTo>
                    <a:lnTo>
                      <a:pt x="1342" y="10954"/>
                    </a:lnTo>
                    <a:lnTo>
                      <a:pt x="1342" y="9155"/>
                    </a:lnTo>
                    <a:lnTo>
                      <a:pt x="1342" y="8065"/>
                    </a:lnTo>
                    <a:lnTo>
                      <a:pt x="1470" y="6921"/>
                    </a:lnTo>
                    <a:lnTo>
                      <a:pt x="1342" y="5559"/>
                    </a:lnTo>
                    <a:lnTo>
                      <a:pt x="319" y="2616"/>
                    </a:lnTo>
                    <a:lnTo>
                      <a:pt x="0" y="708"/>
                    </a:lnTo>
                    <a:lnTo>
                      <a:pt x="319" y="545"/>
                    </a:lnTo>
                    <a:lnTo>
                      <a:pt x="895" y="545"/>
                    </a:lnTo>
                    <a:lnTo>
                      <a:pt x="3259" y="381"/>
                    </a:lnTo>
                    <a:lnTo>
                      <a:pt x="5687" y="381"/>
                    </a:lnTo>
                    <a:lnTo>
                      <a:pt x="7412" y="0"/>
                    </a:lnTo>
                    <a:lnTo>
                      <a:pt x="10735" y="0"/>
                    </a:lnTo>
                    <a:lnTo>
                      <a:pt x="10990" y="163"/>
                    </a:lnTo>
                    <a:lnTo>
                      <a:pt x="11885" y="163"/>
                    </a:lnTo>
                    <a:lnTo>
                      <a:pt x="12204" y="545"/>
                    </a:lnTo>
                    <a:lnTo>
                      <a:pt x="12843" y="926"/>
                    </a:lnTo>
                    <a:lnTo>
                      <a:pt x="13419" y="1635"/>
                    </a:lnTo>
                    <a:lnTo>
                      <a:pt x="13674" y="1853"/>
                    </a:lnTo>
                    <a:lnTo>
                      <a:pt x="13994" y="1853"/>
                    </a:lnTo>
                    <a:lnTo>
                      <a:pt x="13994" y="2071"/>
                    </a:lnTo>
                    <a:lnTo>
                      <a:pt x="14249" y="2452"/>
                    </a:lnTo>
                    <a:lnTo>
                      <a:pt x="14569" y="3542"/>
                    </a:lnTo>
                    <a:lnTo>
                      <a:pt x="14569" y="4687"/>
                    </a:lnTo>
                    <a:lnTo>
                      <a:pt x="15144" y="5777"/>
                    </a:lnTo>
                    <a:lnTo>
                      <a:pt x="15144" y="6921"/>
                    </a:lnTo>
                    <a:lnTo>
                      <a:pt x="15463" y="6921"/>
                    </a:lnTo>
                    <a:lnTo>
                      <a:pt x="15463" y="7302"/>
                    </a:lnTo>
                    <a:lnTo>
                      <a:pt x="15783" y="7684"/>
                    </a:lnTo>
                    <a:lnTo>
                      <a:pt x="15783" y="8774"/>
                    </a:lnTo>
                    <a:lnTo>
                      <a:pt x="16038" y="9210"/>
                    </a:lnTo>
                    <a:lnTo>
                      <a:pt x="16358" y="9319"/>
                    </a:lnTo>
                    <a:lnTo>
                      <a:pt x="16358" y="9591"/>
                    </a:lnTo>
                    <a:lnTo>
                      <a:pt x="16613" y="9591"/>
                    </a:lnTo>
                    <a:lnTo>
                      <a:pt x="16997" y="9755"/>
                    </a:lnTo>
                    <a:lnTo>
                      <a:pt x="16997" y="10136"/>
                    </a:lnTo>
                    <a:lnTo>
                      <a:pt x="17252" y="10463"/>
                    </a:lnTo>
                    <a:lnTo>
                      <a:pt x="17572" y="10736"/>
                    </a:lnTo>
                    <a:lnTo>
                      <a:pt x="17572" y="10899"/>
                    </a:lnTo>
                    <a:lnTo>
                      <a:pt x="18147" y="11281"/>
                    </a:lnTo>
                    <a:lnTo>
                      <a:pt x="18722" y="12044"/>
                    </a:lnTo>
                    <a:lnTo>
                      <a:pt x="19233" y="13842"/>
                    </a:lnTo>
                    <a:lnTo>
                      <a:pt x="19042" y="13134"/>
                    </a:lnTo>
                    <a:lnTo>
                      <a:pt x="19936" y="14550"/>
                    </a:lnTo>
                    <a:lnTo>
                      <a:pt x="18722" y="15913"/>
                    </a:lnTo>
                    <a:lnTo>
                      <a:pt x="18147" y="16131"/>
                    </a:lnTo>
                    <a:lnTo>
                      <a:pt x="18147" y="16894"/>
                    </a:lnTo>
                    <a:lnTo>
                      <a:pt x="17827" y="16894"/>
                    </a:lnTo>
                    <a:lnTo>
                      <a:pt x="17827" y="17057"/>
                    </a:lnTo>
                    <a:lnTo>
                      <a:pt x="17572" y="17275"/>
                    </a:lnTo>
                    <a:lnTo>
                      <a:pt x="17572" y="17439"/>
                    </a:lnTo>
                    <a:lnTo>
                      <a:pt x="17252" y="17602"/>
                    </a:lnTo>
                    <a:lnTo>
                      <a:pt x="17252" y="18038"/>
                    </a:lnTo>
                    <a:lnTo>
                      <a:pt x="16997" y="18202"/>
                    </a:lnTo>
                    <a:lnTo>
                      <a:pt x="16997" y="18420"/>
                    </a:lnTo>
                    <a:lnTo>
                      <a:pt x="16613" y="18420"/>
                    </a:lnTo>
                    <a:lnTo>
                      <a:pt x="16613" y="18583"/>
                    </a:lnTo>
                    <a:lnTo>
                      <a:pt x="16358" y="18583"/>
                    </a:lnTo>
                    <a:lnTo>
                      <a:pt x="16038" y="18747"/>
                    </a:lnTo>
                    <a:lnTo>
                      <a:pt x="16038" y="18965"/>
                    </a:lnTo>
                    <a:lnTo>
                      <a:pt x="15463" y="18965"/>
                    </a:lnTo>
                    <a:lnTo>
                      <a:pt x="15463" y="19128"/>
                    </a:lnTo>
                    <a:lnTo>
                      <a:pt x="14888" y="19128"/>
                    </a:lnTo>
                    <a:lnTo>
                      <a:pt x="14888" y="19292"/>
                    </a:lnTo>
                    <a:lnTo>
                      <a:pt x="14569" y="19292"/>
                    </a:lnTo>
                    <a:lnTo>
                      <a:pt x="14569" y="19510"/>
                    </a:lnTo>
                    <a:lnTo>
                      <a:pt x="13994" y="19510"/>
                    </a:lnTo>
                    <a:lnTo>
                      <a:pt x="13994" y="19728"/>
                    </a:lnTo>
                    <a:lnTo>
                      <a:pt x="12843" y="19728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8" name="Freeform 78"/>
              <p:cNvSpPr>
                <a:spLocks/>
              </p:cNvSpPr>
              <p:nvPr/>
            </p:nvSpPr>
            <p:spPr bwMode="auto">
              <a:xfrm>
                <a:off x="3873" y="2604"/>
                <a:ext cx="126" cy="147"/>
              </a:xfrm>
              <a:custGeom>
                <a:avLst/>
                <a:gdLst>
                  <a:gd name="T0" fmla="*/ 8562 w 20000"/>
                  <a:gd name="T1" fmla="*/ 0 h 20000"/>
                  <a:gd name="T2" fmla="*/ 14249 w 20000"/>
                  <a:gd name="T3" fmla="*/ 0 h 20000"/>
                  <a:gd name="T4" fmla="*/ 19936 w 20000"/>
                  <a:gd name="T5" fmla="*/ 1798 h 20000"/>
                  <a:gd name="T6" fmla="*/ 18786 w 20000"/>
                  <a:gd name="T7" fmla="*/ 4959 h 20000"/>
                  <a:gd name="T8" fmla="*/ 18658 w 20000"/>
                  <a:gd name="T9" fmla="*/ 8992 h 20000"/>
                  <a:gd name="T10" fmla="*/ 18658 w 20000"/>
                  <a:gd name="T11" fmla="*/ 10790 h 20000"/>
                  <a:gd name="T12" fmla="*/ 18658 w 20000"/>
                  <a:gd name="T13" fmla="*/ 11935 h 20000"/>
                  <a:gd name="T14" fmla="*/ 18658 w 20000"/>
                  <a:gd name="T15" fmla="*/ 14441 h 20000"/>
                  <a:gd name="T16" fmla="*/ 19936 w 20000"/>
                  <a:gd name="T17" fmla="*/ 19237 h 20000"/>
                  <a:gd name="T18" fmla="*/ 19042 w 20000"/>
                  <a:gd name="T19" fmla="*/ 19401 h 20000"/>
                  <a:gd name="T20" fmla="*/ 14313 w 20000"/>
                  <a:gd name="T21" fmla="*/ 19619 h 20000"/>
                  <a:gd name="T22" fmla="*/ 9265 w 20000"/>
                  <a:gd name="T23" fmla="*/ 19946 h 20000"/>
                  <a:gd name="T24" fmla="*/ 8051 w 20000"/>
                  <a:gd name="T25" fmla="*/ 19782 h 20000"/>
                  <a:gd name="T26" fmla="*/ 7157 w 20000"/>
                  <a:gd name="T27" fmla="*/ 19074 h 20000"/>
                  <a:gd name="T28" fmla="*/ 6262 w 20000"/>
                  <a:gd name="T29" fmla="*/ 18093 h 20000"/>
                  <a:gd name="T30" fmla="*/ 6006 w 20000"/>
                  <a:gd name="T31" fmla="*/ 17929 h 20000"/>
                  <a:gd name="T32" fmla="*/ 5431 w 20000"/>
                  <a:gd name="T33" fmla="*/ 16403 h 20000"/>
                  <a:gd name="T34" fmla="*/ 4856 w 20000"/>
                  <a:gd name="T35" fmla="*/ 14169 h 20000"/>
                  <a:gd name="T36" fmla="*/ 4473 w 20000"/>
                  <a:gd name="T37" fmla="*/ 13025 h 20000"/>
                  <a:gd name="T38" fmla="*/ 4217 w 20000"/>
                  <a:gd name="T39" fmla="*/ 12262 h 20000"/>
                  <a:gd name="T40" fmla="*/ 3898 w 20000"/>
                  <a:gd name="T41" fmla="*/ 10790 h 20000"/>
                  <a:gd name="T42" fmla="*/ 3642 w 20000"/>
                  <a:gd name="T43" fmla="*/ 10409 h 20000"/>
                  <a:gd name="T44" fmla="*/ 3003 w 20000"/>
                  <a:gd name="T45" fmla="*/ 10191 h 20000"/>
                  <a:gd name="T46" fmla="*/ 2684 w 20000"/>
                  <a:gd name="T47" fmla="*/ 9482 h 20000"/>
                  <a:gd name="T48" fmla="*/ 2428 w 20000"/>
                  <a:gd name="T49" fmla="*/ 9046 h 20000"/>
                  <a:gd name="T50" fmla="*/ 1278 w 20000"/>
                  <a:gd name="T51" fmla="*/ 7902 h 20000"/>
                  <a:gd name="T52" fmla="*/ 958 w 20000"/>
                  <a:gd name="T53" fmla="*/ 6812 h 20000"/>
                  <a:gd name="T54" fmla="*/ 0 w 20000"/>
                  <a:gd name="T55" fmla="*/ 5395 h 20000"/>
                  <a:gd name="T56" fmla="*/ 1853 w 20000"/>
                  <a:gd name="T57" fmla="*/ 3869 h 20000"/>
                  <a:gd name="T58" fmla="*/ 2109 w 20000"/>
                  <a:gd name="T59" fmla="*/ 3052 h 20000"/>
                  <a:gd name="T60" fmla="*/ 2428 w 20000"/>
                  <a:gd name="T61" fmla="*/ 2725 h 20000"/>
                  <a:gd name="T62" fmla="*/ 2684 w 20000"/>
                  <a:gd name="T63" fmla="*/ 2343 h 20000"/>
                  <a:gd name="T64" fmla="*/ 3003 w 20000"/>
                  <a:gd name="T65" fmla="*/ 1798 h 20000"/>
                  <a:gd name="T66" fmla="*/ 3323 w 20000"/>
                  <a:gd name="T67" fmla="*/ 1580 h 20000"/>
                  <a:gd name="T68" fmla="*/ 3642 w 20000"/>
                  <a:gd name="T69" fmla="*/ 1362 h 20000"/>
                  <a:gd name="T70" fmla="*/ 3898 w 20000"/>
                  <a:gd name="T71" fmla="*/ 981 h 20000"/>
                  <a:gd name="T72" fmla="*/ 4473 w 20000"/>
                  <a:gd name="T73" fmla="*/ 817 h 20000"/>
                  <a:gd name="T74" fmla="*/ 5112 w 20000"/>
                  <a:gd name="T75" fmla="*/ 654 h 20000"/>
                  <a:gd name="T76" fmla="*/ 5431 w 20000"/>
                  <a:gd name="T77" fmla="*/ 436 h 20000"/>
                  <a:gd name="T78" fmla="*/ 6006 w 20000"/>
                  <a:gd name="T79" fmla="*/ 218 h 20000"/>
                  <a:gd name="T80" fmla="*/ 7157 w 20000"/>
                  <a:gd name="T81" fmla="*/ 2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57" y="218"/>
                    </a:moveTo>
                    <a:lnTo>
                      <a:pt x="8562" y="0"/>
                    </a:lnTo>
                    <a:lnTo>
                      <a:pt x="10415" y="109"/>
                    </a:lnTo>
                    <a:lnTo>
                      <a:pt x="14249" y="0"/>
                    </a:lnTo>
                    <a:lnTo>
                      <a:pt x="17125" y="0"/>
                    </a:lnTo>
                    <a:lnTo>
                      <a:pt x="19936" y="1798"/>
                    </a:lnTo>
                    <a:lnTo>
                      <a:pt x="19936" y="3597"/>
                    </a:lnTo>
                    <a:lnTo>
                      <a:pt x="18786" y="4959"/>
                    </a:lnTo>
                    <a:lnTo>
                      <a:pt x="18658" y="7248"/>
                    </a:lnTo>
                    <a:lnTo>
                      <a:pt x="18658" y="8992"/>
                    </a:lnTo>
                    <a:lnTo>
                      <a:pt x="18658" y="10790"/>
                    </a:lnTo>
                    <a:lnTo>
                      <a:pt x="18658" y="11935"/>
                    </a:lnTo>
                    <a:lnTo>
                      <a:pt x="18530" y="13025"/>
                    </a:lnTo>
                    <a:lnTo>
                      <a:pt x="18658" y="14441"/>
                    </a:lnTo>
                    <a:lnTo>
                      <a:pt x="19681" y="17330"/>
                    </a:lnTo>
                    <a:lnTo>
                      <a:pt x="19936" y="19237"/>
                    </a:lnTo>
                    <a:lnTo>
                      <a:pt x="19681" y="19401"/>
                    </a:lnTo>
                    <a:lnTo>
                      <a:pt x="19042" y="19401"/>
                    </a:lnTo>
                    <a:lnTo>
                      <a:pt x="16741" y="19619"/>
                    </a:lnTo>
                    <a:lnTo>
                      <a:pt x="14313" y="19619"/>
                    </a:lnTo>
                    <a:lnTo>
                      <a:pt x="12588" y="19946"/>
                    </a:lnTo>
                    <a:lnTo>
                      <a:pt x="9265" y="19946"/>
                    </a:lnTo>
                    <a:lnTo>
                      <a:pt x="9010" y="19782"/>
                    </a:lnTo>
                    <a:lnTo>
                      <a:pt x="8051" y="19782"/>
                    </a:lnTo>
                    <a:lnTo>
                      <a:pt x="7796" y="19401"/>
                    </a:lnTo>
                    <a:lnTo>
                      <a:pt x="7157" y="19074"/>
                    </a:lnTo>
                    <a:lnTo>
                      <a:pt x="6581" y="18311"/>
                    </a:lnTo>
                    <a:lnTo>
                      <a:pt x="6262" y="18093"/>
                    </a:lnTo>
                    <a:lnTo>
                      <a:pt x="6006" y="18093"/>
                    </a:lnTo>
                    <a:lnTo>
                      <a:pt x="6006" y="17929"/>
                    </a:lnTo>
                    <a:lnTo>
                      <a:pt x="5687" y="17548"/>
                    </a:lnTo>
                    <a:lnTo>
                      <a:pt x="5431" y="16403"/>
                    </a:lnTo>
                    <a:lnTo>
                      <a:pt x="5431" y="15259"/>
                    </a:lnTo>
                    <a:lnTo>
                      <a:pt x="4856" y="14169"/>
                    </a:lnTo>
                    <a:lnTo>
                      <a:pt x="4856" y="13025"/>
                    </a:lnTo>
                    <a:lnTo>
                      <a:pt x="4473" y="13025"/>
                    </a:lnTo>
                    <a:lnTo>
                      <a:pt x="4473" y="12698"/>
                    </a:lnTo>
                    <a:lnTo>
                      <a:pt x="4217" y="12262"/>
                    </a:lnTo>
                    <a:lnTo>
                      <a:pt x="4217" y="11172"/>
                    </a:lnTo>
                    <a:lnTo>
                      <a:pt x="3898" y="10790"/>
                    </a:lnTo>
                    <a:lnTo>
                      <a:pt x="3642" y="10627"/>
                    </a:lnTo>
                    <a:lnTo>
                      <a:pt x="3642" y="10409"/>
                    </a:lnTo>
                    <a:lnTo>
                      <a:pt x="3323" y="10409"/>
                    </a:lnTo>
                    <a:lnTo>
                      <a:pt x="3003" y="10191"/>
                    </a:lnTo>
                    <a:lnTo>
                      <a:pt x="3003" y="9864"/>
                    </a:lnTo>
                    <a:lnTo>
                      <a:pt x="2684" y="9482"/>
                    </a:lnTo>
                    <a:lnTo>
                      <a:pt x="2428" y="9264"/>
                    </a:lnTo>
                    <a:lnTo>
                      <a:pt x="2428" y="9046"/>
                    </a:lnTo>
                    <a:lnTo>
                      <a:pt x="1853" y="8719"/>
                    </a:lnTo>
                    <a:lnTo>
                      <a:pt x="1278" y="7902"/>
                    </a:lnTo>
                    <a:lnTo>
                      <a:pt x="767" y="6158"/>
                    </a:lnTo>
                    <a:lnTo>
                      <a:pt x="958" y="6812"/>
                    </a:lnTo>
                    <a:lnTo>
                      <a:pt x="0" y="5395"/>
                    </a:lnTo>
                    <a:lnTo>
                      <a:pt x="1278" y="4033"/>
                    </a:lnTo>
                    <a:lnTo>
                      <a:pt x="1853" y="3869"/>
                    </a:lnTo>
                    <a:lnTo>
                      <a:pt x="1853" y="3052"/>
                    </a:lnTo>
                    <a:lnTo>
                      <a:pt x="2109" y="3052"/>
                    </a:lnTo>
                    <a:lnTo>
                      <a:pt x="2109" y="2888"/>
                    </a:lnTo>
                    <a:lnTo>
                      <a:pt x="2428" y="2725"/>
                    </a:lnTo>
                    <a:lnTo>
                      <a:pt x="2428" y="2507"/>
                    </a:lnTo>
                    <a:lnTo>
                      <a:pt x="2684" y="2343"/>
                    </a:lnTo>
                    <a:lnTo>
                      <a:pt x="2684" y="1907"/>
                    </a:lnTo>
                    <a:lnTo>
                      <a:pt x="3003" y="1798"/>
                    </a:lnTo>
                    <a:lnTo>
                      <a:pt x="3003" y="1580"/>
                    </a:lnTo>
                    <a:lnTo>
                      <a:pt x="3323" y="1580"/>
                    </a:lnTo>
                    <a:lnTo>
                      <a:pt x="3323" y="1362"/>
                    </a:lnTo>
                    <a:lnTo>
                      <a:pt x="3642" y="1362"/>
                    </a:lnTo>
                    <a:lnTo>
                      <a:pt x="3898" y="1253"/>
                    </a:lnTo>
                    <a:lnTo>
                      <a:pt x="3898" y="981"/>
                    </a:lnTo>
                    <a:lnTo>
                      <a:pt x="4473" y="981"/>
                    </a:lnTo>
                    <a:lnTo>
                      <a:pt x="4473" y="817"/>
                    </a:lnTo>
                    <a:lnTo>
                      <a:pt x="5112" y="817"/>
                    </a:lnTo>
                    <a:lnTo>
                      <a:pt x="5112" y="654"/>
                    </a:lnTo>
                    <a:lnTo>
                      <a:pt x="5431" y="654"/>
                    </a:lnTo>
                    <a:lnTo>
                      <a:pt x="5431" y="436"/>
                    </a:lnTo>
                    <a:lnTo>
                      <a:pt x="6006" y="436"/>
                    </a:lnTo>
                    <a:lnTo>
                      <a:pt x="6006" y="218"/>
                    </a:lnTo>
                    <a:lnTo>
                      <a:pt x="7157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9" name="Freeform 79"/>
              <p:cNvSpPr>
                <a:spLocks/>
              </p:cNvSpPr>
              <p:nvPr/>
            </p:nvSpPr>
            <p:spPr bwMode="auto">
              <a:xfrm>
                <a:off x="4123" y="2641"/>
                <a:ext cx="84" cy="89"/>
              </a:xfrm>
              <a:custGeom>
                <a:avLst/>
                <a:gdLst>
                  <a:gd name="T0" fmla="*/ 16493 w 20000"/>
                  <a:gd name="T1" fmla="*/ 17578 h 20000"/>
                  <a:gd name="T2" fmla="*/ 17156 w 20000"/>
                  <a:gd name="T3" fmla="*/ 19910 h 20000"/>
                  <a:gd name="T4" fmla="*/ 3507 w 20000"/>
                  <a:gd name="T5" fmla="*/ 19910 h 20000"/>
                  <a:gd name="T6" fmla="*/ 2559 w 20000"/>
                  <a:gd name="T7" fmla="*/ 18834 h 20000"/>
                  <a:gd name="T8" fmla="*/ 2275 w 20000"/>
                  <a:gd name="T9" fmla="*/ 19103 h 20000"/>
                  <a:gd name="T10" fmla="*/ 1991 w 20000"/>
                  <a:gd name="T11" fmla="*/ 19103 h 20000"/>
                  <a:gd name="T12" fmla="*/ 1991 w 20000"/>
                  <a:gd name="T13" fmla="*/ 18834 h 20000"/>
                  <a:gd name="T14" fmla="*/ 1611 w 20000"/>
                  <a:gd name="T15" fmla="*/ 18475 h 20000"/>
                  <a:gd name="T16" fmla="*/ 1611 w 20000"/>
                  <a:gd name="T17" fmla="*/ 18296 h 20000"/>
                  <a:gd name="T18" fmla="*/ 1422 w 20000"/>
                  <a:gd name="T19" fmla="*/ 17937 h 20000"/>
                  <a:gd name="T20" fmla="*/ 1422 w 20000"/>
                  <a:gd name="T21" fmla="*/ 15336 h 20000"/>
                  <a:gd name="T22" fmla="*/ 1137 w 20000"/>
                  <a:gd name="T23" fmla="*/ 14978 h 20000"/>
                  <a:gd name="T24" fmla="*/ 1137 w 20000"/>
                  <a:gd name="T25" fmla="*/ 10135 h 20000"/>
                  <a:gd name="T26" fmla="*/ 664 w 20000"/>
                  <a:gd name="T27" fmla="*/ 9776 h 20000"/>
                  <a:gd name="T28" fmla="*/ 664 w 20000"/>
                  <a:gd name="T29" fmla="*/ 9327 h 20000"/>
                  <a:gd name="T30" fmla="*/ 474 w 20000"/>
                  <a:gd name="T31" fmla="*/ 8879 h 20000"/>
                  <a:gd name="T32" fmla="*/ 474 w 20000"/>
                  <a:gd name="T33" fmla="*/ 8700 h 20000"/>
                  <a:gd name="T34" fmla="*/ 190 w 20000"/>
                  <a:gd name="T35" fmla="*/ 8341 h 20000"/>
                  <a:gd name="T36" fmla="*/ 190 w 20000"/>
                  <a:gd name="T37" fmla="*/ 6368 h 20000"/>
                  <a:gd name="T38" fmla="*/ 0 w 20000"/>
                  <a:gd name="T39" fmla="*/ 5740 h 20000"/>
                  <a:gd name="T40" fmla="*/ 0 w 20000"/>
                  <a:gd name="T41" fmla="*/ 3408 h 20000"/>
                  <a:gd name="T42" fmla="*/ 190 w 20000"/>
                  <a:gd name="T43" fmla="*/ 3139 h 20000"/>
                  <a:gd name="T44" fmla="*/ 474 w 20000"/>
                  <a:gd name="T45" fmla="*/ 2870 h 20000"/>
                  <a:gd name="T46" fmla="*/ 1611 w 20000"/>
                  <a:gd name="T47" fmla="*/ 2870 h 20000"/>
                  <a:gd name="T48" fmla="*/ 1991 w 20000"/>
                  <a:gd name="T49" fmla="*/ 1166 h 20000"/>
                  <a:gd name="T50" fmla="*/ 2559 w 20000"/>
                  <a:gd name="T51" fmla="*/ 1166 h 20000"/>
                  <a:gd name="T52" fmla="*/ 2938 w 20000"/>
                  <a:gd name="T53" fmla="*/ 807 h 20000"/>
                  <a:gd name="T54" fmla="*/ 3886 w 20000"/>
                  <a:gd name="T55" fmla="*/ 807 h 20000"/>
                  <a:gd name="T56" fmla="*/ 4455 w 20000"/>
                  <a:gd name="T57" fmla="*/ 628 h 20000"/>
                  <a:gd name="T58" fmla="*/ 4834 w 20000"/>
                  <a:gd name="T59" fmla="*/ 269 h 20000"/>
                  <a:gd name="T60" fmla="*/ 5403 w 20000"/>
                  <a:gd name="T61" fmla="*/ 269 h 20000"/>
                  <a:gd name="T62" fmla="*/ 5782 w 20000"/>
                  <a:gd name="T63" fmla="*/ 0 h 20000"/>
                  <a:gd name="T64" fmla="*/ 16777 w 20000"/>
                  <a:gd name="T65" fmla="*/ 0 h 20000"/>
                  <a:gd name="T66" fmla="*/ 16777 w 20000"/>
                  <a:gd name="T67" fmla="*/ 269 h 20000"/>
                  <a:gd name="T68" fmla="*/ 18104 w 20000"/>
                  <a:gd name="T69" fmla="*/ 269 h 20000"/>
                  <a:gd name="T70" fmla="*/ 18104 w 20000"/>
                  <a:gd name="T71" fmla="*/ 2063 h 20000"/>
                  <a:gd name="T72" fmla="*/ 19905 w 20000"/>
                  <a:gd name="T73" fmla="*/ 2063 h 20000"/>
                  <a:gd name="T74" fmla="*/ 19905 w 20000"/>
                  <a:gd name="T75" fmla="*/ 8341 h 20000"/>
                  <a:gd name="T76" fmla="*/ 19716 w 20000"/>
                  <a:gd name="T77" fmla="*/ 10673 h 20000"/>
                  <a:gd name="T78" fmla="*/ 19716 w 20000"/>
                  <a:gd name="T79" fmla="*/ 11211 h 20000"/>
                  <a:gd name="T80" fmla="*/ 19526 w 20000"/>
                  <a:gd name="T81" fmla="*/ 11839 h 20000"/>
                  <a:gd name="T82" fmla="*/ 19526 w 20000"/>
                  <a:gd name="T83" fmla="*/ 13004 h 20000"/>
                  <a:gd name="T84" fmla="*/ 19242 w 20000"/>
                  <a:gd name="T85" fmla="*/ 13274 h 20000"/>
                  <a:gd name="T86" fmla="*/ 19052 w 20000"/>
                  <a:gd name="T87" fmla="*/ 13901 h 20000"/>
                  <a:gd name="T88" fmla="*/ 19052 w 20000"/>
                  <a:gd name="T89" fmla="*/ 14529 h 20000"/>
                  <a:gd name="T90" fmla="*/ 18578 w 20000"/>
                  <a:gd name="T91" fmla="*/ 14709 h 20000"/>
                  <a:gd name="T92" fmla="*/ 18578 w 20000"/>
                  <a:gd name="T93" fmla="*/ 15874 h 20000"/>
                  <a:gd name="T94" fmla="*/ 18294 w 20000"/>
                  <a:gd name="T95" fmla="*/ 16143 h 20000"/>
                  <a:gd name="T96" fmla="*/ 18294 w 20000"/>
                  <a:gd name="T97" fmla="*/ 16413 h 20000"/>
                  <a:gd name="T98" fmla="*/ 17820 w 20000"/>
                  <a:gd name="T99" fmla="*/ 16413 h 20000"/>
                  <a:gd name="T100" fmla="*/ 17630 w 20000"/>
                  <a:gd name="T101" fmla="*/ 16861 h 20000"/>
                  <a:gd name="T102" fmla="*/ 17630 w 20000"/>
                  <a:gd name="T103" fmla="*/ 17937 h 20000"/>
                  <a:gd name="T104" fmla="*/ 17346 w 20000"/>
                  <a:gd name="T105" fmla="*/ 17937 h 20000"/>
                  <a:gd name="T106" fmla="*/ 17346 w 20000"/>
                  <a:gd name="T107" fmla="*/ 18296 h 20000"/>
                  <a:gd name="T108" fmla="*/ 17156 w 20000"/>
                  <a:gd name="T109" fmla="*/ 18296 h 20000"/>
                  <a:gd name="T110" fmla="*/ 17156 w 20000"/>
                  <a:gd name="T111" fmla="*/ 19103 h 20000"/>
                  <a:gd name="T112" fmla="*/ 16493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17578"/>
                    </a:moveTo>
                    <a:lnTo>
                      <a:pt x="17156" y="19910"/>
                    </a:lnTo>
                    <a:lnTo>
                      <a:pt x="3507" y="19910"/>
                    </a:lnTo>
                    <a:lnTo>
                      <a:pt x="2559" y="18834"/>
                    </a:lnTo>
                    <a:lnTo>
                      <a:pt x="2275" y="19103"/>
                    </a:lnTo>
                    <a:lnTo>
                      <a:pt x="1991" y="19103"/>
                    </a:lnTo>
                    <a:lnTo>
                      <a:pt x="1991" y="18834"/>
                    </a:lnTo>
                    <a:lnTo>
                      <a:pt x="1611" y="18475"/>
                    </a:lnTo>
                    <a:lnTo>
                      <a:pt x="1611" y="18296"/>
                    </a:lnTo>
                    <a:lnTo>
                      <a:pt x="1422" y="17937"/>
                    </a:lnTo>
                    <a:lnTo>
                      <a:pt x="1422" y="15336"/>
                    </a:lnTo>
                    <a:lnTo>
                      <a:pt x="1137" y="14978"/>
                    </a:lnTo>
                    <a:lnTo>
                      <a:pt x="1137" y="10135"/>
                    </a:lnTo>
                    <a:lnTo>
                      <a:pt x="664" y="9776"/>
                    </a:lnTo>
                    <a:lnTo>
                      <a:pt x="664" y="9327"/>
                    </a:lnTo>
                    <a:lnTo>
                      <a:pt x="474" y="8879"/>
                    </a:lnTo>
                    <a:lnTo>
                      <a:pt x="474" y="8700"/>
                    </a:lnTo>
                    <a:lnTo>
                      <a:pt x="190" y="8341"/>
                    </a:lnTo>
                    <a:lnTo>
                      <a:pt x="190" y="6368"/>
                    </a:lnTo>
                    <a:lnTo>
                      <a:pt x="0" y="5740"/>
                    </a:lnTo>
                    <a:lnTo>
                      <a:pt x="0" y="3408"/>
                    </a:lnTo>
                    <a:lnTo>
                      <a:pt x="190" y="3139"/>
                    </a:lnTo>
                    <a:lnTo>
                      <a:pt x="474" y="2870"/>
                    </a:lnTo>
                    <a:lnTo>
                      <a:pt x="1611" y="2870"/>
                    </a:lnTo>
                    <a:lnTo>
                      <a:pt x="1991" y="1166"/>
                    </a:lnTo>
                    <a:lnTo>
                      <a:pt x="2559" y="1166"/>
                    </a:lnTo>
                    <a:lnTo>
                      <a:pt x="2938" y="807"/>
                    </a:lnTo>
                    <a:lnTo>
                      <a:pt x="3886" y="807"/>
                    </a:lnTo>
                    <a:lnTo>
                      <a:pt x="4455" y="628"/>
                    </a:lnTo>
                    <a:lnTo>
                      <a:pt x="4834" y="269"/>
                    </a:lnTo>
                    <a:lnTo>
                      <a:pt x="5403" y="269"/>
                    </a:lnTo>
                    <a:lnTo>
                      <a:pt x="5782" y="0"/>
                    </a:lnTo>
                    <a:lnTo>
                      <a:pt x="16777" y="0"/>
                    </a:lnTo>
                    <a:lnTo>
                      <a:pt x="16777" y="269"/>
                    </a:lnTo>
                    <a:lnTo>
                      <a:pt x="18104" y="269"/>
                    </a:lnTo>
                    <a:lnTo>
                      <a:pt x="18104" y="2063"/>
                    </a:lnTo>
                    <a:lnTo>
                      <a:pt x="19905" y="2063"/>
                    </a:lnTo>
                    <a:lnTo>
                      <a:pt x="19905" y="8341"/>
                    </a:lnTo>
                    <a:lnTo>
                      <a:pt x="19716" y="10673"/>
                    </a:lnTo>
                    <a:lnTo>
                      <a:pt x="19716" y="11211"/>
                    </a:lnTo>
                    <a:lnTo>
                      <a:pt x="19526" y="11839"/>
                    </a:lnTo>
                    <a:lnTo>
                      <a:pt x="19526" y="13004"/>
                    </a:lnTo>
                    <a:lnTo>
                      <a:pt x="19242" y="13274"/>
                    </a:lnTo>
                    <a:lnTo>
                      <a:pt x="19052" y="13901"/>
                    </a:lnTo>
                    <a:lnTo>
                      <a:pt x="19052" y="14529"/>
                    </a:lnTo>
                    <a:lnTo>
                      <a:pt x="18578" y="14709"/>
                    </a:lnTo>
                    <a:lnTo>
                      <a:pt x="18578" y="15874"/>
                    </a:lnTo>
                    <a:lnTo>
                      <a:pt x="18294" y="16143"/>
                    </a:lnTo>
                    <a:lnTo>
                      <a:pt x="18294" y="16413"/>
                    </a:lnTo>
                    <a:lnTo>
                      <a:pt x="17820" y="16413"/>
                    </a:lnTo>
                    <a:lnTo>
                      <a:pt x="17630" y="16861"/>
                    </a:lnTo>
                    <a:lnTo>
                      <a:pt x="17630" y="17937"/>
                    </a:lnTo>
                    <a:lnTo>
                      <a:pt x="17346" y="17937"/>
                    </a:lnTo>
                    <a:lnTo>
                      <a:pt x="17346" y="18296"/>
                    </a:lnTo>
                    <a:lnTo>
                      <a:pt x="17156" y="18296"/>
                    </a:lnTo>
                    <a:lnTo>
                      <a:pt x="17156" y="19103"/>
                    </a:lnTo>
                    <a:lnTo>
                      <a:pt x="16493" y="17578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0" name="Freeform 80" descr="40%"/>
              <p:cNvSpPr>
                <a:spLocks/>
              </p:cNvSpPr>
              <p:nvPr/>
            </p:nvSpPr>
            <p:spPr bwMode="auto">
              <a:xfrm>
                <a:off x="4248" y="2531"/>
                <a:ext cx="84" cy="89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1" name="Freeform 81"/>
              <p:cNvSpPr>
                <a:spLocks/>
              </p:cNvSpPr>
              <p:nvPr/>
            </p:nvSpPr>
            <p:spPr bwMode="auto">
              <a:xfrm>
                <a:off x="4185" y="2621"/>
                <a:ext cx="148" cy="95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2" name="Freeform 82"/>
              <p:cNvSpPr>
                <a:spLocks/>
              </p:cNvSpPr>
              <p:nvPr/>
            </p:nvSpPr>
            <p:spPr bwMode="auto">
              <a:xfrm>
                <a:off x="4217" y="2458"/>
                <a:ext cx="131" cy="110"/>
              </a:xfrm>
              <a:custGeom>
                <a:avLst/>
                <a:gdLst>
                  <a:gd name="T0" fmla="*/ 1273 w 20000"/>
                  <a:gd name="T1" fmla="*/ 1014 h 20000"/>
                  <a:gd name="T2" fmla="*/ 1030 w 20000"/>
                  <a:gd name="T3" fmla="*/ 0 h 20000"/>
                  <a:gd name="T4" fmla="*/ 12788 w 20000"/>
                  <a:gd name="T5" fmla="*/ 0 h 20000"/>
                  <a:gd name="T6" fmla="*/ 13273 w 20000"/>
                  <a:gd name="T7" fmla="*/ 435 h 20000"/>
                  <a:gd name="T8" fmla="*/ 14485 w 20000"/>
                  <a:gd name="T9" fmla="*/ 870 h 20000"/>
                  <a:gd name="T10" fmla="*/ 15697 w 20000"/>
                  <a:gd name="T11" fmla="*/ 1667 h 20000"/>
                  <a:gd name="T12" fmla="*/ 16909 w 20000"/>
                  <a:gd name="T13" fmla="*/ 2101 h 20000"/>
                  <a:gd name="T14" fmla="*/ 17333 w 20000"/>
                  <a:gd name="T15" fmla="*/ 2899 h 20000"/>
                  <a:gd name="T16" fmla="*/ 17697 w 20000"/>
                  <a:gd name="T17" fmla="*/ 3333 h 20000"/>
                  <a:gd name="T18" fmla="*/ 18303 w 20000"/>
                  <a:gd name="T19" fmla="*/ 4565 h 20000"/>
                  <a:gd name="T20" fmla="*/ 18303 w 20000"/>
                  <a:gd name="T21" fmla="*/ 5435 h 20000"/>
                  <a:gd name="T22" fmla="*/ 18727 w 20000"/>
                  <a:gd name="T23" fmla="*/ 5797 h 20000"/>
                  <a:gd name="T24" fmla="*/ 18909 w 20000"/>
                  <a:gd name="T25" fmla="*/ 5435 h 20000"/>
                  <a:gd name="T26" fmla="*/ 19152 w 20000"/>
                  <a:gd name="T27" fmla="*/ 5797 h 20000"/>
                  <a:gd name="T28" fmla="*/ 19152 w 20000"/>
                  <a:gd name="T29" fmla="*/ 7101 h 20000"/>
                  <a:gd name="T30" fmla="*/ 19576 w 20000"/>
                  <a:gd name="T31" fmla="*/ 7101 h 20000"/>
                  <a:gd name="T32" fmla="*/ 19576 w 20000"/>
                  <a:gd name="T33" fmla="*/ 7536 h 20000"/>
                  <a:gd name="T34" fmla="*/ 19758 w 20000"/>
                  <a:gd name="T35" fmla="*/ 7899 h 20000"/>
                  <a:gd name="T36" fmla="*/ 19939 w 20000"/>
                  <a:gd name="T37" fmla="*/ 8696 h 20000"/>
                  <a:gd name="T38" fmla="*/ 19939 w 20000"/>
                  <a:gd name="T39" fmla="*/ 18261 h 20000"/>
                  <a:gd name="T40" fmla="*/ 19758 w 20000"/>
                  <a:gd name="T41" fmla="*/ 18261 h 20000"/>
                  <a:gd name="T42" fmla="*/ 19576 w 20000"/>
                  <a:gd name="T43" fmla="*/ 18696 h 20000"/>
                  <a:gd name="T44" fmla="*/ 18545 w 20000"/>
                  <a:gd name="T45" fmla="*/ 18696 h 20000"/>
                  <a:gd name="T46" fmla="*/ 18121 w 20000"/>
                  <a:gd name="T47" fmla="*/ 19130 h 20000"/>
                  <a:gd name="T48" fmla="*/ 17939 w 20000"/>
                  <a:gd name="T49" fmla="*/ 19130 h 20000"/>
                  <a:gd name="T50" fmla="*/ 17515 w 20000"/>
                  <a:gd name="T51" fmla="*/ 19493 h 20000"/>
                  <a:gd name="T52" fmla="*/ 17152 w 20000"/>
                  <a:gd name="T53" fmla="*/ 19493 h 20000"/>
                  <a:gd name="T54" fmla="*/ 16909 w 20000"/>
                  <a:gd name="T55" fmla="*/ 19928 h 20000"/>
                  <a:gd name="T56" fmla="*/ 2061 w 20000"/>
                  <a:gd name="T57" fmla="*/ 19928 h 20000"/>
                  <a:gd name="T58" fmla="*/ 1879 w 20000"/>
                  <a:gd name="T59" fmla="*/ 19493 h 20000"/>
                  <a:gd name="T60" fmla="*/ 1636 w 20000"/>
                  <a:gd name="T61" fmla="*/ 19493 h 20000"/>
                  <a:gd name="T62" fmla="*/ 1455 w 20000"/>
                  <a:gd name="T63" fmla="*/ 19130 h 20000"/>
                  <a:gd name="T64" fmla="*/ 1273 w 20000"/>
                  <a:gd name="T65" fmla="*/ 19130 h 20000"/>
                  <a:gd name="T66" fmla="*/ 1273 w 20000"/>
                  <a:gd name="T67" fmla="*/ 18261 h 20000"/>
                  <a:gd name="T68" fmla="*/ 848 w 20000"/>
                  <a:gd name="T69" fmla="*/ 18261 h 20000"/>
                  <a:gd name="T70" fmla="*/ 606 w 20000"/>
                  <a:gd name="T71" fmla="*/ 17899 h 20000"/>
                  <a:gd name="T72" fmla="*/ 606 w 20000"/>
                  <a:gd name="T73" fmla="*/ 17464 h 20000"/>
                  <a:gd name="T74" fmla="*/ 242 w 20000"/>
                  <a:gd name="T75" fmla="*/ 17464 h 20000"/>
                  <a:gd name="T76" fmla="*/ 0 w 20000"/>
                  <a:gd name="T77" fmla="*/ 17101 h 20000"/>
                  <a:gd name="T78" fmla="*/ 0 w 20000"/>
                  <a:gd name="T79" fmla="*/ 5435 h 20000"/>
                  <a:gd name="T80" fmla="*/ 242 w 20000"/>
                  <a:gd name="T81" fmla="*/ 5435 h 20000"/>
                  <a:gd name="T82" fmla="*/ 242 w 20000"/>
                  <a:gd name="T83" fmla="*/ 5000 h 20000"/>
                  <a:gd name="T84" fmla="*/ 424 w 20000"/>
                  <a:gd name="T85" fmla="*/ 5000 h 20000"/>
                  <a:gd name="T86" fmla="*/ 424 w 20000"/>
                  <a:gd name="T87" fmla="*/ 4565 h 20000"/>
                  <a:gd name="T88" fmla="*/ 606 w 20000"/>
                  <a:gd name="T89" fmla="*/ 4565 h 20000"/>
                  <a:gd name="T90" fmla="*/ 606 w 20000"/>
                  <a:gd name="T91" fmla="*/ 2899 h 20000"/>
                  <a:gd name="T92" fmla="*/ 848 w 20000"/>
                  <a:gd name="T93" fmla="*/ 2899 h 20000"/>
                  <a:gd name="T94" fmla="*/ 848 w 20000"/>
                  <a:gd name="T95" fmla="*/ 870 h 20000"/>
                  <a:gd name="T96" fmla="*/ 1030 w 20000"/>
                  <a:gd name="T97" fmla="*/ 870 h 20000"/>
                  <a:gd name="T98" fmla="*/ 1030 w 20000"/>
                  <a:gd name="T99" fmla="*/ 435 h 20000"/>
                  <a:gd name="T100" fmla="*/ 1273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014"/>
                    </a:moveTo>
                    <a:lnTo>
                      <a:pt x="1030" y="0"/>
                    </a:lnTo>
                    <a:lnTo>
                      <a:pt x="12788" y="0"/>
                    </a:lnTo>
                    <a:lnTo>
                      <a:pt x="13273" y="435"/>
                    </a:lnTo>
                    <a:lnTo>
                      <a:pt x="14485" y="870"/>
                    </a:lnTo>
                    <a:lnTo>
                      <a:pt x="15697" y="1667"/>
                    </a:lnTo>
                    <a:lnTo>
                      <a:pt x="16909" y="2101"/>
                    </a:lnTo>
                    <a:lnTo>
                      <a:pt x="17333" y="2899"/>
                    </a:lnTo>
                    <a:lnTo>
                      <a:pt x="17697" y="3333"/>
                    </a:lnTo>
                    <a:lnTo>
                      <a:pt x="18303" y="4565"/>
                    </a:lnTo>
                    <a:lnTo>
                      <a:pt x="18303" y="5435"/>
                    </a:lnTo>
                    <a:lnTo>
                      <a:pt x="18727" y="5797"/>
                    </a:lnTo>
                    <a:lnTo>
                      <a:pt x="18909" y="5435"/>
                    </a:lnTo>
                    <a:lnTo>
                      <a:pt x="19152" y="5797"/>
                    </a:lnTo>
                    <a:lnTo>
                      <a:pt x="19152" y="7101"/>
                    </a:lnTo>
                    <a:lnTo>
                      <a:pt x="19576" y="7101"/>
                    </a:lnTo>
                    <a:lnTo>
                      <a:pt x="19576" y="7536"/>
                    </a:lnTo>
                    <a:lnTo>
                      <a:pt x="19758" y="7899"/>
                    </a:lnTo>
                    <a:lnTo>
                      <a:pt x="19939" y="8696"/>
                    </a:lnTo>
                    <a:lnTo>
                      <a:pt x="19939" y="18261"/>
                    </a:lnTo>
                    <a:lnTo>
                      <a:pt x="19758" y="18261"/>
                    </a:lnTo>
                    <a:lnTo>
                      <a:pt x="19576" y="18696"/>
                    </a:lnTo>
                    <a:lnTo>
                      <a:pt x="18545" y="18696"/>
                    </a:lnTo>
                    <a:lnTo>
                      <a:pt x="18121" y="19130"/>
                    </a:lnTo>
                    <a:lnTo>
                      <a:pt x="17939" y="19130"/>
                    </a:lnTo>
                    <a:lnTo>
                      <a:pt x="17515" y="19493"/>
                    </a:lnTo>
                    <a:lnTo>
                      <a:pt x="17152" y="19493"/>
                    </a:lnTo>
                    <a:lnTo>
                      <a:pt x="16909" y="19928"/>
                    </a:lnTo>
                    <a:lnTo>
                      <a:pt x="2061" y="19928"/>
                    </a:lnTo>
                    <a:lnTo>
                      <a:pt x="1879" y="19493"/>
                    </a:lnTo>
                    <a:lnTo>
                      <a:pt x="1636" y="19493"/>
                    </a:lnTo>
                    <a:lnTo>
                      <a:pt x="1455" y="19130"/>
                    </a:lnTo>
                    <a:lnTo>
                      <a:pt x="1273" y="19130"/>
                    </a:lnTo>
                    <a:lnTo>
                      <a:pt x="1273" y="18261"/>
                    </a:lnTo>
                    <a:lnTo>
                      <a:pt x="848" y="18261"/>
                    </a:lnTo>
                    <a:lnTo>
                      <a:pt x="606" y="17899"/>
                    </a:lnTo>
                    <a:lnTo>
                      <a:pt x="606" y="17464"/>
                    </a:lnTo>
                    <a:lnTo>
                      <a:pt x="242" y="17464"/>
                    </a:lnTo>
                    <a:lnTo>
                      <a:pt x="0" y="17101"/>
                    </a:lnTo>
                    <a:lnTo>
                      <a:pt x="0" y="5435"/>
                    </a:lnTo>
                    <a:lnTo>
                      <a:pt x="242" y="5435"/>
                    </a:lnTo>
                    <a:lnTo>
                      <a:pt x="242" y="5000"/>
                    </a:lnTo>
                    <a:lnTo>
                      <a:pt x="424" y="5000"/>
                    </a:lnTo>
                    <a:lnTo>
                      <a:pt x="424" y="4565"/>
                    </a:lnTo>
                    <a:lnTo>
                      <a:pt x="606" y="4565"/>
                    </a:lnTo>
                    <a:lnTo>
                      <a:pt x="606" y="2899"/>
                    </a:lnTo>
                    <a:lnTo>
                      <a:pt x="848" y="2899"/>
                    </a:lnTo>
                    <a:lnTo>
                      <a:pt x="848" y="870"/>
                    </a:lnTo>
                    <a:lnTo>
                      <a:pt x="1030" y="870"/>
                    </a:lnTo>
                    <a:lnTo>
                      <a:pt x="1030" y="435"/>
                    </a:lnTo>
                    <a:lnTo>
                      <a:pt x="1273" y="1014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3" name="Freeform 83" descr="40%"/>
              <p:cNvSpPr>
                <a:spLocks/>
              </p:cNvSpPr>
              <p:nvPr/>
            </p:nvSpPr>
            <p:spPr bwMode="auto">
              <a:xfrm>
                <a:off x="4092" y="2496"/>
                <a:ext cx="151" cy="135"/>
              </a:xfrm>
              <a:custGeom>
                <a:avLst/>
                <a:gdLst>
                  <a:gd name="T0" fmla="*/ 13509 w 20000"/>
                  <a:gd name="T1" fmla="*/ 5600 h 20000"/>
                  <a:gd name="T2" fmla="*/ 13087 w 20000"/>
                  <a:gd name="T3" fmla="*/ 4400 h 20000"/>
                  <a:gd name="T4" fmla="*/ 12929 w 20000"/>
                  <a:gd name="T5" fmla="*/ 3920 h 20000"/>
                  <a:gd name="T6" fmla="*/ 12559 w 20000"/>
                  <a:gd name="T7" fmla="*/ 3600 h 20000"/>
                  <a:gd name="T8" fmla="*/ 12454 w 20000"/>
                  <a:gd name="T9" fmla="*/ 3200 h 20000"/>
                  <a:gd name="T10" fmla="*/ 12032 w 20000"/>
                  <a:gd name="T11" fmla="*/ 2960 h 20000"/>
                  <a:gd name="T12" fmla="*/ 11821 w 20000"/>
                  <a:gd name="T13" fmla="*/ 2400 h 20000"/>
                  <a:gd name="T14" fmla="*/ 11557 w 20000"/>
                  <a:gd name="T15" fmla="*/ 2240 h 20000"/>
                  <a:gd name="T16" fmla="*/ 11398 w 20000"/>
                  <a:gd name="T17" fmla="*/ 1440 h 20000"/>
                  <a:gd name="T18" fmla="*/ 10818 w 20000"/>
                  <a:gd name="T19" fmla="*/ 1200 h 20000"/>
                  <a:gd name="T20" fmla="*/ 9710 w 20000"/>
                  <a:gd name="T21" fmla="*/ 720 h 20000"/>
                  <a:gd name="T22" fmla="*/ 7916 w 20000"/>
                  <a:gd name="T23" fmla="*/ 0 h 20000"/>
                  <a:gd name="T24" fmla="*/ 4538 w 20000"/>
                  <a:gd name="T25" fmla="*/ 240 h 20000"/>
                  <a:gd name="T26" fmla="*/ 3008 w 20000"/>
                  <a:gd name="T27" fmla="*/ 240 h 20000"/>
                  <a:gd name="T28" fmla="*/ 2744 w 20000"/>
                  <a:gd name="T29" fmla="*/ 720 h 20000"/>
                  <a:gd name="T30" fmla="*/ 2111 w 20000"/>
                  <a:gd name="T31" fmla="*/ 1200 h 20000"/>
                  <a:gd name="T32" fmla="*/ 1794 w 20000"/>
                  <a:gd name="T33" fmla="*/ 2240 h 20000"/>
                  <a:gd name="T34" fmla="*/ 1530 w 20000"/>
                  <a:gd name="T35" fmla="*/ 2720 h 20000"/>
                  <a:gd name="T36" fmla="*/ 1372 w 20000"/>
                  <a:gd name="T37" fmla="*/ 3200 h 20000"/>
                  <a:gd name="T38" fmla="*/ 1108 w 20000"/>
                  <a:gd name="T39" fmla="*/ 3600 h 20000"/>
                  <a:gd name="T40" fmla="*/ 792 w 20000"/>
                  <a:gd name="T41" fmla="*/ 4160 h 20000"/>
                  <a:gd name="T42" fmla="*/ 422 w 20000"/>
                  <a:gd name="T43" fmla="*/ 5120 h 20000"/>
                  <a:gd name="T44" fmla="*/ 317 w 20000"/>
                  <a:gd name="T45" fmla="*/ 7040 h 20000"/>
                  <a:gd name="T46" fmla="*/ 158 w 20000"/>
                  <a:gd name="T47" fmla="*/ 15600 h 20000"/>
                  <a:gd name="T48" fmla="*/ 317 w 20000"/>
                  <a:gd name="T49" fmla="*/ 16080 h 20000"/>
                  <a:gd name="T50" fmla="*/ 1214 w 20000"/>
                  <a:gd name="T51" fmla="*/ 16400 h 20000"/>
                  <a:gd name="T52" fmla="*/ 2427 w 20000"/>
                  <a:gd name="T53" fmla="*/ 16560 h 20000"/>
                  <a:gd name="T54" fmla="*/ 3008 w 20000"/>
                  <a:gd name="T55" fmla="*/ 17040 h 20000"/>
                  <a:gd name="T56" fmla="*/ 3483 w 20000"/>
                  <a:gd name="T57" fmla="*/ 17520 h 20000"/>
                  <a:gd name="T58" fmla="*/ 3799 w 20000"/>
                  <a:gd name="T59" fmla="*/ 18080 h 20000"/>
                  <a:gd name="T60" fmla="*/ 4274 w 20000"/>
                  <a:gd name="T61" fmla="*/ 18800 h 20000"/>
                  <a:gd name="T62" fmla="*/ 5066 w 20000"/>
                  <a:gd name="T63" fmla="*/ 18960 h 20000"/>
                  <a:gd name="T64" fmla="*/ 5330 w 20000"/>
                  <a:gd name="T65" fmla="*/ 19440 h 20000"/>
                  <a:gd name="T66" fmla="*/ 8496 w 20000"/>
                  <a:gd name="T67" fmla="*/ 19760 h 20000"/>
                  <a:gd name="T68" fmla="*/ 16412 w 20000"/>
                  <a:gd name="T69" fmla="*/ 19440 h 20000"/>
                  <a:gd name="T70" fmla="*/ 16728 w 20000"/>
                  <a:gd name="T71" fmla="*/ 18960 h 20000"/>
                  <a:gd name="T72" fmla="*/ 16834 w 20000"/>
                  <a:gd name="T73" fmla="*/ 18080 h 20000"/>
                  <a:gd name="T74" fmla="*/ 17203 w 20000"/>
                  <a:gd name="T75" fmla="*/ 17760 h 20000"/>
                  <a:gd name="T76" fmla="*/ 17573 w 20000"/>
                  <a:gd name="T77" fmla="*/ 17040 h 20000"/>
                  <a:gd name="T78" fmla="*/ 18206 w 20000"/>
                  <a:gd name="T79" fmla="*/ 16400 h 20000"/>
                  <a:gd name="T80" fmla="*/ 18522 w 20000"/>
                  <a:gd name="T81" fmla="*/ 16080 h 20000"/>
                  <a:gd name="T82" fmla="*/ 19947 w 20000"/>
                  <a:gd name="T83" fmla="*/ 12720 h 20000"/>
                  <a:gd name="T84" fmla="*/ 18997 w 20000"/>
                  <a:gd name="T85" fmla="*/ 10960 h 20000"/>
                  <a:gd name="T86" fmla="*/ 18997 w 20000"/>
                  <a:gd name="T87" fmla="*/ 8800 h 20000"/>
                  <a:gd name="T88" fmla="*/ 19156 w 20000"/>
                  <a:gd name="T89" fmla="*/ 7040 h 20000"/>
                  <a:gd name="T90" fmla="*/ 18997 w 20000"/>
                  <a:gd name="T91" fmla="*/ 5360 h 20000"/>
                  <a:gd name="T92" fmla="*/ 15620 w 20000"/>
                  <a:gd name="T93" fmla="*/ 5360 h 20000"/>
                  <a:gd name="T94" fmla="*/ 13826 w 20000"/>
                  <a:gd name="T95" fmla="*/ 56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26" y="5600"/>
                    </a:moveTo>
                    <a:lnTo>
                      <a:pt x="13509" y="5840"/>
                    </a:lnTo>
                    <a:lnTo>
                      <a:pt x="13509" y="5600"/>
                    </a:lnTo>
                    <a:lnTo>
                      <a:pt x="13245" y="5600"/>
                    </a:lnTo>
                    <a:lnTo>
                      <a:pt x="13245" y="4400"/>
                    </a:lnTo>
                    <a:lnTo>
                      <a:pt x="13087" y="4400"/>
                    </a:lnTo>
                    <a:lnTo>
                      <a:pt x="13087" y="4160"/>
                    </a:lnTo>
                    <a:lnTo>
                      <a:pt x="12929" y="4160"/>
                    </a:lnTo>
                    <a:lnTo>
                      <a:pt x="12929" y="3920"/>
                    </a:lnTo>
                    <a:lnTo>
                      <a:pt x="12718" y="3920"/>
                    </a:lnTo>
                    <a:lnTo>
                      <a:pt x="12718" y="3600"/>
                    </a:lnTo>
                    <a:lnTo>
                      <a:pt x="12559" y="3600"/>
                    </a:lnTo>
                    <a:lnTo>
                      <a:pt x="12559" y="3440"/>
                    </a:lnTo>
                    <a:lnTo>
                      <a:pt x="12454" y="3440"/>
                    </a:lnTo>
                    <a:lnTo>
                      <a:pt x="12454" y="3200"/>
                    </a:lnTo>
                    <a:lnTo>
                      <a:pt x="12137" y="3200"/>
                    </a:lnTo>
                    <a:lnTo>
                      <a:pt x="12137" y="2960"/>
                    </a:lnTo>
                    <a:lnTo>
                      <a:pt x="12032" y="2960"/>
                    </a:lnTo>
                    <a:lnTo>
                      <a:pt x="12032" y="2720"/>
                    </a:lnTo>
                    <a:lnTo>
                      <a:pt x="11821" y="2720"/>
                    </a:lnTo>
                    <a:lnTo>
                      <a:pt x="11821" y="2400"/>
                    </a:lnTo>
                    <a:lnTo>
                      <a:pt x="11715" y="2400"/>
                    </a:lnTo>
                    <a:lnTo>
                      <a:pt x="11715" y="2240"/>
                    </a:lnTo>
                    <a:lnTo>
                      <a:pt x="11557" y="2240"/>
                    </a:lnTo>
                    <a:lnTo>
                      <a:pt x="11557" y="1920"/>
                    </a:lnTo>
                    <a:lnTo>
                      <a:pt x="11398" y="1920"/>
                    </a:lnTo>
                    <a:lnTo>
                      <a:pt x="11398" y="1440"/>
                    </a:lnTo>
                    <a:lnTo>
                      <a:pt x="11187" y="1440"/>
                    </a:lnTo>
                    <a:lnTo>
                      <a:pt x="11187" y="1200"/>
                    </a:lnTo>
                    <a:lnTo>
                      <a:pt x="10818" y="1200"/>
                    </a:lnTo>
                    <a:lnTo>
                      <a:pt x="10660" y="960"/>
                    </a:lnTo>
                    <a:lnTo>
                      <a:pt x="10343" y="720"/>
                    </a:lnTo>
                    <a:lnTo>
                      <a:pt x="9710" y="720"/>
                    </a:lnTo>
                    <a:lnTo>
                      <a:pt x="9551" y="240"/>
                    </a:lnTo>
                    <a:lnTo>
                      <a:pt x="8074" y="240"/>
                    </a:lnTo>
                    <a:lnTo>
                      <a:pt x="7916" y="0"/>
                    </a:lnTo>
                    <a:lnTo>
                      <a:pt x="7282" y="0"/>
                    </a:lnTo>
                    <a:lnTo>
                      <a:pt x="7282" y="240"/>
                    </a:lnTo>
                    <a:lnTo>
                      <a:pt x="4538" y="240"/>
                    </a:lnTo>
                    <a:lnTo>
                      <a:pt x="4380" y="0"/>
                    </a:lnTo>
                    <a:lnTo>
                      <a:pt x="3008" y="0"/>
                    </a:lnTo>
                    <a:lnTo>
                      <a:pt x="3008" y="240"/>
                    </a:lnTo>
                    <a:lnTo>
                      <a:pt x="2902" y="560"/>
                    </a:lnTo>
                    <a:lnTo>
                      <a:pt x="2744" y="560"/>
                    </a:lnTo>
                    <a:lnTo>
                      <a:pt x="2744" y="720"/>
                    </a:lnTo>
                    <a:lnTo>
                      <a:pt x="2427" y="720"/>
                    </a:lnTo>
                    <a:lnTo>
                      <a:pt x="2427" y="1200"/>
                    </a:lnTo>
                    <a:lnTo>
                      <a:pt x="2111" y="1200"/>
                    </a:lnTo>
                    <a:lnTo>
                      <a:pt x="2111" y="1760"/>
                    </a:lnTo>
                    <a:lnTo>
                      <a:pt x="1953" y="1760"/>
                    </a:lnTo>
                    <a:lnTo>
                      <a:pt x="1794" y="2240"/>
                    </a:lnTo>
                    <a:lnTo>
                      <a:pt x="1794" y="2400"/>
                    </a:lnTo>
                    <a:lnTo>
                      <a:pt x="1689" y="2720"/>
                    </a:lnTo>
                    <a:lnTo>
                      <a:pt x="1530" y="2720"/>
                    </a:lnTo>
                    <a:lnTo>
                      <a:pt x="1530" y="2960"/>
                    </a:lnTo>
                    <a:lnTo>
                      <a:pt x="1372" y="2960"/>
                    </a:lnTo>
                    <a:lnTo>
                      <a:pt x="1372" y="3200"/>
                    </a:lnTo>
                    <a:lnTo>
                      <a:pt x="1214" y="3200"/>
                    </a:lnTo>
                    <a:lnTo>
                      <a:pt x="1214" y="3440"/>
                    </a:lnTo>
                    <a:lnTo>
                      <a:pt x="1108" y="3600"/>
                    </a:lnTo>
                    <a:lnTo>
                      <a:pt x="950" y="3600"/>
                    </a:lnTo>
                    <a:lnTo>
                      <a:pt x="950" y="4160"/>
                    </a:lnTo>
                    <a:lnTo>
                      <a:pt x="792" y="4160"/>
                    </a:lnTo>
                    <a:lnTo>
                      <a:pt x="580" y="4640"/>
                    </a:lnTo>
                    <a:lnTo>
                      <a:pt x="580" y="4880"/>
                    </a:lnTo>
                    <a:lnTo>
                      <a:pt x="422" y="5120"/>
                    </a:lnTo>
                    <a:lnTo>
                      <a:pt x="422" y="5600"/>
                    </a:lnTo>
                    <a:lnTo>
                      <a:pt x="317" y="5600"/>
                    </a:lnTo>
                    <a:lnTo>
                      <a:pt x="317" y="7040"/>
                    </a:lnTo>
                    <a:lnTo>
                      <a:pt x="0" y="7040"/>
                    </a:lnTo>
                    <a:lnTo>
                      <a:pt x="0" y="15600"/>
                    </a:lnTo>
                    <a:lnTo>
                      <a:pt x="158" y="15600"/>
                    </a:lnTo>
                    <a:lnTo>
                      <a:pt x="158" y="15840"/>
                    </a:lnTo>
                    <a:lnTo>
                      <a:pt x="317" y="15840"/>
                    </a:lnTo>
                    <a:lnTo>
                      <a:pt x="317" y="16080"/>
                    </a:lnTo>
                    <a:lnTo>
                      <a:pt x="1108" y="16080"/>
                    </a:lnTo>
                    <a:lnTo>
                      <a:pt x="1108" y="16400"/>
                    </a:lnTo>
                    <a:lnTo>
                      <a:pt x="1214" y="16400"/>
                    </a:lnTo>
                    <a:lnTo>
                      <a:pt x="1214" y="16080"/>
                    </a:lnTo>
                    <a:lnTo>
                      <a:pt x="2427" y="16080"/>
                    </a:lnTo>
                    <a:lnTo>
                      <a:pt x="2427" y="16560"/>
                    </a:lnTo>
                    <a:lnTo>
                      <a:pt x="2744" y="16800"/>
                    </a:lnTo>
                    <a:lnTo>
                      <a:pt x="3008" y="16800"/>
                    </a:lnTo>
                    <a:lnTo>
                      <a:pt x="3008" y="17040"/>
                    </a:lnTo>
                    <a:lnTo>
                      <a:pt x="3166" y="17040"/>
                    </a:lnTo>
                    <a:lnTo>
                      <a:pt x="3325" y="17520"/>
                    </a:lnTo>
                    <a:lnTo>
                      <a:pt x="3483" y="17520"/>
                    </a:lnTo>
                    <a:lnTo>
                      <a:pt x="3694" y="17760"/>
                    </a:lnTo>
                    <a:lnTo>
                      <a:pt x="3799" y="17760"/>
                    </a:lnTo>
                    <a:lnTo>
                      <a:pt x="3799" y="18080"/>
                    </a:lnTo>
                    <a:lnTo>
                      <a:pt x="4116" y="18080"/>
                    </a:lnTo>
                    <a:lnTo>
                      <a:pt x="4274" y="18240"/>
                    </a:lnTo>
                    <a:lnTo>
                      <a:pt x="4274" y="18800"/>
                    </a:lnTo>
                    <a:lnTo>
                      <a:pt x="4697" y="18800"/>
                    </a:lnTo>
                    <a:lnTo>
                      <a:pt x="4855" y="18960"/>
                    </a:lnTo>
                    <a:lnTo>
                      <a:pt x="5066" y="18960"/>
                    </a:lnTo>
                    <a:lnTo>
                      <a:pt x="5172" y="19280"/>
                    </a:lnTo>
                    <a:lnTo>
                      <a:pt x="5330" y="19280"/>
                    </a:lnTo>
                    <a:lnTo>
                      <a:pt x="5330" y="19440"/>
                    </a:lnTo>
                    <a:lnTo>
                      <a:pt x="8074" y="19440"/>
                    </a:lnTo>
                    <a:lnTo>
                      <a:pt x="8179" y="19760"/>
                    </a:lnTo>
                    <a:lnTo>
                      <a:pt x="8496" y="19760"/>
                    </a:lnTo>
                    <a:lnTo>
                      <a:pt x="8654" y="19920"/>
                    </a:lnTo>
                    <a:lnTo>
                      <a:pt x="16412" y="19920"/>
                    </a:lnTo>
                    <a:lnTo>
                      <a:pt x="16412" y="19440"/>
                    </a:lnTo>
                    <a:lnTo>
                      <a:pt x="16570" y="19440"/>
                    </a:lnTo>
                    <a:lnTo>
                      <a:pt x="16570" y="18960"/>
                    </a:lnTo>
                    <a:lnTo>
                      <a:pt x="16728" y="18960"/>
                    </a:lnTo>
                    <a:lnTo>
                      <a:pt x="16728" y="18240"/>
                    </a:lnTo>
                    <a:lnTo>
                      <a:pt x="16834" y="18240"/>
                    </a:lnTo>
                    <a:lnTo>
                      <a:pt x="16834" y="18080"/>
                    </a:lnTo>
                    <a:lnTo>
                      <a:pt x="16992" y="18080"/>
                    </a:lnTo>
                    <a:lnTo>
                      <a:pt x="16992" y="17760"/>
                    </a:lnTo>
                    <a:lnTo>
                      <a:pt x="17203" y="17760"/>
                    </a:lnTo>
                    <a:lnTo>
                      <a:pt x="17203" y="17280"/>
                    </a:lnTo>
                    <a:lnTo>
                      <a:pt x="17467" y="17280"/>
                    </a:lnTo>
                    <a:lnTo>
                      <a:pt x="17573" y="17040"/>
                    </a:lnTo>
                    <a:lnTo>
                      <a:pt x="17889" y="17040"/>
                    </a:lnTo>
                    <a:lnTo>
                      <a:pt x="18100" y="16800"/>
                    </a:lnTo>
                    <a:lnTo>
                      <a:pt x="18206" y="16400"/>
                    </a:lnTo>
                    <a:lnTo>
                      <a:pt x="18364" y="16400"/>
                    </a:lnTo>
                    <a:lnTo>
                      <a:pt x="18364" y="16080"/>
                    </a:lnTo>
                    <a:lnTo>
                      <a:pt x="18522" y="16080"/>
                    </a:lnTo>
                    <a:lnTo>
                      <a:pt x="19947" y="12720"/>
                    </a:lnTo>
                    <a:lnTo>
                      <a:pt x="18839" y="11680"/>
                    </a:lnTo>
                    <a:lnTo>
                      <a:pt x="18839" y="11200"/>
                    </a:lnTo>
                    <a:lnTo>
                      <a:pt x="18997" y="10960"/>
                    </a:lnTo>
                    <a:lnTo>
                      <a:pt x="18997" y="8800"/>
                    </a:lnTo>
                    <a:lnTo>
                      <a:pt x="18997" y="9040"/>
                    </a:lnTo>
                    <a:lnTo>
                      <a:pt x="18997" y="8800"/>
                    </a:lnTo>
                    <a:lnTo>
                      <a:pt x="18997" y="9040"/>
                    </a:lnTo>
                    <a:lnTo>
                      <a:pt x="19156" y="9040"/>
                    </a:lnTo>
                    <a:lnTo>
                      <a:pt x="19156" y="7040"/>
                    </a:lnTo>
                    <a:lnTo>
                      <a:pt x="19156" y="7280"/>
                    </a:lnTo>
                    <a:lnTo>
                      <a:pt x="19156" y="5360"/>
                    </a:lnTo>
                    <a:lnTo>
                      <a:pt x="18997" y="5360"/>
                    </a:lnTo>
                    <a:lnTo>
                      <a:pt x="15831" y="4880"/>
                    </a:lnTo>
                    <a:lnTo>
                      <a:pt x="15831" y="5120"/>
                    </a:lnTo>
                    <a:lnTo>
                      <a:pt x="15620" y="5360"/>
                    </a:lnTo>
                    <a:lnTo>
                      <a:pt x="15462" y="5360"/>
                    </a:lnTo>
                    <a:lnTo>
                      <a:pt x="13668" y="5840"/>
                    </a:lnTo>
                    <a:lnTo>
                      <a:pt x="13826" y="5600"/>
                    </a:lnTo>
                    <a:close/>
                  </a:path>
                </a:pathLst>
              </a:custGeom>
              <a:pattFill prst="pct40">
                <a:fgClr>
                  <a:schemeClr val="bg2"/>
                </a:fgClr>
                <a:bgClr>
                  <a:srgbClr val="FFFFFF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4" name="Freeform 84"/>
              <p:cNvSpPr>
                <a:spLocks/>
              </p:cNvSpPr>
              <p:nvPr/>
            </p:nvSpPr>
            <p:spPr bwMode="auto">
              <a:xfrm>
                <a:off x="3998" y="2604"/>
                <a:ext cx="132" cy="111"/>
              </a:xfrm>
              <a:custGeom>
                <a:avLst/>
                <a:gdLst>
                  <a:gd name="T0" fmla="*/ 18727 w 20000"/>
                  <a:gd name="T1" fmla="*/ 18986 h 20000"/>
                  <a:gd name="T2" fmla="*/ 18909 w 20000"/>
                  <a:gd name="T3" fmla="*/ 19928 h 20000"/>
                  <a:gd name="T4" fmla="*/ 7152 w 20000"/>
                  <a:gd name="T5" fmla="*/ 19928 h 20000"/>
                  <a:gd name="T6" fmla="*/ 6727 w 20000"/>
                  <a:gd name="T7" fmla="*/ 19493 h 20000"/>
                  <a:gd name="T8" fmla="*/ 5455 w 20000"/>
                  <a:gd name="T9" fmla="*/ 19130 h 20000"/>
                  <a:gd name="T10" fmla="*/ 4242 w 20000"/>
                  <a:gd name="T11" fmla="*/ 18261 h 20000"/>
                  <a:gd name="T12" fmla="*/ 3091 w 20000"/>
                  <a:gd name="T13" fmla="*/ 17899 h 20000"/>
                  <a:gd name="T14" fmla="*/ 2667 w 20000"/>
                  <a:gd name="T15" fmla="*/ 17101 h 20000"/>
                  <a:gd name="T16" fmla="*/ 2242 w 20000"/>
                  <a:gd name="T17" fmla="*/ 16667 h 20000"/>
                  <a:gd name="T18" fmla="*/ 1636 w 20000"/>
                  <a:gd name="T19" fmla="*/ 15362 h 20000"/>
                  <a:gd name="T20" fmla="*/ 1636 w 20000"/>
                  <a:gd name="T21" fmla="*/ 14565 h 20000"/>
                  <a:gd name="T22" fmla="*/ 1212 w 20000"/>
                  <a:gd name="T23" fmla="*/ 14130 h 20000"/>
                  <a:gd name="T24" fmla="*/ 1030 w 20000"/>
                  <a:gd name="T25" fmla="*/ 14565 h 20000"/>
                  <a:gd name="T26" fmla="*/ 848 w 20000"/>
                  <a:gd name="T27" fmla="*/ 14130 h 20000"/>
                  <a:gd name="T28" fmla="*/ 848 w 20000"/>
                  <a:gd name="T29" fmla="*/ 12899 h 20000"/>
                  <a:gd name="T30" fmla="*/ 424 w 20000"/>
                  <a:gd name="T31" fmla="*/ 12899 h 20000"/>
                  <a:gd name="T32" fmla="*/ 424 w 20000"/>
                  <a:gd name="T33" fmla="*/ 12536 h 20000"/>
                  <a:gd name="T34" fmla="*/ 182 w 20000"/>
                  <a:gd name="T35" fmla="*/ 12101 h 20000"/>
                  <a:gd name="T36" fmla="*/ 0 w 20000"/>
                  <a:gd name="T37" fmla="*/ 11232 h 20000"/>
                  <a:gd name="T38" fmla="*/ 0 w 20000"/>
                  <a:gd name="T39" fmla="*/ 1667 h 20000"/>
                  <a:gd name="T40" fmla="*/ 182 w 20000"/>
                  <a:gd name="T41" fmla="*/ 1667 h 20000"/>
                  <a:gd name="T42" fmla="*/ 424 w 20000"/>
                  <a:gd name="T43" fmla="*/ 1232 h 20000"/>
                  <a:gd name="T44" fmla="*/ 1394 w 20000"/>
                  <a:gd name="T45" fmla="*/ 1232 h 20000"/>
                  <a:gd name="T46" fmla="*/ 1879 w 20000"/>
                  <a:gd name="T47" fmla="*/ 870 h 20000"/>
                  <a:gd name="T48" fmla="*/ 2061 w 20000"/>
                  <a:gd name="T49" fmla="*/ 870 h 20000"/>
                  <a:gd name="T50" fmla="*/ 2424 w 20000"/>
                  <a:gd name="T51" fmla="*/ 435 h 20000"/>
                  <a:gd name="T52" fmla="*/ 2848 w 20000"/>
                  <a:gd name="T53" fmla="*/ 435 h 20000"/>
                  <a:gd name="T54" fmla="*/ 3091 w 20000"/>
                  <a:gd name="T55" fmla="*/ 0 h 20000"/>
                  <a:gd name="T56" fmla="*/ 17939 w 20000"/>
                  <a:gd name="T57" fmla="*/ 0 h 20000"/>
                  <a:gd name="T58" fmla="*/ 18121 w 20000"/>
                  <a:gd name="T59" fmla="*/ 435 h 20000"/>
                  <a:gd name="T60" fmla="*/ 18303 w 20000"/>
                  <a:gd name="T61" fmla="*/ 435 h 20000"/>
                  <a:gd name="T62" fmla="*/ 18485 w 20000"/>
                  <a:gd name="T63" fmla="*/ 870 h 20000"/>
                  <a:gd name="T64" fmla="*/ 18727 w 20000"/>
                  <a:gd name="T65" fmla="*/ 870 h 20000"/>
                  <a:gd name="T66" fmla="*/ 18727 w 20000"/>
                  <a:gd name="T67" fmla="*/ 1667 h 20000"/>
                  <a:gd name="T68" fmla="*/ 19152 w 20000"/>
                  <a:gd name="T69" fmla="*/ 1667 h 20000"/>
                  <a:gd name="T70" fmla="*/ 19333 w 20000"/>
                  <a:gd name="T71" fmla="*/ 2101 h 20000"/>
                  <a:gd name="T72" fmla="*/ 19333 w 20000"/>
                  <a:gd name="T73" fmla="*/ 2536 h 20000"/>
                  <a:gd name="T74" fmla="*/ 19697 w 20000"/>
                  <a:gd name="T75" fmla="*/ 2536 h 20000"/>
                  <a:gd name="T76" fmla="*/ 19939 w 20000"/>
                  <a:gd name="T77" fmla="*/ 2899 h 20000"/>
                  <a:gd name="T78" fmla="*/ 19939 w 20000"/>
                  <a:gd name="T79" fmla="*/ 14565 h 20000"/>
                  <a:gd name="T80" fmla="*/ 19697 w 20000"/>
                  <a:gd name="T81" fmla="*/ 14565 h 20000"/>
                  <a:gd name="T82" fmla="*/ 19697 w 20000"/>
                  <a:gd name="T83" fmla="*/ 14928 h 20000"/>
                  <a:gd name="T84" fmla="*/ 19515 w 20000"/>
                  <a:gd name="T85" fmla="*/ 14928 h 20000"/>
                  <a:gd name="T86" fmla="*/ 19515 w 20000"/>
                  <a:gd name="T87" fmla="*/ 15362 h 20000"/>
                  <a:gd name="T88" fmla="*/ 19333 w 20000"/>
                  <a:gd name="T89" fmla="*/ 15362 h 20000"/>
                  <a:gd name="T90" fmla="*/ 19333 w 20000"/>
                  <a:gd name="T91" fmla="*/ 17101 h 20000"/>
                  <a:gd name="T92" fmla="*/ 19152 w 20000"/>
                  <a:gd name="T93" fmla="*/ 17101 h 20000"/>
                  <a:gd name="T94" fmla="*/ 19152 w 20000"/>
                  <a:gd name="T95" fmla="*/ 19130 h 20000"/>
                  <a:gd name="T96" fmla="*/ 18909 w 20000"/>
                  <a:gd name="T97" fmla="*/ 19130 h 20000"/>
                  <a:gd name="T98" fmla="*/ 18909 w 20000"/>
                  <a:gd name="T99" fmla="*/ 19493 h 20000"/>
                  <a:gd name="T100" fmla="*/ 18727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8986"/>
                    </a:moveTo>
                    <a:lnTo>
                      <a:pt x="18909" y="19928"/>
                    </a:lnTo>
                    <a:lnTo>
                      <a:pt x="7152" y="19928"/>
                    </a:lnTo>
                    <a:lnTo>
                      <a:pt x="6727" y="19493"/>
                    </a:lnTo>
                    <a:lnTo>
                      <a:pt x="5455" y="19130"/>
                    </a:lnTo>
                    <a:lnTo>
                      <a:pt x="4242" y="18261"/>
                    </a:lnTo>
                    <a:lnTo>
                      <a:pt x="3091" y="17899"/>
                    </a:lnTo>
                    <a:lnTo>
                      <a:pt x="2667" y="17101"/>
                    </a:lnTo>
                    <a:lnTo>
                      <a:pt x="2242" y="16667"/>
                    </a:lnTo>
                    <a:lnTo>
                      <a:pt x="1636" y="15362"/>
                    </a:lnTo>
                    <a:lnTo>
                      <a:pt x="1636" y="14565"/>
                    </a:lnTo>
                    <a:lnTo>
                      <a:pt x="1212" y="14130"/>
                    </a:lnTo>
                    <a:lnTo>
                      <a:pt x="1030" y="14565"/>
                    </a:lnTo>
                    <a:lnTo>
                      <a:pt x="848" y="14130"/>
                    </a:lnTo>
                    <a:lnTo>
                      <a:pt x="848" y="12899"/>
                    </a:lnTo>
                    <a:lnTo>
                      <a:pt x="424" y="12899"/>
                    </a:lnTo>
                    <a:lnTo>
                      <a:pt x="424" y="12536"/>
                    </a:lnTo>
                    <a:lnTo>
                      <a:pt x="182" y="12101"/>
                    </a:lnTo>
                    <a:lnTo>
                      <a:pt x="0" y="11232"/>
                    </a:lnTo>
                    <a:lnTo>
                      <a:pt x="0" y="1667"/>
                    </a:lnTo>
                    <a:lnTo>
                      <a:pt x="182" y="1667"/>
                    </a:lnTo>
                    <a:lnTo>
                      <a:pt x="424" y="1232"/>
                    </a:lnTo>
                    <a:lnTo>
                      <a:pt x="1394" y="1232"/>
                    </a:lnTo>
                    <a:lnTo>
                      <a:pt x="1879" y="870"/>
                    </a:lnTo>
                    <a:lnTo>
                      <a:pt x="2061" y="870"/>
                    </a:lnTo>
                    <a:lnTo>
                      <a:pt x="2424" y="435"/>
                    </a:lnTo>
                    <a:lnTo>
                      <a:pt x="2848" y="435"/>
                    </a:lnTo>
                    <a:lnTo>
                      <a:pt x="3091" y="0"/>
                    </a:lnTo>
                    <a:lnTo>
                      <a:pt x="17939" y="0"/>
                    </a:lnTo>
                    <a:lnTo>
                      <a:pt x="18121" y="435"/>
                    </a:lnTo>
                    <a:lnTo>
                      <a:pt x="18303" y="435"/>
                    </a:lnTo>
                    <a:lnTo>
                      <a:pt x="18485" y="870"/>
                    </a:lnTo>
                    <a:lnTo>
                      <a:pt x="18727" y="870"/>
                    </a:lnTo>
                    <a:lnTo>
                      <a:pt x="18727" y="1667"/>
                    </a:lnTo>
                    <a:lnTo>
                      <a:pt x="19152" y="1667"/>
                    </a:lnTo>
                    <a:lnTo>
                      <a:pt x="19333" y="2101"/>
                    </a:lnTo>
                    <a:lnTo>
                      <a:pt x="19333" y="2536"/>
                    </a:lnTo>
                    <a:lnTo>
                      <a:pt x="19697" y="2536"/>
                    </a:lnTo>
                    <a:lnTo>
                      <a:pt x="19939" y="2899"/>
                    </a:lnTo>
                    <a:lnTo>
                      <a:pt x="19939" y="14565"/>
                    </a:lnTo>
                    <a:lnTo>
                      <a:pt x="19697" y="14565"/>
                    </a:lnTo>
                    <a:lnTo>
                      <a:pt x="19697" y="14928"/>
                    </a:lnTo>
                    <a:lnTo>
                      <a:pt x="19515" y="14928"/>
                    </a:lnTo>
                    <a:lnTo>
                      <a:pt x="19515" y="15362"/>
                    </a:lnTo>
                    <a:lnTo>
                      <a:pt x="19333" y="15362"/>
                    </a:lnTo>
                    <a:lnTo>
                      <a:pt x="19333" y="17101"/>
                    </a:lnTo>
                    <a:lnTo>
                      <a:pt x="19152" y="17101"/>
                    </a:lnTo>
                    <a:lnTo>
                      <a:pt x="19152" y="19130"/>
                    </a:lnTo>
                    <a:lnTo>
                      <a:pt x="18909" y="19130"/>
                    </a:lnTo>
                    <a:lnTo>
                      <a:pt x="18909" y="19493"/>
                    </a:lnTo>
                    <a:lnTo>
                      <a:pt x="18727" y="1898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5" name="Freeform 85"/>
              <p:cNvSpPr>
                <a:spLocks/>
              </p:cNvSpPr>
              <p:nvPr/>
            </p:nvSpPr>
            <p:spPr bwMode="auto">
              <a:xfrm>
                <a:off x="3905" y="2458"/>
                <a:ext cx="84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solidFill>
                <a:srgbClr val="3127FB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6" name="Freeform 86"/>
              <p:cNvSpPr>
                <a:spLocks/>
              </p:cNvSpPr>
              <p:nvPr/>
            </p:nvSpPr>
            <p:spPr bwMode="auto">
              <a:xfrm>
                <a:off x="3967" y="2494"/>
                <a:ext cx="132" cy="111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7F804C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4098" name="AutoShape 98"/>
            <p:cNvSpPr>
              <a:spLocks noChangeArrowheads="1"/>
            </p:cNvSpPr>
            <p:nvPr/>
          </p:nvSpPr>
          <p:spPr bwMode="auto">
            <a:xfrm>
              <a:off x="5829300" y="1797509"/>
              <a:ext cx="1417320" cy="38731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ru-RU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Порошок</a:t>
              </a:r>
              <a:endPara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4105" name="Group 105"/>
            <p:cNvGrpSpPr>
              <a:grpSpLocks/>
            </p:cNvGrpSpPr>
            <p:nvPr/>
          </p:nvGrpSpPr>
          <p:grpSpPr bwMode="auto">
            <a:xfrm>
              <a:off x="3756026" y="3370720"/>
              <a:ext cx="1190625" cy="1879600"/>
              <a:chOff x="2449" y="1389"/>
              <a:chExt cx="750" cy="1184"/>
            </a:xfrm>
          </p:grpSpPr>
          <p:sp>
            <p:nvSpPr>
              <p:cNvPr id="384106" name="AutoShape 106"/>
              <p:cNvSpPr>
                <a:spLocks noChangeArrowheads="1"/>
              </p:cNvSpPr>
              <p:nvPr/>
            </p:nvSpPr>
            <p:spPr bwMode="auto">
              <a:xfrm>
                <a:off x="2480" y="1436"/>
                <a:ext cx="688" cy="1098"/>
              </a:xfrm>
              <a:prstGeom prst="roundRect">
                <a:avLst>
                  <a:gd name="adj" fmla="val 16667"/>
                </a:avLst>
              </a:prstGeom>
              <a:solidFill>
                <a:srgbClr val="DFDFD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07" name="Freeform 107"/>
              <p:cNvSpPr>
                <a:spLocks/>
              </p:cNvSpPr>
              <p:nvPr/>
            </p:nvSpPr>
            <p:spPr bwMode="auto">
              <a:xfrm>
                <a:off x="2507" y="1478"/>
                <a:ext cx="142" cy="95"/>
              </a:xfrm>
              <a:custGeom>
                <a:avLst/>
                <a:gdLst>
                  <a:gd name="T0" fmla="*/ 14817 w 20000"/>
                  <a:gd name="T1" fmla="*/ 2447 h 20000"/>
                  <a:gd name="T2" fmla="*/ 14479 w 20000"/>
                  <a:gd name="T3" fmla="*/ 2278 h 20000"/>
                  <a:gd name="T4" fmla="*/ 14310 w 20000"/>
                  <a:gd name="T5" fmla="*/ 1857 h 20000"/>
                  <a:gd name="T6" fmla="*/ 13859 w 20000"/>
                  <a:gd name="T7" fmla="*/ 1350 h 20000"/>
                  <a:gd name="T8" fmla="*/ 13577 w 20000"/>
                  <a:gd name="T9" fmla="*/ 928 h 20000"/>
                  <a:gd name="T10" fmla="*/ 13070 w 20000"/>
                  <a:gd name="T11" fmla="*/ 675 h 20000"/>
                  <a:gd name="T12" fmla="*/ 12563 w 20000"/>
                  <a:gd name="T13" fmla="*/ 253 h 20000"/>
                  <a:gd name="T14" fmla="*/ 2986 w 20000"/>
                  <a:gd name="T15" fmla="*/ 0 h 20000"/>
                  <a:gd name="T16" fmla="*/ 2366 w 20000"/>
                  <a:gd name="T17" fmla="*/ 928 h 20000"/>
                  <a:gd name="T18" fmla="*/ 1803 w 20000"/>
                  <a:gd name="T19" fmla="*/ 1097 h 20000"/>
                  <a:gd name="T20" fmla="*/ 1465 w 20000"/>
                  <a:gd name="T21" fmla="*/ 1857 h 20000"/>
                  <a:gd name="T22" fmla="*/ 1127 w 20000"/>
                  <a:gd name="T23" fmla="*/ 2278 h 20000"/>
                  <a:gd name="T24" fmla="*/ 958 w 20000"/>
                  <a:gd name="T25" fmla="*/ 2785 h 20000"/>
                  <a:gd name="T26" fmla="*/ 732 w 20000"/>
                  <a:gd name="T27" fmla="*/ 3629 h 20000"/>
                  <a:gd name="T28" fmla="*/ 620 w 20000"/>
                  <a:gd name="T29" fmla="*/ 4051 h 20000"/>
                  <a:gd name="T30" fmla="*/ 394 w 20000"/>
                  <a:gd name="T31" fmla="*/ 5148 h 20000"/>
                  <a:gd name="T32" fmla="*/ 282 w 20000"/>
                  <a:gd name="T33" fmla="*/ 6076 h 20000"/>
                  <a:gd name="T34" fmla="*/ 113 w 20000"/>
                  <a:gd name="T35" fmla="*/ 7426 h 20000"/>
                  <a:gd name="T36" fmla="*/ 113 w 20000"/>
                  <a:gd name="T37" fmla="*/ 13080 h 20000"/>
                  <a:gd name="T38" fmla="*/ 225 w 20000"/>
                  <a:gd name="T39" fmla="*/ 14008 h 20000"/>
                  <a:gd name="T40" fmla="*/ 451 w 20000"/>
                  <a:gd name="T41" fmla="*/ 15443 h 20000"/>
                  <a:gd name="T42" fmla="*/ 676 w 20000"/>
                  <a:gd name="T43" fmla="*/ 16118 h 20000"/>
                  <a:gd name="T44" fmla="*/ 1127 w 20000"/>
                  <a:gd name="T45" fmla="*/ 16793 h 20000"/>
                  <a:gd name="T46" fmla="*/ 1690 w 20000"/>
                  <a:gd name="T47" fmla="*/ 17468 h 20000"/>
                  <a:gd name="T48" fmla="*/ 3380 w 20000"/>
                  <a:gd name="T49" fmla="*/ 18143 h 20000"/>
                  <a:gd name="T50" fmla="*/ 4394 w 20000"/>
                  <a:gd name="T51" fmla="*/ 19072 h 20000"/>
                  <a:gd name="T52" fmla="*/ 5915 w 20000"/>
                  <a:gd name="T53" fmla="*/ 19494 h 20000"/>
                  <a:gd name="T54" fmla="*/ 17746 w 20000"/>
                  <a:gd name="T55" fmla="*/ 19916 h 20000"/>
                  <a:gd name="T56" fmla="*/ 18479 w 20000"/>
                  <a:gd name="T57" fmla="*/ 19494 h 20000"/>
                  <a:gd name="T58" fmla="*/ 18873 w 20000"/>
                  <a:gd name="T59" fmla="*/ 18819 h 20000"/>
                  <a:gd name="T60" fmla="*/ 19268 w 20000"/>
                  <a:gd name="T61" fmla="*/ 18397 h 20000"/>
                  <a:gd name="T62" fmla="*/ 19606 w 20000"/>
                  <a:gd name="T63" fmla="*/ 17046 h 20000"/>
                  <a:gd name="T64" fmla="*/ 19831 w 20000"/>
                  <a:gd name="T65" fmla="*/ 15443 h 20000"/>
                  <a:gd name="T66" fmla="*/ 19944 w 20000"/>
                  <a:gd name="T67" fmla="*/ 8692 h 20000"/>
                  <a:gd name="T68" fmla="*/ 19718 w 20000"/>
                  <a:gd name="T69" fmla="*/ 7764 h 20000"/>
                  <a:gd name="T70" fmla="*/ 19606 w 20000"/>
                  <a:gd name="T71" fmla="*/ 7004 h 20000"/>
                  <a:gd name="T72" fmla="*/ 19380 w 20000"/>
                  <a:gd name="T73" fmla="*/ 6076 h 20000"/>
                  <a:gd name="T74" fmla="*/ 19211 w 20000"/>
                  <a:gd name="T75" fmla="*/ 5654 h 20000"/>
                  <a:gd name="T76" fmla="*/ 18817 w 20000"/>
                  <a:gd name="T77" fmla="*/ 4979 h 20000"/>
                  <a:gd name="T78" fmla="*/ 18310 w 20000"/>
                  <a:gd name="T79" fmla="*/ 3797 h 20000"/>
                  <a:gd name="T80" fmla="*/ 18028 w 20000"/>
                  <a:gd name="T81" fmla="*/ 3629 h 20000"/>
                  <a:gd name="T82" fmla="*/ 17239 w 20000"/>
                  <a:gd name="T83" fmla="*/ 3207 h 20000"/>
                  <a:gd name="T84" fmla="*/ 16732 w 20000"/>
                  <a:gd name="T85" fmla="*/ 2954 h 20000"/>
                  <a:gd name="T86" fmla="*/ 16282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211" y="2785"/>
                    </a:moveTo>
                    <a:lnTo>
                      <a:pt x="14817" y="2785"/>
                    </a:lnTo>
                    <a:lnTo>
                      <a:pt x="14817" y="2447"/>
                    </a:lnTo>
                    <a:lnTo>
                      <a:pt x="14704" y="2447"/>
                    </a:lnTo>
                    <a:lnTo>
                      <a:pt x="14648" y="2278"/>
                    </a:lnTo>
                    <a:lnTo>
                      <a:pt x="14479" y="2278"/>
                    </a:lnTo>
                    <a:lnTo>
                      <a:pt x="14479" y="2025"/>
                    </a:lnTo>
                    <a:lnTo>
                      <a:pt x="14310" y="2025"/>
                    </a:lnTo>
                    <a:lnTo>
                      <a:pt x="14310" y="1857"/>
                    </a:lnTo>
                    <a:lnTo>
                      <a:pt x="14085" y="1857"/>
                    </a:lnTo>
                    <a:lnTo>
                      <a:pt x="13972" y="1350"/>
                    </a:lnTo>
                    <a:lnTo>
                      <a:pt x="13859" y="1350"/>
                    </a:lnTo>
                    <a:lnTo>
                      <a:pt x="13803" y="1097"/>
                    </a:lnTo>
                    <a:lnTo>
                      <a:pt x="13577" y="1097"/>
                    </a:lnTo>
                    <a:lnTo>
                      <a:pt x="13577" y="928"/>
                    </a:lnTo>
                    <a:lnTo>
                      <a:pt x="13408" y="928"/>
                    </a:lnTo>
                    <a:lnTo>
                      <a:pt x="13239" y="675"/>
                    </a:lnTo>
                    <a:lnTo>
                      <a:pt x="13070" y="675"/>
                    </a:lnTo>
                    <a:lnTo>
                      <a:pt x="12958" y="422"/>
                    </a:lnTo>
                    <a:lnTo>
                      <a:pt x="12620" y="422"/>
                    </a:lnTo>
                    <a:lnTo>
                      <a:pt x="12563" y="253"/>
                    </a:lnTo>
                    <a:lnTo>
                      <a:pt x="11831" y="253"/>
                    </a:lnTo>
                    <a:lnTo>
                      <a:pt x="11662" y="0"/>
                    </a:lnTo>
                    <a:lnTo>
                      <a:pt x="2986" y="0"/>
                    </a:lnTo>
                    <a:lnTo>
                      <a:pt x="2817" y="253"/>
                    </a:lnTo>
                    <a:lnTo>
                      <a:pt x="2592" y="675"/>
                    </a:lnTo>
                    <a:lnTo>
                      <a:pt x="2366" y="928"/>
                    </a:lnTo>
                    <a:lnTo>
                      <a:pt x="1972" y="928"/>
                    </a:lnTo>
                    <a:lnTo>
                      <a:pt x="1859" y="1097"/>
                    </a:lnTo>
                    <a:lnTo>
                      <a:pt x="1803" y="1097"/>
                    </a:lnTo>
                    <a:lnTo>
                      <a:pt x="1690" y="1519"/>
                    </a:lnTo>
                    <a:lnTo>
                      <a:pt x="1577" y="1519"/>
                    </a:lnTo>
                    <a:lnTo>
                      <a:pt x="1465" y="1857"/>
                    </a:lnTo>
                    <a:lnTo>
                      <a:pt x="1352" y="1857"/>
                    </a:lnTo>
                    <a:lnTo>
                      <a:pt x="1239" y="2025"/>
                    </a:lnTo>
                    <a:lnTo>
                      <a:pt x="1127" y="2278"/>
                    </a:lnTo>
                    <a:lnTo>
                      <a:pt x="1127" y="2447"/>
                    </a:lnTo>
                    <a:lnTo>
                      <a:pt x="1070" y="2785"/>
                    </a:lnTo>
                    <a:lnTo>
                      <a:pt x="958" y="2785"/>
                    </a:lnTo>
                    <a:lnTo>
                      <a:pt x="845" y="2954"/>
                    </a:lnTo>
                    <a:lnTo>
                      <a:pt x="845" y="3207"/>
                    </a:lnTo>
                    <a:lnTo>
                      <a:pt x="732" y="3629"/>
                    </a:lnTo>
                    <a:lnTo>
                      <a:pt x="676" y="3629"/>
                    </a:lnTo>
                    <a:lnTo>
                      <a:pt x="676" y="3797"/>
                    </a:lnTo>
                    <a:lnTo>
                      <a:pt x="620" y="4051"/>
                    </a:lnTo>
                    <a:lnTo>
                      <a:pt x="451" y="4219"/>
                    </a:lnTo>
                    <a:lnTo>
                      <a:pt x="451" y="4726"/>
                    </a:lnTo>
                    <a:lnTo>
                      <a:pt x="394" y="5148"/>
                    </a:lnTo>
                    <a:lnTo>
                      <a:pt x="394" y="5485"/>
                    </a:lnTo>
                    <a:lnTo>
                      <a:pt x="282" y="5654"/>
                    </a:lnTo>
                    <a:lnTo>
                      <a:pt x="282" y="6076"/>
                    </a:lnTo>
                    <a:lnTo>
                      <a:pt x="225" y="6414"/>
                    </a:lnTo>
                    <a:lnTo>
                      <a:pt x="113" y="6414"/>
                    </a:lnTo>
                    <a:lnTo>
                      <a:pt x="113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13" y="13080"/>
                    </a:lnTo>
                    <a:lnTo>
                      <a:pt x="113" y="13586"/>
                    </a:lnTo>
                    <a:lnTo>
                      <a:pt x="225" y="13840"/>
                    </a:lnTo>
                    <a:lnTo>
                      <a:pt x="225" y="14008"/>
                    </a:lnTo>
                    <a:lnTo>
                      <a:pt x="282" y="14515"/>
                    </a:lnTo>
                    <a:lnTo>
                      <a:pt x="394" y="14937"/>
                    </a:lnTo>
                    <a:lnTo>
                      <a:pt x="451" y="15443"/>
                    </a:lnTo>
                    <a:lnTo>
                      <a:pt x="451" y="15696"/>
                    </a:lnTo>
                    <a:lnTo>
                      <a:pt x="676" y="15865"/>
                    </a:lnTo>
                    <a:lnTo>
                      <a:pt x="676" y="16118"/>
                    </a:lnTo>
                    <a:lnTo>
                      <a:pt x="845" y="16371"/>
                    </a:lnTo>
                    <a:lnTo>
                      <a:pt x="1070" y="16624"/>
                    </a:lnTo>
                    <a:lnTo>
                      <a:pt x="1127" y="16793"/>
                    </a:lnTo>
                    <a:lnTo>
                      <a:pt x="1352" y="17046"/>
                    </a:lnTo>
                    <a:lnTo>
                      <a:pt x="1577" y="17215"/>
                    </a:lnTo>
                    <a:lnTo>
                      <a:pt x="1690" y="17468"/>
                    </a:lnTo>
                    <a:lnTo>
                      <a:pt x="2197" y="17975"/>
                    </a:lnTo>
                    <a:lnTo>
                      <a:pt x="2817" y="18143"/>
                    </a:lnTo>
                    <a:lnTo>
                      <a:pt x="3380" y="18143"/>
                    </a:lnTo>
                    <a:lnTo>
                      <a:pt x="3944" y="18565"/>
                    </a:lnTo>
                    <a:lnTo>
                      <a:pt x="4169" y="18819"/>
                    </a:lnTo>
                    <a:lnTo>
                      <a:pt x="4394" y="19072"/>
                    </a:lnTo>
                    <a:lnTo>
                      <a:pt x="5127" y="19072"/>
                    </a:lnTo>
                    <a:lnTo>
                      <a:pt x="5690" y="19241"/>
                    </a:lnTo>
                    <a:lnTo>
                      <a:pt x="5915" y="19494"/>
                    </a:lnTo>
                    <a:lnTo>
                      <a:pt x="6479" y="19747"/>
                    </a:lnTo>
                    <a:lnTo>
                      <a:pt x="7099" y="19916"/>
                    </a:lnTo>
                    <a:lnTo>
                      <a:pt x="17746" y="19916"/>
                    </a:lnTo>
                    <a:lnTo>
                      <a:pt x="17859" y="19747"/>
                    </a:lnTo>
                    <a:lnTo>
                      <a:pt x="18423" y="19747"/>
                    </a:lnTo>
                    <a:lnTo>
                      <a:pt x="18479" y="19494"/>
                    </a:lnTo>
                    <a:lnTo>
                      <a:pt x="18704" y="19494"/>
                    </a:lnTo>
                    <a:lnTo>
                      <a:pt x="18817" y="19072"/>
                    </a:lnTo>
                    <a:lnTo>
                      <a:pt x="18873" y="18819"/>
                    </a:lnTo>
                    <a:lnTo>
                      <a:pt x="19099" y="18819"/>
                    </a:lnTo>
                    <a:lnTo>
                      <a:pt x="19211" y="18565"/>
                    </a:lnTo>
                    <a:lnTo>
                      <a:pt x="19268" y="18397"/>
                    </a:lnTo>
                    <a:lnTo>
                      <a:pt x="19380" y="17975"/>
                    </a:lnTo>
                    <a:lnTo>
                      <a:pt x="19549" y="17468"/>
                    </a:lnTo>
                    <a:lnTo>
                      <a:pt x="19606" y="17046"/>
                    </a:lnTo>
                    <a:lnTo>
                      <a:pt x="19606" y="16793"/>
                    </a:lnTo>
                    <a:lnTo>
                      <a:pt x="19718" y="15443"/>
                    </a:lnTo>
                    <a:lnTo>
                      <a:pt x="19831" y="15443"/>
                    </a:lnTo>
                    <a:lnTo>
                      <a:pt x="19831" y="14008"/>
                    </a:lnTo>
                    <a:lnTo>
                      <a:pt x="19944" y="13840"/>
                    </a:lnTo>
                    <a:lnTo>
                      <a:pt x="19944" y="8692"/>
                    </a:lnTo>
                    <a:lnTo>
                      <a:pt x="19831" y="8354"/>
                    </a:lnTo>
                    <a:lnTo>
                      <a:pt x="19831" y="7932"/>
                    </a:lnTo>
                    <a:lnTo>
                      <a:pt x="19718" y="7764"/>
                    </a:lnTo>
                    <a:lnTo>
                      <a:pt x="19718" y="7426"/>
                    </a:lnTo>
                    <a:lnTo>
                      <a:pt x="19606" y="7257"/>
                    </a:lnTo>
                    <a:lnTo>
                      <a:pt x="19606" y="7004"/>
                    </a:lnTo>
                    <a:lnTo>
                      <a:pt x="19437" y="6498"/>
                    </a:lnTo>
                    <a:lnTo>
                      <a:pt x="19437" y="6414"/>
                    </a:lnTo>
                    <a:lnTo>
                      <a:pt x="19380" y="6076"/>
                    </a:lnTo>
                    <a:lnTo>
                      <a:pt x="19268" y="6076"/>
                    </a:lnTo>
                    <a:lnTo>
                      <a:pt x="19268" y="5907"/>
                    </a:lnTo>
                    <a:lnTo>
                      <a:pt x="19211" y="5654"/>
                    </a:lnTo>
                    <a:lnTo>
                      <a:pt x="19099" y="5485"/>
                    </a:lnTo>
                    <a:lnTo>
                      <a:pt x="18986" y="5148"/>
                    </a:lnTo>
                    <a:lnTo>
                      <a:pt x="18817" y="4979"/>
                    </a:lnTo>
                    <a:lnTo>
                      <a:pt x="18479" y="4219"/>
                    </a:lnTo>
                    <a:lnTo>
                      <a:pt x="18310" y="4051"/>
                    </a:lnTo>
                    <a:lnTo>
                      <a:pt x="18310" y="3797"/>
                    </a:lnTo>
                    <a:lnTo>
                      <a:pt x="18197" y="3797"/>
                    </a:lnTo>
                    <a:lnTo>
                      <a:pt x="18085" y="3629"/>
                    </a:lnTo>
                    <a:lnTo>
                      <a:pt x="18028" y="3629"/>
                    </a:lnTo>
                    <a:lnTo>
                      <a:pt x="17972" y="3376"/>
                    </a:lnTo>
                    <a:lnTo>
                      <a:pt x="17352" y="3376"/>
                    </a:lnTo>
                    <a:lnTo>
                      <a:pt x="17239" y="3207"/>
                    </a:lnTo>
                    <a:lnTo>
                      <a:pt x="16901" y="3207"/>
                    </a:lnTo>
                    <a:lnTo>
                      <a:pt x="16901" y="2954"/>
                    </a:lnTo>
                    <a:lnTo>
                      <a:pt x="16732" y="2954"/>
                    </a:lnTo>
                    <a:lnTo>
                      <a:pt x="16732" y="2785"/>
                    </a:lnTo>
                    <a:lnTo>
                      <a:pt x="16282" y="2785"/>
                    </a:lnTo>
                    <a:lnTo>
                      <a:pt x="16282" y="2447"/>
                    </a:lnTo>
                    <a:lnTo>
                      <a:pt x="15155" y="2447"/>
                    </a:lnTo>
                    <a:lnTo>
                      <a:pt x="15211" y="278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08" name="Freeform 108"/>
              <p:cNvSpPr>
                <a:spLocks/>
              </p:cNvSpPr>
              <p:nvPr/>
            </p:nvSpPr>
            <p:spPr bwMode="auto">
              <a:xfrm>
                <a:off x="3105" y="1619"/>
                <a:ext cx="94" cy="183"/>
              </a:xfrm>
              <a:custGeom>
                <a:avLst/>
                <a:gdLst>
                  <a:gd name="T0" fmla="*/ 5617 w 20000"/>
                  <a:gd name="T1" fmla="*/ 13493 h 20000"/>
                  <a:gd name="T2" fmla="*/ 4340 w 20000"/>
                  <a:gd name="T3" fmla="*/ 13057 h 20000"/>
                  <a:gd name="T4" fmla="*/ 3915 w 20000"/>
                  <a:gd name="T5" fmla="*/ 12926 h 20000"/>
                  <a:gd name="T6" fmla="*/ 3660 w 20000"/>
                  <a:gd name="T7" fmla="*/ 12576 h 20000"/>
                  <a:gd name="T8" fmla="*/ 3234 w 20000"/>
                  <a:gd name="T9" fmla="*/ 12445 h 20000"/>
                  <a:gd name="T10" fmla="*/ 2894 w 20000"/>
                  <a:gd name="T11" fmla="*/ 12009 h 20000"/>
                  <a:gd name="T12" fmla="*/ 2468 w 20000"/>
                  <a:gd name="T13" fmla="*/ 11834 h 20000"/>
                  <a:gd name="T14" fmla="*/ 2128 w 20000"/>
                  <a:gd name="T15" fmla="*/ 11528 h 20000"/>
                  <a:gd name="T16" fmla="*/ 1532 w 20000"/>
                  <a:gd name="T17" fmla="*/ 11397 h 20000"/>
                  <a:gd name="T18" fmla="*/ 1191 w 20000"/>
                  <a:gd name="T19" fmla="*/ 10786 h 20000"/>
                  <a:gd name="T20" fmla="*/ 681 w 20000"/>
                  <a:gd name="T21" fmla="*/ 9738 h 20000"/>
                  <a:gd name="T22" fmla="*/ 0 w 20000"/>
                  <a:gd name="T23" fmla="*/ 7904 h 20000"/>
                  <a:gd name="T24" fmla="*/ 255 w 20000"/>
                  <a:gd name="T25" fmla="*/ 4541 h 20000"/>
                  <a:gd name="T26" fmla="*/ 255 w 20000"/>
                  <a:gd name="T27" fmla="*/ 3013 h 20000"/>
                  <a:gd name="T28" fmla="*/ 681 w 20000"/>
                  <a:gd name="T29" fmla="*/ 2751 h 20000"/>
                  <a:gd name="T30" fmla="*/ 1191 w 20000"/>
                  <a:gd name="T31" fmla="*/ 2096 h 20000"/>
                  <a:gd name="T32" fmla="*/ 2128 w 20000"/>
                  <a:gd name="T33" fmla="*/ 1834 h 20000"/>
                  <a:gd name="T34" fmla="*/ 2638 w 20000"/>
                  <a:gd name="T35" fmla="*/ 1528 h 20000"/>
                  <a:gd name="T36" fmla="*/ 3234 w 20000"/>
                  <a:gd name="T37" fmla="*/ 1354 h 20000"/>
                  <a:gd name="T38" fmla="*/ 3660 w 20000"/>
                  <a:gd name="T39" fmla="*/ 1048 h 20000"/>
                  <a:gd name="T40" fmla="*/ 4170 w 20000"/>
                  <a:gd name="T41" fmla="*/ 786 h 20000"/>
                  <a:gd name="T42" fmla="*/ 5106 w 20000"/>
                  <a:gd name="T43" fmla="*/ 437 h 20000"/>
                  <a:gd name="T44" fmla="*/ 7064 w 20000"/>
                  <a:gd name="T45" fmla="*/ 306 h 20000"/>
                  <a:gd name="T46" fmla="*/ 15574 w 20000"/>
                  <a:gd name="T47" fmla="*/ 175 h 20000"/>
                  <a:gd name="T48" fmla="*/ 16085 w 20000"/>
                  <a:gd name="T49" fmla="*/ 306 h 20000"/>
                  <a:gd name="T50" fmla="*/ 16340 w 20000"/>
                  <a:gd name="T51" fmla="*/ 1223 h 20000"/>
                  <a:gd name="T52" fmla="*/ 16511 w 20000"/>
                  <a:gd name="T53" fmla="*/ 2445 h 20000"/>
                  <a:gd name="T54" fmla="*/ 17106 w 20000"/>
                  <a:gd name="T55" fmla="*/ 3013 h 20000"/>
                  <a:gd name="T56" fmla="*/ 17532 w 20000"/>
                  <a:gd name="T57" fmla="*/ 3537 h 20000"/>
                  <a:gd name="T58" fmla="*/ 18043 w 20000"/>
                  <a:gd name="T59" fmla="*/ 3799 h 20000"/>
                  <a:gd name="T60" fmla="*/ 18809 w 20000"/>
                  <a:gd name="T61" fmla="*/ 4236 h 20000"/>
                  <a:gd name="T62" fmla="*/ 18979 w 20000"/>
                  <a:gd name="T63" fmla="*/ 5022 h 20000"/>
                  <a:gd name="T64" fmla="*/ 19489 w 20000"/>
                  <a:gd name="T65" fmla="*/ 5328 h 20000"/>
                  <a:gd name="T66" fmla="*/ 19745 w 20000"/>
                  <a:gd name="T67" fmla="*/ 8515 h 20000"/>
                  <a:gd name="T68" fmla="*/ 19489 w 20000"/>
                  <a:gd name="T69" fmla="*/ 16419 h 20000"/>
                  <a:gd name="T70" fmla="*/ 18979 w 20000"/>
                  <a:gd name="T71" fmla="*/ 16725 h 20000"/>
                  <a:gd name="T72" fmla="*/ 18043 w 20000"/>
                  <a:gd name="T73" fmla="*/ 16900 h 20000"/>
                  <a:gd name="T74" fmla="*/ 17872 w 20000"/>
                  <a:gd name="T75" fmla="*/ 17162 h 20000"/>
                  <a:gd name="T76" fmla="*/ 17106 w 20000"/>
                  <a:gd name="T77" fmla="*/ 17598 h 20000"/>
                  <a:gd name="T78" fmla="*/ 16340 w 20000"/>
                  <a:gd name="T79" fmla="*/ 18253 h 20000"/>
                  <a:gd name="T80" fmla="*/ 16085 w 20000"/>
                  <a:gd name="T81" fmla="*/ 18515 h 20000"/>
                  <a:gd name="T82" fmla="*/ 12766 w 20000"/>
                  <a:gd name="T83" fmla="*/ 19956 h 20000"/>
                  <a:gd name="T84" fmla="*/ 10979 w 20000"/>
                  <a:gd name="T85" fmla="*/ 18996 h 20000"/>
                  <a:gd name="T86" fmla="*/ 8766 w 20000"/>
                  <a:gd name="T87" fmla="*/ 18996 h 20000"/>
                  <a:gd name="T88" fmla="*/ 7064 w 20000"/>
                  <a:gd name="T89" fmla="*/ 19170 h 20000"/>
                  <a:gd name="T90" fmla="*/ 5362 w 20000"/>
                  <a:gd name="T91" fmla="*/ 18996 h 20000"/>
                  <a:gd name="T92" fmla="*/ 5362 w 20000"/>
                  <a:gd name="T93" fmla="*/ 15633 h 20000"/>
                  <a:gd name="T94" fmla="*/ 5617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17" y="13843"/>
                    </a:moveTo>
                    <a:lnTo>
                      <a:pt x="5787" y="13493"/>
                    </a:lnTo>
                    <a:lnTo>
                      <a:pt x="5617" y="13493"/>
                    </a:lnTo>
                    <a:lnTo>
                      <a:pt x="5617" y="13231"/>
                    </a:lnTo>
                    <a:lnTo>
                      <a:pt x="4340" y="13231"/>
                    </a:lnTo>
                    <a:lnTo>
                      <a:pt x="4340" y="13057"/>
                    </a:lnTo>
                    <a:lnTo>
                      <a:pt x="4170" y="13057"/>
                    </a:lnTo>
                    <a:lnTo>
                      <a:pt x="4170" y="12926"/>
                    </a:lnTo>
                    <a:lnTo>
                      <a:pt x="3915" y="12926"/>
                    </a:lnTo>
                    <a:lnTo>
                      <a:pt x="3915" y="12751"/>
                    </a:lnTo>
                    <a:lnTo>
                      <a:pt x="3660" y="12751"/>
                    </a:lnTo>
                    <a:lnTo>
                      <a:pt x="3660" y="12576"/>
                    </a:lnTo>
                    <a:lnTo>
                      <a:pt x="3404" y="12576"/>
                    </a:lnTo>
                    <a:lnTo>
                      <a:pt x="3404" y="12445"/>
                    </a:lnTo>
                    <a:lnTo>
                      <a:pt x="3234" y="12445"/>
                    </a:lnTo>
                    <a:lnTo>
                      <a:pt x="3234" y="12140"/>
                    </a:lnTo>
                    <a:lnTo>
                      <a:pt x="2894" y="12140"/>
                    </a:lnTo>
                    <a:lnTo>
                      <a:pt x="2894" y="12009"/>
                    </a:lnTo>
                    <a:lnTo>
                      <a:pt x="2638" y="12009"/>
                    </a:lnTo>
                    <a:lnTo>
                      <a:pt x="2638" y="11834"/>
                    </a:lnTo>
                    <a:lnTo>
                      <a:pt x="2468" y="11834"/>
                    </a:lnTo>
                    <a:lnTo>
                      <a:pt x="2468" y="11703"/>
                    </a:lnTo>
                    <a:lnTo>
                      <a:pt x="2128" y="11703"/>
                    </a:lnTo>
                    <a:lnTo>
                      <a:pt x="2128" y="11528"/>
                    </a:lnTo>
                    <a:lnTo>
                      <a:pt x="1957" y="11528"/>
                    </a:lnTo>
                    <a:lnTo>
                      <a:pt x="1957" y="11397"/>
                    </a:lnTo>
                    <a:lnTo>
                      <a:pt x="1532" y="11397"/>
                    </a:lnTo>
                    <a:lnTo>
                      <a:pt x="1532" y="11223"/>
                    </a:lnTo>
                    <a:lnTo>
                      <a:pt x="1191" y="11223"/>
                    </a:lnTo>
                    <a:lnTo>
                      <a:pt x="1191" y="10786"/>
                    </a:lnTo>
                    <a:lnTo>
                      <a:pt x="936" y="10655"/>
                    </a:lnTo>
                    <a:lnTo>
                      <a:pt x="681" y="10306"/>
                    </a:lnTo>
                    <a:lnTo>
                      <a:pt x="681" y="9738"/>
                    </a:lnTo>
                    <a:lnTo>
                      <a:pt x="255" y="9563"/>
                    </a:lnTo>
                    <a:lnTo>
                      <a:pt x="255" y="8035"/>
                    </a:lnTo>
                    <a:lnTo>
                      <a:pt x="0" y="7904"/>
                    </a:lnTo>
                    <a:lnTo>
                      <a:pt x="0" y="7293"/>
                    </a:lnTo>
                    <a:lnTo>
                      <a:pt x="255" y="7293"/>
                    </a:lnTo>
                    <a:lnTo>
                      <a:pt x="255" y="4541"/>
                    </a:lnTo>
                    <a:lnTo>
                      <a:pt x="0" y="4410"/>
                    </a:lnTo>
                    <a:lnTo>
                      <a:pt x="0" y="3013"/>
                    </a:lnTo>
                    <a:lnTo>
                      <a:pt x="255" y="3013"/>
                    </a:lnTo>
                    <a:lnTo>
                      <a:pt x="511" y="2882"/>
                    </a:lnTo>
                    <a:lnTo>
                      <a:pt x="511" y="2751"/>
                    </a:lnTo>
                    <a:lnTo>
                      <a:pt x="681" y="2751"/>
                    </a:lnTo>
                    <a:lnTo>
                      <a:pt x="681" y="2445"/>
                    </a:lnTo>
                    <a:lnTo>
                      <a:pt x="1191" y="2445"/>
                    </a:lnTo>
                    <a:lnTo>
                      <a:pt x="1191" y="2096"/>
                    </a:lnTo>
                    <a:lnTo>
                      <a:pt x="1702" y="2096"/>
                    </a:lnTo>
                    <a:lnTo>
                      <a:pt x="1702" y="1965"/>
                    </a:lnTo>
                    <a:lnTo>
                      <a:pt x="2128" y="1834"/>
                    </a:lnTo>
                    <a:lnTo>
                      <a:pt x="2468" y="1834"/>
                    </a:lnTo>
                    <a:lnTo>
                      <a:pt x="2638" y="1703"/>
                    </a:lnTo>
                    <a:lnTo>
                      <a:pt x="2638" y="1528"/>
                    </a:lnTo>
                    <a:lnTo>
                      <a:pt x="2894" y="1528"/>
                    </a:lnTo>
                    <a:lnTo>
                      <a:pt x="2894" y="1354"/>
                    </a:lnTo>
                    <a:lnTo>
                      <a:pt x="3234" y="1354"/>
                    </a:lnTo>
                    <a:lnTo>
                      <a:pt x="3234" y="1223"/>
                    </a:lnTo>
                    <a:lnTo>
                      <a:pt x="3404" y="1223"/>
                    </a:lnTo>
                    <a:lnTo>
                      <a:pt x="3660" y="1048"/>
                    </a:lnTo>
                    <a:lnTo>
                      <a:pt x="3660" y="917"/>
                    </a:lnTo>
                    <a:lnTo>
                      <a:pt x="4170" y="917"/>
                    </a:lnTo>
                    <a:lnTo>
                      <a:pt x="4170" y="786"/>
                    </a:lnTo>
                    <a:lnTo>
                      <a:pt x="4596" y="611"/>
                    </a:lnTo>
                    <a:lnTo>
                      <a:pt x="4851" y="611"/>
                    </a:lnTo>
                    <a:lnTo>
                      <a:pt x="5106" y="437"/>
                    </a:lnTo>
                    <a:lnTo>
                      <a:pt x="5617" y="437"/>
                    </a:lnTo>
                    <a:lnTo>
                      <a:pt x="5617" y="306"/>
                    </a:lnTo>
                    <a:lnTo>
                      <a:pt x="7064" y="306"/>
                    </a:lnTo>
                    <a:lnTo>
                      <a:pt x="7064" y="0"/>
                    </a:lnTo>
                    <a:lnTo>
                      <a:pt x="15574" y="0"/>
                    </a:lnTo>
                    <a:lnTo>
                      <a:pt x="15574" y="175"/>
                    </a:lnTo>
                    <a:lnTo>
                      <a:pt x="15830" y="175"/>
                    </a:lnTo>
                    <a:lnTo>
                      <a:pt x="15830" y="306"/>
                    </a:lnTo>
                    <a:lnTo>
                      <a:pt x="16085" y="306"/>
                    </a:lnTo>
                    <a:lnTo>
                      <a:pt x="16085" y="1048"/>
                    </a:lnTo>
                    <a:lnTo>
                      <a:pt x="16340" y="1048"/>
                    </a:lnTo>
                    <a:lnTo>
                      <a:pt x="16340" y="1223"/>
                    </a:lnTo>
                    <a:lnTo>
                      <a:pt x="16085" y="1223"/>
                    </a:lnTo>
                    <a:lnTo>
                      <a:pt x="16085" y="2445"/>
                    </a:lnTo>
                    <a:lnTo>
                      <a:pt x="16511" y="2445"/>
                    </a:lnTo>
                    <a:lnTo>
                      <a:pt x="16766" y="2751"/>
                    </a:lnTo>
                    <a:lnTo>
                      <a:pt x="16766" y="3013"/>
                    </a:lnTo>
                    <a:lnTo>
                      <a:pt x="17106" y="3013"/>
                    </a:lnTo>
                    <a:lnTo>
                      <a:pt x="17106" y="3188"/>
                    </a:lnTo>
                    <a:lnTo>
                      <a:pt x="17532" y="3319"/>
                    </a:lnTo>
                    <a:lnTo>
                      <a:pt x="17532" y="3537"/>
                    </a:lnTo>
                    <a:lnTo>
                      <a:pt x="17872" y="3668"/>
                    </a:lnTo>
                    <a:lnTo>
                      <a:pt x="17872" y="3799"/>
                    </a:lnTo>
                    <a:lnTo>
                      <a:pt x="18043" y="3799"/>
                    </a:lnTo>
                    <a:lnTo>
                      <a:pt x="18043" y="4105"/>
                    </a:lnTo>
                    <a:lnTo>
                      <a:pt x="18298" y="4236"/>
                    </a:lnTo>
                    <a:lnTo>
                      <a:pt x="18809" y="4236"/>
                    </a:lnTo>
                    <a:lnTo>
                      <a:pt x="18809" y="4716"/>
                    </a:lnTo>
                    <a:lnTo>
                      <a:pt x="18979" y="4847"/>
                    </a:lnTo>
                    <a:lnTo>
                      <a:pt x="18979" y="5022"/>
                    </a:lnTo>
                    <a:lnTo>
                      <a:pt x="19319" y="5153"/>
                    </a:lnTo>
                    <a:lnTo>
                      <a:pt x="19319" y="5328"/>
                    </a:lnTo>
                    <a:lnTo>
                      <a:pt x="19489" y="5328"/>
                    </a:lnTo>
                    <a:lnTo>
                      <a:pt x="19489" y="8035"/>
                    </a:lnTo>
                    <a:lnTo>
                      <a:pt x="19745" y="8210"/>
                    </a:lnTo>
                    <a:lnTo>
                      <a:pt x="19745" y="8515"/>
                    </a:lnTo>
                    <a:lnTo>
                      <a:pt x="19915" y="8646"/>
                    </a:lnTo>
                    <a:lnTo>
                      <a:pt x="19915" y="16419"/>
                    </a:lnTo>
                    <a:lnTo>
                      <a:pt x="19489" y="16419"/>
                    </a:lnTo>
                    <a:lnTo>
                      <a:pt x="19489" y="16550"/>
                    </a:lnTo>
                    <a:lnTo>
                      <a:pt x="18979" y="16550"/>
                    </a:lnTo>
                    <a:lnTo>
                      <a:pt x="18979" y="16725"/>
                    </a:lnTo>
                    <a:lnTo>
                      <a:pt x="18298" y="16725"/>
                    </a:lnTo>
                    <a:lnTo>
                      <a:pt x="18298" y="16900"/>
                    </a:lnTo>
                    <a:lnTo>
                      <a:pt x="18043" y="16900"/>
                    </a:lnTo>
                    <a:lnTo>
                      <a:pt x="18043" y="16987"/>
                    </a:lnTo>
                    <a:lnTo>
                      <a:pt x="17872" y="16987"/>
                    </a:lnTo>
                    <a:lnTo>
                      <a:pt x="17872" y="17162"/>
                    </a:lnTo>
                    <a:lnTo>
                      <a:pt x="17362" y="17162"/>
                    </a:lnTo>
                    <a:lnTo>
                      <a:pt x="17362" y="17424"/>
                    </a:lnTo>
                    <a:lnTo>
                      <a:pt x="17106" y="17598"/>
                    </a:lnTo>
                    <a:lnTo>
                      <a:pt x="17106" y="17904"/>
                    </a:lnTo>
                    <a:lnTo>
                      <a:pt x="16766" y="18079"/>
                    </a:lnTo>
                    <a:lnTo>
                      <a:pt x="16340" y="18253"/>
                    </a:lnTo>
                    <a:lnTo>
                      <a:pt x="16340" y="18341"/>
                    </a:lnTo>
                    <a:lnTo>
                      <a:pt x="16085" y="18341"/>
                    </a:lnTo>
                    <a:lnTo>
                      <a:pt x="16085" y="18515"/>
                    </a:lnTo>
                    <a:lnTo>
                      <a:pt x="12766" y="19956"/>
                    </a:lnTo>
                    <a:lnTo>
                      <a:pt x="11660" y="18821"/>
                    </a:lnTo>
                    <a:lnTo>
                      <a:pt x="11234" y="18821"/>
                    </a:lnTo>
                    <a:lnTo>
                      <a:pt x="10979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8766" y="18996"/>
                    </a:lnTo>
                    <a:lnTo>
                      <a:pt x="9021" y="18996"/>
                    </a:lnTo>
                    <a:lnTo>
                      <a:pt x="9021" y="19170"/>
                    </a:lnTo>
                    <a:lnTo>
                      <a:pt x="7064" y="19170"/>
                    </a:lnTo>
                    <a:lnTo>
                      <a:pt x="7319" y="19170"/>
                    </a:lnTo>
                    <a:lnTo>
                      <a:pt x="5362" y="19170"/>
                    </a:lnTo>
                    <a:lnTo>
                      <a:pt x="5362" y="18996"/>
                    </a:lnTo>
                    <a:lnTo>
                      <a:pt x="4851" y="15808"/>
                    </a:lnTo>
                    <a:lnTo>
                      <a:pt x="5106" y="15808"/>
                    </a:lnTo>
                    <a:lnTo>
                      <a:pt x="5362" y="15633"/>
                    </a:lnTo>
                    <a:lnTo>
                      <a:pt x="5362" y="15502"/>
                    </a:lnTo>
                    <a:lnTo>
                      <a:pt x="5787" y="13668"/>
                    </a:lnTo>
                    <a:lnTo>
                      <a:pt x="5617" y="138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09" name="Freeform 109"/>
              <p:cNvSpPr>
                <a:spLocks/>
              </p:cNvSpPr>
              <p:nvPr/>
            </p:nvSpPr>
            <p:spPr bwMode="auto">
              <a:xfrm>
                <a:off x="3074" y="1619"/>
                <a:ext cx="71" cy="178"/>
              </a:xfrm>
              <a:custGeom>
                <a:avLst/>
                <a:gdLst>
                  <a:gd name="T0" fmla="*/ 14413 w 20000"/>
                  <a:gd name="T1" fmla="*/ 6472 h 20000"/>
                  <a:gd name="T2" fmla="*/ 15531 w 20000"/>
                  <a:gd name="T3" fmla="*/ 6921 h 20000"/>
                  <a:gd name="T4" fmla="*/ 15978 w 20000"/>
                  <a:gd name="T5" fmla="*/ 7056 h 20000"/>
                  <a:gd name="T6" fmla="*/ 16313 w 20000"/>
                  <a:gd name="T7" fmla="*/ 7371 h 20000"/>
                  <a:gd name="T8" fmla="*/ 16760 w 20000"/>
                  <a:gd name="T9" fmla="*/ 7506 h 20000"/>
                  <a:gd name="T10" fmla="*/ 16983 w 20000"/>
                  <a:gd name="T11" fmla="*/ 7955 h 20000"/>
                  <a:gd name="T12" fmla="*/ 17542 w 20000"/>
                  <a:gd name="T13" fmla="*/ 8135 h 20000"/>
                  <a:gd name="T14" fmla="*/ 17765 w 20000"/>
                  <a:gd name="T15" fmla="*/ 8404 h 20000"/>
                  <a:gd name="T16" fmla="*/ 18436 w 20000"/>
                  <a:gd name="T17" fmla="*/ 8584 h 20000"/>
                  <a:gd name="T18" fmla="*/ 18771 w 20000"/>
                  <a:gd name="T19" fmla="*/ 9169 h 20000"/>
                  <a:gd name="T20" fmla="*/ 19218 w 20000"/>
                  <a:gd name="T21" fmla="*/ 10247 h 20000"/>
                  <a:gd name="T22" fmla="*/ 19888 w 20000"/>
                  <a:gd name="T23" fmla="*/ 12090 h 20000"/>
                  <a:gd name="T24" fmla="*/ 19665 w 20000"/>
                  <a:gd name="T25" fmla="*/ 15416 h 20000"/>
                  <a:gd name="T26" fmla="*/ 19665 w 20000"/>
                  <a:gd name="T27" fmla="*/ 16944 h 20000"/>
                  <a:gd name="T28" fmla="*/ 19218 w 20000"/>
                  <a:gd name="T29" fmla="*/ 17258 h 20000"/>
                  <a:gd name="T30" fmla="*/ 18771 w 20000"/>
                  <a:gd name="T31" fmla="*/ 17843 h 20000"/>
                  <a:gd name="T32" fmla="*/ 17765 w 20000"/>
                  <a:gd name="T33" fmla="*/ 18157 h 20000"/>
                  <a:gd name="T34" fmla="*/ 17318 w 20000"/>
                  <a:gd name="T35" fmla="*/ 18472 h 20000"/>
                  <a:gd name="T36" fmla="*/ 16760 w 20000"/>
                  <a:gd name="T37" fmla="*/ 18607 h 20000"/>
                  <a:gd name="T38" fmla="*/ 16313 w 20000"/>
                  <a:gd name="T39" fmla="*/ 18876 h 20000"/>
                  <a:gd name="T40" fmla="*/ 15866 w 20000"/>
                  <a:gd name="T41" fmla="*/ 19191 h 20000"/>
                  <a:gd name="T42" fmla="*/ 14749 w 20000"/>
                  <a:gd name="T43" fmla="*/ 19506 h 20000"/>
                  <a:gd name="T44" fmla="*/ 12961 w 20000"/>
                  <a:gd name="T45" fmla="*/ 19640 h 20000"/>
                  <a:gd name="T46" fmla="*/ 4358 w 20000"/>
                  <a:gd name="T47" fmla="*/ 19820 h 20000"/>
                  <a:gd name="T48" fmla="*/ 3799 w 20000"/>
                  <a:gd name="T49" fmla="*/ 19640 h 20000"/>
                  <a:gd name="T50" fmla="*/ 3575 w 20000"/>
                  <a:gd name="T51" fmla="*/ 18742 h 20000"/>
                  <a:gd name="T52" fmla="*/ 3464 w 20000"/>
                  <a:gd name="T53" fmla="*/ 17528 h 20000"/>
                  <a:gd name="T54" fmla="*/ 2905 w 20000"/>
                  <a:gd name="T55" fmla="*/ 16944 h 20000"/>
                  <a:gd name="T56" fmla="*/ 2346 w 20000"/>
                  <a:gd name="T57" fmla="*/ 16449 h 20000"/>
                  <a:gd name="T58" fmla="*/ 2011 w 20000"/>
                  <a:gd name="T59" fmla="*/ 16180 h 20000"/>
                  <a:gd name="T60" fmla="*/ 1117 w 20000"/>
                  <a:gd name="T61" fmla="*/ 15685 h 20000"/>
                  <a:gd name="T62" fmla="*/ 894 w 20000"/>
                  <a:gd name="T63" fmla="*/ 14921 h 20000"/>
                  <a:gd name="T64" fmla="*/ 559 w 20000"/>
                  <a:gd name="T65" fmla="*/ 14652 h 20000"/>
                  <a:gd name="T66" fmla="*/ 223 w 20000"/>
                  <a:gd name="T67" fmla="*/ 11461 h 20000"/>
                  <a:gd name="T68" fmla="*/ 559 w 20000"/>
                  <a:gd name="T69" fmla="*/ 3596 h 20000"/>
                  <a:gd name="T70" fmla="*/ 894 w 20000"/>
                  <a:gd name="T71" fmla="*/ 3236 h 20000"/>
                  <a:gd name="T72" fmla="*/ 2011 w 20000"/>
                  <a:gd name="T73" fmla="*/ 3146 h 20000"/>
                  <a:gd name="T74" fmla="*/ 2123 w 20000"/>
                  <a:gd name="T75" fmla="*/ 2787 h 20000"/>
                  <a:gd name="T76" fmla="*/ 2905 w 20000"/>
                  <a:gd name="T77" fmla="*/ 2382 h 20000"/>
                  <a:gd name="T78" fmla="*/ 3575 w 20000"/>
                  <a:gd name="T79" fmla="*/ 1753 h 20000"/>
                  <a:gd name="T80" fmla="*/ 3799 w 20000"/>
                  <a:gd name="T81" fmla="*/ 1483 h 20000"/>
                  <a:gd name="T82" fmla="*/ 7151 w 20000"/>
                  <a:gd name="T83" fmla="*/ 0 h 20000"/>
                  <a:gd name="T84" fmla="*/ 8939 w 20000"/>
                  <a:gd name="T85" fmla="*/ 989 h 20000"/>
                  <a:gd name="T86" fmla="*/ 11173 w 20000"/>
                  <a:gd name="T87" fmla="*/ 989 h 20000"/>
                  <a:gd name="T88" fmla="*/ 12961 w 20000"/>
                  <a:gd name="T89" fmla="*/ 809 h 20000"/>
                  <a:gd name="T90" fmla="*/ 14525 w 20000"/>
                  <a:gd name="T91" fmla="*/ 989 h 20000"/>
                  <a:gd name="T92" fmla="*/ 14525 w 20000"/>
                  <a:gd name="T93" fmla="*/ 4315 h 20000"/>
                  <a:gd name="T94" fmla="*/ 14413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413" y="6157"/>
                    </a:moveTo>
                    <a:lnTo>
                      <a:pt x="14078" y="6472"/>
                    </a:lnTo>
                    <a:lnTo>
                      <a:pt x="14413" y="6472"/>
                    </a:lnTo>
                    <a:lnTo>
                      <a:pt x="14413" y="6742"/>
                    </a:lnTo>
                    <a:lnTo>
                      <a:pt x="15531" y="6742"/>
                    </a:lnTo>
                    <a:lnTo>
                      <a:pt x="15531" y="6921"/>
                    </a:lnTo>
                    <a:lnTo>
                      <a:pt x="15866" y="6921"/>
                    </a:lnTo>
                    <a:lnTo>
                      <a:pt x="15866" y="7056"/>
                    </a:lnTo>
                    <a:lnTo>
                      <a:pt x="15978" y="7056"/>
                    </a:lnTo>
                    <a:lnTo>
                      <a:pt x="15978" y="7236"/>
                    </a:lnTo>
                    <a:lnTo>
                      <a:pt x="16313" y="7236"/>
                    </a:lnTo>
                    <a:lnTo>
                      <a:pt x="16313" y="7371"/>
                    </a:lnTo>
                    <a:lnTo>
                      <a:pt x="16536" y="7371"/>
                    </a:lnTo>
                    <a:lnTo>
                      <a:pt x="16536" y="7506"/>
                    </a:lnTo>
                    <a:lnTo>
                      <a:pt x="16760" y="7506"/>
                    </a:lnTo>
                    <a:lnTo>
                      <a:pt x="16760" y="7820"/>
                    </a:lnTo>
                    <a:lnTo>
                      <a:pt x="16983" y="7820"/>
                    </a:lnTo>
                    <a:lnTo>
                      <a:pt x="16983" y="7955"/>
                    </a:lnTo>
                    <a:lnTo>
                      <a:pt x="17318" y="7955"/>
                    </a:lnTo>
                    <a:lnTo>
                      <a:pt x="17318" y="8135"/>
                    </a:lnTo>
                    <a:lnTo>
                      <a:pt x="17542" y="8135"/>
                    </a:lnTo>
                    <a:lnTo>
                      <a:pt x="17542" y="8270"/>
                    </a:lnTo>
                    <a:lnTo>
                      <a:pt x="17765" y="8270"/>
                    </a:lnTo>
                    <a:lnTo>
                      <a:pt x="17765" y="8404"/>
                    </a:lnTo>
                    <a:lnTo>
                      <a:pt x="17989" y="8404"/>
                    </a:lnTo>
                    <a:lnTo>
                      <a:pt x="17989" y="8584"/>
                    </a:lnTo>
                    <a:lnTo>
                      <a:pt x="18436" y="8584"/>
                    </a:lnTo>
                    <a:lnTo>
                      <a:pt x="18436" y="8764"/>
                    </a:lnTo>
                    <a:lnTo>
                      <a:pt x="18771" y="8764"/>
                    </a:lnTo>
                    <a:lnTo>
                      <a:pt x="18771" y="9169"/>
                    </a:lnTo>
                    <a:lnTo>
                      <a:pt x="18994" y="9348"/>
                    </a:lnTo>
                    <a:lnTo>
                      <a:pt x="19218" y="9663"/>
                    </a:lnTo>
                    <a:lnTo>
                      <a:pt x="19218" y="10247"/>
                    </a:lnTo>
                    <a:lnTo>
                      <a:pt x="19665" y="10427"/>
                    </a:lnTo>
                    <a:lnTo>
                      <a:pt x="19665" y="11910"/>
                    </a:lnTo>
                    <a:lnTo>
                      <a:pt x="19888" y="12090"/>
                    </a:lnTo>
                    <a:lnTo>
                      <a:pt x="19888" y="12674"/>
                    </a:lnTo>
                    <a:lnTo>
                      <a:pt x="19665" y="12674"/>
                    </a:lnTo>
                    <a:lnTo>
                      <a:pt x="19665" y="15416"/>
                    </a:lnTo>
                    <a:lnTo>
                      <a:pt x="19888" y="15596"/>
                    </a:lnTo>
                    <a:lnTo>
                      <a:pt x="19888" y="16944"/>
                    </a:lnTo>
                    <a:lnTo>
                      <a:pt x="19665" y="16944"/>
                    </a:lnTo>
                    <a:lnTo>
                      <a:pt x="19441" y="17079"/>
                    </a:lnTo>
                    <a:lnTo>
                      <a:pt x="19441" y="17258"/>
                    </a:lnTo>
                    <a:lnTo>
                      <a:pt x="19218" y="17258"/>
                    </a:lnTo>
                    <a:lnTo>
                      <a:pt x="19218" y="17528"/>
                    </a:lnTo>
                    <a:lnTo>
                      <a:pt x="18771" y="17528"/>
                    </a:lnTo>
                    <a:lnTo>
                      <a:pt x="18771" y="17843"/>
                    </a:lnTo>
                    <a:lnTo>
                      <a:pt x="18212" y="17843"/>
                    </a:lnTo>
                    <a:lnTo>
                      <a:pt x="18212" y="18022"/>
                    </a:lnTo>
                    <a:lnTo>
                      <a:pt x="17765" y="18157"/>
                    </a:lnTo>
                    <a:lnTo>
                      <a:pt x="17542" y="18157"/>
                    </a:lnTo>
                    <a:lnTo>
                      <a:pt x="17318" y="18292"/>
                    </a:lnTo>
                    <a:lnTo>
                      <a:pt x="17318" y="18472"/>
                    </a:lnTo>
                    <a:lnTo>
                      <a:pt x="16983" y="18472"/>
                    </a:lnTo>
                    <a:lnTo>
                      <a:pt x="16983" y="18607"/>
                    </a:lnTo>
                    <a:lnTo>
                      <a:pt x="16760" y="18607"/>
                    </a:lnTo>
                    <a:lnTo>
                      <a:pt x="16760" y="18742"/>
                    </a:lnTo>
                    <a:lnTo>
                      <a:pt x="16536" y="18742"/>
                    </a:lnTo>
                    <a:lnTo>
                      <a:pt x="16313" y="18876"/>
                    </a:lnTo>
                    <a:lnTo>
                      <a:pt x="16313" y="19056"/>
                    </a:lnTo>
                    <a:lnTo>
                      <a:pt x="15866" y="19056"/>
                    </a:lnTo>
                    <a:lnTo>
                      <a:pt x="15866" y="19191"/>
                    </a:lnTo>
                    <a:lnTo>
                      <a:pt x="15419" y="19371"/>
                    </a:lnTo>
                    <a:lnTo>
                      <a:pt x="15084" y="19371"/>
                    </a:lnTo>
                    <a:lnTo>
                      <a:pt x="14749" y="19506"/>
                    </a:lnTo>
                    <a:lnTo>
                      <a:pt x="14413" y="19506"/>
                    </a:lnTo>
                    <a:lnTo>
                      <a:pt x="14413" y="19640"/>
                    </a:lnTo>
                    <a:lnTo>
                      <a:pt x="12961" y="19640"/>
                    </a:lnTo>
                    <a:lnTo>
                      <a:pt x="12961" y="19955"/>
                    </a:lnTo>
                    <a:lnTo>
                      <a:pt x="4358" y="19955"/>
                    </a:lnTo>
                    <a:lnTo>
                      <a:pt x="4358" y="19820"/>
                    </a:lnTo>
                    <a:lnTo>
                      <a:pt x="4134" y="19820"/>
                    </a:lnTo>
                    <a:lnTo>
                      <a:pt x="4134" y="19640"/>
                    </a:lnTo>
                    <a:lnTo>
                      <a:pt x="3799" y="19640"/>
                    </a:lnTo>
                    <a:lnTo>
                      <a:pt x="3799" y="18876"/>
                    </a:lnTo>
                    <a:lnTo>
                      <a:pt x="3575" y="18876"/>
                    </a:lnTo>
                    <a:lnTo>
                      <a:pt x="3575" y="18742"/>
                    </a:lnTo>
                    <a:lnTo>
                      <a:pt x="3799" y="18742"/>
                    </a:lnTo>
                    <a:lnTo>
                      <a:pt x="3799" y="17528"/>
                    </a:lnTo>
                    <a:lnTo>
                      <a:pt x="3464" y="17528"/>
                    </a:lnTo>
                    <a:lnTo>
                      <a:pt x="3128" y="17258"/>
                    </a:lnTo>
                    <a:lnTo>
                      <a:pt x="3128" y="16944"/>
                    </a:lnTo>
                    <a:lnTo>
                      <a:pt x="2905" y="16944"/>
                    </a:lnTo>
                    <a:lnTo>
                      <a:pt x="2905" y="16764"/>
                    </a:lnTo>
                    <a:lnTo>
                      <a:pt x="2346" y="16629"/>
                    </a:lnTo>
                    <a:lnTo>
                      <a:pt x="2346" y="16449"/>
                    </a:lnTo>
                    <a:lnTo>
                      <a:pt x="2123" y="16315"/>
                    </a:lnTo>
                    <a:lnTo>
                      <a:pt x="2123" y="16180"/>
                    </a:lnTo>
                    <a:lnTo>
                      <a:pt x="2011" y="16180"/>
                    </a:lnTo>
                    <a:lnTo>
                      <a:pt x="2011" y="15865"/>
                    </a:lnTo>
                    <a:lnTo>
                      <a:pt x="1676" y="15685"/>
                    </a:lnTo>
                    <a:lnTo>
                      <a:pt x="1117" y="15685"/>
                    </a:lnTo>
                    <a:lnTo>
                      <a:pt x="1117" y="15236"/>
                    </a:lnTo>
                    <a:lnTo>
                      <a:pt x="894" y="15146"/>
                    </a:lnTo>
                    <a:lnTo>
                      <a:pt x="894" y="14921"/>
                    </a:lnTo>
                    <a:lnTo>
                      <a:pt x="670" y="14787"/>
                    </a:lnTo>
                    <a:lnTo>
                      <a:pt x="670" y="14652"/>
                    </a:lnTo>
                    <a:lnTo>
                      <a:pt x="559" y="14652"/>
                    </a:lnTo>
                    <a:lnTo>
                      <a:pt x="559" y="11910"/>
                    </a:lnTo>
                    <a:lnTo>
                      <a:pt x="223" y="11775"/>
                    </a:lnTo>
                    <a:lnTo>
                      <a:pt x="223" y="11461"/>
                    </a:lnTo>
                    <a:lnTo>
                      <a:pt x="0" y="11326"/>
                    </a:lnTo>
                    <a:lnTo>
                      <a:pt x="0" y="3596"/>
                    </a:lnTo>
                    <a:lnTo>
                      <a:pt x="559" y="3596"/>
                    </a:lnTo>
                    <a:lnTo>
                      <a:pt x="559" y="3416"/>
                    </a:lnTo>
                    <a:lnTo>
                      <a:pt x="894" y="3416"/>
                    </a:lnTo>
                    <a:lnTo>
                      <a:pt x="894" y="3236"/>
                    </a:lnTo>
                    <a:lnTo>
                      <a:pt x="1676" y="3236"/>
                    </a:lnTo>
                    <a:lnTo>
                      <a:pt x="1676" y="3146"/>
                    </a:lnTo>
                    <a:lnTo>
                      <a:pt x="2011" y="3146"/>
                    </a:lnTo>
                    <a:lnTo>
                      <a:pt x="2011" y="2966"/>
                    </a:lnTo>
                    <a:lnTo>
                      <a:pt x="2123" y="2966"/>
                    </a:lnTo>
                    <a:lnTo>
                      <a:pt x="2123" y="2787"/>
                    </a:lnTo>
                    <a:lnTo>
                      <a:pt x="2682" y="2787"/>
                    </a:lnTo>
                    <a:lnTo>
                      <a:pt x="2682" y="2517"/>
                    </a:lnTo>
                    <a:lnTo>
                      <a:pt x="2905" y="2382"/>
                    </a:lnTo>
                    <a:lnTo>
                      <a:pt x="2905" y="2067"/>
                    </a:lnTo>
                    <a:lnTo>
                      <a:pt x="3128" y="1888"/>
                    </a:lnTo>
                    <a:lnTo>
                      <a:pt x="3575" y="1753"/>
                    </a:lnTo>
                    <a:lnTo>
                      <a:pt x="3575" y="1573"/>
                    </a:lnTo>
                    <a:lnTo>
                      <a:pt x="3799" y="1573"/>
                    </a:lnTo>
                    <a:lnTo>
                      <a:pt x="3799" y="1483"/>
                    </a:lnTo>
                    <a:lnTo>
                      <a:pt x="7151" y="0"/>
                    </a:lnTo>
                    <a:lnTo>
                      <a:pt x="8268" y="1124"/>
                    </a:lnTo>
                    <a:lnTo>
                      <a:pt x="8715" y="1124"/>
                    </a:lnTo>
                    <a:lnTo>
                      <a:pt x="8939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1173" y="989"/>
                    </a:lnTo>
                    <a:lnTo>
                      <a:pt x="10950" y="989"/>
                    </a:lnTo>
                    <a:lnTo>
                      <a:pt x="10950" y="809"/>
                    </a:lnTo>
                    <a:lnTo>
                      <a:pt x="12961" y="809"/>
                    </a:lnTo>
                    <a:lnTo>
                      <a:pt x="12626" y="809"/>
                    </a:lnTo>
                    <a:lnTo>
                      <a:pt x="14525" y="809"/>
                    </a:lnTo>
                    <a:lnTo>
                      <a:pt x="14525" y="989"/>
                    </a:lnTo>
                    <a:lnTo>
                      <a:pt x="15084" y="4180"/>
                    </a:lnTo>
                    <a:lnTo>
                      <a:pt x="14749" y="4180"/>
                    </a:lnTo>
                    <a:lnTo>
                      <a:pt x="14525" y="4315"/>
                    </a:lnTo>
                    <a:lnTo>
                      <a:pt x="14525" y="4494"/>
                    </a:lnTo>
                    <a:lnTo>
                      <a:pt x="14078" y="6292"/>
                    </a:lnTo>
                    <a:lnTo>
                      <a:pt x="14413" y="6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0" name="Freeform 110"/>
              <p:cNvSpPr>
                <a:spLocks/>
              </p:cNvSpPr>
              <p:nvPr/>
            </p:nvSpPr>
            <p:spPr bwMode="auto">
              <a:xfrm>
                <a:off x="2949" y="2314"/>
                <a:ext cx="135" cy="185"/>
              </a:xfrm>
              <a:custGeom>
                <a:avLst/>
                <a:gdLst>
                  <a:gd name="T0" fmla="*/ 19169 w 20000"/>
                  <a:gd name="T1" fmla="*/ 17624 h 20000"/>
                  <a:gd name="T2" fmla="*/ 19466 w 20000"/>
                  <a:gd name="T3" fmla="*/ 17365 h 20000"/>
                  <a:gd name="T4" fmla="*/ 19941 w 20000"/>
                  <a:gd name="T5" fmla="*/ 11361 h 20000"/>
                  <a:gd name="T6" fmla="*/ 19941 w 20000"/>
                  <a:gd name="T7" fmla="*/ 5745 h 20000"/>
                  <a:gd name="T8" fmla="*/ 19169 w 20000"/>
                  <a:gd name="T9" fmla="*/ 2765 h 20000"/>
                  <a:gd name="T10" fmla="*/ 18635 w 20000"/>
                  <a:gd name="T11" fmla="*/ 1901 h 20000"/>
                  <a:gd name="T12" fmla="*/ 18160 w 20000"/>
                  <a:gd name="T13" fmla="*/ 1296 h 20000"/>
                  <a:gd name="T14" fmla="*/ 17033 w 20000"/>
                  <a:gd name="T15" fmla="*/ 1037 h 20000"/>
                  <a:gd name="T16" fmla="*/ 16795 w 20000"/>
                  <a:gd name="T17" fmla="*/ 734 h 20000"/>
                  <a:gd name="T18" fmla="*/ 16380 w 20000"/>
                  <a:gd name="T19" fmla="*/ 389 h 20000"/>
                  <a:gd name="T20" fmla="*/ 13056 w 20000"/>
                  <a:gd name="T21" fmla="*/ 0 h 20000"/>
                  <a:gd name="T22" fmla="*/ 9852 w 20000"/>
                  <a:gd name="T23" fmla="*/ 130 h 20000"/>
                  <a:gd name="T24" fmla="*/ 6944 w 20000"/>
                  <a:gd name="T25" fmla="*/ 734 h 20000"/>
                  <a:gd name="T26" fmla="*/ 5697 w 20000"/>
                  <a:gd name="T27" fmla="*/ 1901 h 20000"/>
                  <a:gd name="T28" fmla="*/ 4095 w 20000"/>
                  <a:gd name="T29" fmla="*/ 2765 h 20000"/>
                  <a:gd name="T30" fmla="*/ 2315 w 20000"/>
                  <a:gd name="T31" fmla="*/ 2765 h 20000"/>
                  <a:gd name="T32" fmla="*/ 1958 w 20000"/>
                  <a:gd name="T33" fmla="*/ 3067 h 20000"/>
                  <a:gd name="T34" fmla="*/ 1780 w 20000"/>
                  <a:gd name="T35" fmla="*/ 3629 h 20000"/>
                  <a:gd name="T36" fmla="*/ 1484 w 20000"/>
                  <a:gd name="T37" fmla="*/ 4190 h 20000"/>
                  <a:gd name="T38" fmla="*/ 950 w 20000"/>
                  <a:gd name="T39" fmla="*/ 5097 h 20000"/>
                  <a:gd name="T40" fmla="*/ 0 w 20000"/>
                  <a:gd name="T41" fmla="*/ 8510 h 20000"/>
                  <a:gd name="T42" fmla="*/ 0 w 20000"/>
                  <a:gd name="T43" fmla="*/ 11361 h 20000"/>
                  <a:gd name="T44" fmla="*/ 1306 w 20000"/>
                  <a:gd name="T45" fmla="*/ 15032 h 20000"/>
                  <a:gd name="T46" fmla="*/ 1484 w 20000"/>
                  <a:gd name="T47" fmla="*/ 15594 h 20000"/>
                  <a:gd name="T48" fmla="*/ 1780 w 20000"/>
                  <a:gd name="T49" fmla="*/ 16242 h 20000"/>
                  <a:gd name="T50" fmla="*/ 1958 w 20000"/>
                  <a:gd name="T51" fmla="*/ 16458 h 20000"/>
                  <a:gd name="T52" fmla="*/ 3027 w 20000"/>
                  <a:gd name="T53" fmla="*/ 16760 h 20000"/>
                  <a:gd name="T54" fmla="*/ 4095 w 20000"/>
                  <a:gd name="T55" fmla="*/ 17063 h 20000"/>
                  <a:gd name="T56" fmla="*/ 7478 w 20000"/>
                  <a:gd name="T57" fmla="*/ 16933 h 20000"/>
                  <a:gd name="T58" fmla="*/ 8783 w 20000"/>
                  <a:gd name="T59" fmla="*/ 17365 h 20000"/>
                  <a:gd name="T60" fmla="*/ 9614 w 20000"/>
                  <a:gd name="T61" fmla="*/ 17927 h 20000"/>
                  <a:gd name="T62" fmla="*/ 10267 w 20000"/>
                  <a:gd name="T63" fmla="*/ 18531 h 20000"/>
                  <a:gd name="T64" fmla="*/ 10861 w 20000"/>
                  <a:gd name="T65" fmla="*/ 19136 h 20000"/>
                  <a:gd name="T66" fmla="*/ 11098 w 20000"/>
                  <a:gd name="T67" fmla="*/ 19395 h 20000"/>
                  <a:gd name="T68" fmla="*/ 12641 w 20000"/>
                  <a:gd name="T69" fmla="*/ 19698 h 20000"/>
                  <a:gd name="T70" fmla="*/ 16024 w 20000"/>
                  <a:gd name="T71" fmla="*/ 19395 h 20000"/>
                  <a:gd name="T72" fmla="*/ 18398 w 20000"/>
                  <a:gd name="T73" fmla="*/ 187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932" y="17927"/>
                    </a:moveTo>
                    <a:lnTo>
                      <a:pt x="19169" y="17624"/>
                    </a:lnTo>
                    <a:lnTo>
                      <a:pt x="19169" y="17063"/>
                    </a:lnTo>
                    <a:lnTo>
                      <a:pt x="19466" y="17365"/>
                    </a:lnTo>
                    <a:lnTo>
                      <a:pt x="19703" y="14298"/>
                    </a:lnTo>
                    <a:lnTo>
                      <a:pt x="19941" y="11361"/>
                    </a:lnTo>
                    <a:lnTo>
                      <a:pt x="19941" y="8510"/>
                    </a:lnTo>
                    <a:lnTo>
                      <a:pt x="19941" y="5745"/>
                    </a:lnTo>
                    <a:lnTo>
                      <a:pt x="19169" y="2765"/>
                    </a:lnTo>
                    <a:lnTo>
                      <a:pt x="18932" y="2203"/>
                    </a:lnTo>
                    <a:lnTo>
                      <a:pt x="18635" y="1901"/>
                    </a:lnTo>
                    <a:lnTo>
                      <a:pt x="18635" y="1296"/>
                    </a:lnTo>
                    <a:lnTo>
                      <a:pt x="18160" y="1296"/>
                    </a:lnTo>
                    <a:lnTo>
                      <a:pt x="17864" y="1037"/>
                    </a:lnTo>
                    <a:lnTo>
                      <a:pt x="17033" y="1037"/>
                    </a:lnTo>
                    <a:lnTo>
                      <a:pt x="17033" y="734"/>
                    </a:lnTo>
                    <a:lnTo>
                      <a:pt x="16795" y="734"/>
                    </a:lnTo>
                    <a:lnTo>
                      <a:pt x="16558" y="389"/>
                    </a:lnTo>
                    <a:lnTo>
                      <a:pt x="16380" y="389"/>
                    </a:lnTo>
                    <a:lnTo>
                      <a:pt x="14955" y="130"/>
                    </a:lnTo>
                    <a:lnTo>
                      <a:pt x="13056" y="0"/>
                    </a:lnTo>
                    <a:lnTo>
                      <a:pt x="12463" y="130"/>
                    </a:lnTo>
                    <a:lnTo>
                      <a:pt x="9852" y="130"/>
                    </a:lnTo>
                    <a:lnTo>
                      <a:pt x="8487" y="130"/>
                    </a:lnTo>
                    <a:lnTo>
                      <a:pt x="6944" y="734"/>
                    </a:lnTo>
                    <a:lnTo>
                      <a:pt x="6469" y="1037"/>
                    </a:lnTo>
                    <a:lnTo>
                      <a:pt x="5697" y="1901"/>
                    </a:lnTo>
                    <a:lnTo>
                      <a:pt x="4095" y="2462"/>
                    </a:lnTo>
                    <a:lnTo>
                      <a:pt x="4095" y="2765"/>
                    </a:lnTo>
                    <a:lnTo>
                      <a:pt x="3858" y="3067"/>
                    </a:lnTo>
                    <a:lnTo>
                      <a:pt x="2315" y="2765"/>
                    </a:lnTo>
                    <a:lnTo>
                      <a:pt x="1958" y="2765"/>
                    </a:lnTo>
                    <a:lnTo>
                      <a:pt x="1958" y="3067"/>
                    </a:lnTo>
                    <a:lnTo>
                      <a:pt x="1780" y="3326"/>
                    </a:lnTo>
                    <a:lnTo>
                      <a:pt x="1780" y="3629"/>
                    </a:lnTo>
                    <a:lnTo>
                      <a:pt x="1484" y="3629"/>
                    </a:lnTo>
                    <a:lnTo>
                      <a:pt x="1484" y="4190"/>
                    </a:lnTo>
                    <a:lnTo>
                      <a:pt x="950" y="4190"/>
                    </a:lnTo>
                    <a:lnTo>
                      <a:pt x="950" y="5097"/>
                    </a:lnTo>
                    <a:lnTo>
                      <a:pt x="712" y="5702"/>
                    </a:lnTo>
                    <a:lnTo>
                      <a:pt x="0" y="8510"/>
                    </a:lnTo>
                    <a:lnTo>
                      <a:pt x="0" y="11361"/>
                    </a:lnTo>
                    <a:lnTo>
                      <a:pt x="950" y="14428"/>
                    </a:lnTo>
                    <a:lnTo>
                      <a:pt x="1306" y="15032"/>
                    </a:lnTo>
                    <a:lnTo>
                      <a:pt x="1306" y="15335"/>
                    </a:lnTo>
                    <a:lnTo>
                      <a:pt x="1484" y="15594"/>
                    </a:lnTo>
                    <a:lnTo>
                      <a:pt x="1780" y="15594"/>
                    </a:lnTo>
                    <a:lnTo>
                      <a:pt x="1780" y="16242"/>
                    </a:lnTo>
                    <a:lnTo>
                      <a:pt x="1958" y="16242"/>
                    </a:lnTo>
                    <a:lnTo>
                      <a:pt x="1958" y="16458"/>
                    </a:lnTo>
                    <a:lnTo>
                      <a:pt x="2552" y="16458"/>
                    </a:lnTo>
                    <a:lnTo>
                      <a:pt x="3027" y="16760"/>
                    </a:lnTo>
                    <a:lnTo>
                      <a:pt x="3858" y="16760"/>
                    </a:lnTo>
                    <a:lnTo>
                      <a:pt x="4095" y="17063"/>
                    </a:lnTo>
                    <a:lnTo>
                      <a:pt x="4985" y="16933"/>
                    </a:lnTo>
                    <a:lnTo>
                      <a:pt x="7478" y="16933"/>
                    </a:lnTo>
                    <a:lnTo>
                      <a:pt x="8071" y="17365"/>
                    </a:lnTo>
                    <a:lnTo>
                      <a:pt x="8783" y="17365"/>
                    </a:lnTo>
                    <a:lnTo>
                      <a:pt x="9080" y="17624"/>
                    </a:lnTo>
                    <a:lnTo>
                      <a:pt x="9614" y="17927"/>
                    </a:lnTo>
                    <a:lnTo>
                      <a:pt x="9852" y="18531"/>
                    </a:lnTo>
                    <a:lnTo>
                      <a:pt x="10267" y="18531"/>
                    </a:lnTo>
                    <a:lnTo>
                      <a:pt x="10623" y="19136"/>
                    </a:lnTo>
                    <a:lnTo>
                      <a:pt x="10861" y="19136"/>
                    </a:lnTo>
                    <a:lnTo>
                      <a:pt x="10861" y="19395"/>
                    </a:lnTo>
                    <a:lnTo>
                      <a:pt x="11098" y="19395"/>
                    </a:lnTo>
                    <a:lnTo>
                      <a:pt x="11632" y="19698"/>
                    </a:lnTo>
                    <a:lnTo>
                      <a:pt x="12641" y="19698"/>
                    </a:lnTo>
                    <a:lnTo>
                      <a:pt x="12878" y="19957"/>
                    </a:lnTo>
                    <a:lnTo>
                      <a:pt x="16024" y="19395"/>
                    </a:lnTo>
                    <a:lnTo>
                      <a:pt x="18398" y="18790"/>
                    </a:lnTo>
                    <a:lnTo>
                      <a:pt x="18932" y="17927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1" name="Freeform 111"/>
              <p:cNvSpPr>
                <a:spLocks/>
              </p:cNvSpPr>
              <p:nvPr/>
            </p:nvSpPr>
            <p:spPr bwMode="auto">
              <a:xfrm>
                <a:off x="2949" y="2241"/>
                <a:ext cx="94" cy="111"/>
              </a:xfrm>
              <a:custGeom>
                <a:avLst/>
                <a:gdLst>
                  <a:gd name="T0" fmla="*/ 766 w 20000"/>
                  <a:gd name="T1" fmla="*/ 17609 h 20000"/>
                  <a:gd name="T2" fmla="*/ 511 w 20000"/>
                  <a:gd name="T3" fmla="*/ 17391 h 20000"/>
                  <a:gd name="T4" fmla="*/ 0 w 20000"/>
                  <a:gd name="T5" fmla="*/ 11377 h 20000"/>
                  <a:gd name="T6" fmla="*/ 0 w 20000"/>
                  <a:gd name="T7" fmla="*/ 5797 h 20000"/>
                  <a:gd name="T8" fmla="*/ 766 w 20000"/>
                  <a:gd name="T9" fmla="*/ 2754 h 20000"/>
                  <a:gd name="T10" fmla="*/ 1362 w 20000"/>
                  <a:gd name="T11" fmla="*/ 1884 h 20000"/>
                  <a:gd name="T12" fmla="*/ 1787 w 20000"/>
                  <a:gd name="T13" fmla="*/ 1304 h 20000"/>
                  <a:gd name="T14" fmla="*/ 2894 w 20000"/>
                  <a:gd name="T15" fmla="*/ 1014 h 20000"/>
                  <a:gd name="T16" fmla="*/ 3149 w 20000"/>
                  <a:gd name="T17" fmla="*/ 725 h 20000"/>
                  <a:gd name="T18" fmla="*/ 3660 w 20000"/>
                  <a:gd name="T19" fmla="*/ 435 h 20000"/>
                  <a:gd name="T20" fmla="*/ 6894 w 20000"/>
                  <a:gd name="T21" fmla="*/ 0 h 20000"/>
                  <a:gd name="T22" fmla="*/ 10128 w 20000"/>
                  <a:gd name="T23" fmla="*/ 145 h 20000"/>
                  <a:gd name="T24" fmla="*/ 12936 w 20000"/>
                  <a:gd name="T25" fmla="*/ 725 h 20000"/>
                  <a:gd name="T26" fmla="*/ 14298 w 20000"/>
                  <a:gd name="T27" fmla="*/ 1884 h 20000"/>
                  <a:gd name="T28" fmla="*/ 15915 w 20000"/>
                  <a:gd name="T29" fmla="*/ 2754 h 20000"/>
                  <a:gd name="T30" fmla="*/ 17702 w 20000"/>
                  <a:gd name="T31" fmla="*/ 2754 h 20000"/>
                  <a:gd name="T32" fmla="*/ 17957 w 20000"/>
                  <a:gd name="T33" fmla="*/ 3043 h 20000"/>
                  <a:gd name="T34" fmla="*/ 18213 w 20000"/>
                  <a:gd name="T35" fmla="*/ 3623 h 20000"/>
                  <a:gd name="T36" fmla="*/ 18468 w 20000"/>
                  <a:gd name="T37" fmla="*/ 4203 h 20000"/>
                  <a:gd name="T38" fmla="*/ 18979 w 20000"/>
                  <a:gd name="T39" fmla="*/ 5072 h 20000"/>
                  <a:gd name="T40" fmla="*/ 19915 w 20000"/>
                  <a:gd name="T41" fmla="*/ 8551 h 20000"/>
                  <a:gd name="T42" fmla="*/ 19915 w 20000"/>
                  <a:gd name="T43" fmla="*/ 11377 h 20000"/>
                  <a:gd name="T44" fmla="*/ 18723 w 20000"/>
                  <a:gd name="T45" fmla="*/ 15000 h 20000"/>
                  <a:gd name="T46" fmla="*/ 18468 w 20000"/>
                  <a:gd name="T47" fmla="*/ 15580 h 20000"/>
                  <a:gd name="T48" fmla="*/ 18213 w 20000"/>
                  <a:gd name="T49" fmla="*/ 16232 h 20000"/>
                  <a:gd name="T50" fmla="*/ 17957 w 20000"/>
                  <a:gd name="T51" fmla="*/ 16449 h 20000"/>
                  <a:gd name="T52" fmla="*/ 16851 w 20000"/>
                  <a:gd name="T53" fmla="*/ 16739 h 20000"/>
                  <a:gd name="T54" fmla="*/ 15915 w 20000"/>
                  <a:gd name="T55" fmla="*/ 17101 h 20000"/>
                  <a:gd name="T56" fmla="*/ 12426 w 20000"/>
                  <a:gd name="T57" fmla="*/ 16957 h 20000"/>
                  <a:gd name="T58" fmla="*/ 11234 w 20000"/>
                  <a:gd name="T59" fmla="*/ 17391 h 20000"/>
                  <a:gd name="T60" fmla="*/ 10383 w 20000"/>
                  <a:gd name="T61" fmla="*/ 17971 h 20000"/>
                  <a:gd name="T62" fmla="*/ 9617 w 20000"/>
                  <a:gd name="T63" fmla="*/ 18551 h 20000"/>
                  <a:gd name="T64" fmla="*/ 9106 w 20000"/>
                  <a:gd name="T65" fmla="*/ 19130 h 20000"/>
                  <a:gd name="T66" fmla="*/ 8766 w 20000"/>
                  <a:gd name="T67" fmla="*/ 19420 h 20000"/>
                  <a:gd name="T68" fmla="*/ 7319 w 20000"/>
                  <a:gd name="T69" fmla="*/ 19710 h 20000"/>
                  <a:gd name="T70" fmla="*/ 3915 w 20000"/>
                  <a:gd name="T71" fmla="*/ 19420 h 20000"/>
                  <a:gd name="T72" fmla="*/ 1532 w 20000"/>
                  <a:gd name="T73" fmla="*/ 187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1" y="17971"/>
                    </a:moveTo>
                    <a:lnTo>
                      <a:pt x="766" y="17609"/>
                    </a:lnTo>
                    <a:lnTo>
                      <a:pt x="766" y="17101"/>
                    </a:lnTo>
                    <a:lnTo>
                      <a:pt x="511" y="17391"/>
                    </a:lnTo>
                    <a:lnTo>
                      <a:pt x="255" y="14348"/>
                    </a:lnTo>
                    <a:lnTo>
                      <a:pt x="0" y="11377"/>
                    </a:lnTo>
                    <a:lnTo>
                      <a:pt x="0" y="8551"/>
                    </a:lnTo>
                    <a:lnTo>
                      <a:pt x="0" y="5797"/>
                    </a:lnTo>
                    <a:lnTo>
                      <a:pt x="766" y="2754"/>
                    </a:lnTo>
                    <a:lnTo>
                      <a:pt x="1021" y="2174"/>
                    </a:lnTo>
                    <a:lnTo>
                      <a:pt x="1362" y="1884"/>
                    </a:lnTo>
                    <a:lnTo>
                      <a:pt x="1362" y="1304"/>
                    </a:lnTo>
                    <a:lnTo>
                      <a:pt x="1787" y="1304"/>
                    </a:lnTo>
                    <a:lnTo>
                      <a:pt x="2043" y="1014"/>
                    </a:lnTo>
                    <a:lnTo>
                      <a:pt x="2894" y="1014"/>
                    </a:lnTo>
                    <a:lnTo>
                      <a:pt x="2894" y="725"/>
                    </a:lnTo>
                    <a:lnTo>
                      <a:pt x="3149" y="725"/>
                    </a:lnTo>
                    <a:lnTo>
                      <a:pt x="3404" y="435"/>
                    </a:lnTo>
                    <a:lnTo>
                      <a:pt x="3660" y="435"/>
                    </a:lnTo>
                    <a:lnTo>
                      <a:pt x="5021" y="145"/>
                    </a:lnTo>
                    <a:lnTo>
                      <a:pt x="6894" y="0"/>
                    </a:lnTo>
                    <a:lnTo>
                      <a:pt x="7489" y="145"/>
                    </a:lnTo>
                    <a:lnTo>
                      <a:pt x="10128" y="145"/>
                    </a:lnTo>
                    <a:lnTo>
                      <a:pt x="11489" y="145"/>
                    </a:lnTo>
                    <a:lnTo>
                      <a:pt x="12936" y="725"/>
                    </a:lnTo>
                    <a:lnTo>
                      <a:pt x="13532" y="1014"/>
                    </a:lnTo>
                    <a:lnTo>
                      <a:pt x="14298" y="1884"/>
                    </a:lnTo>
                    <a:lnTo>
                      <a:pt x="15915" y="2464"/>
                    </a:lnTo>
                    <a:lnTo>
                      <a:pt x="15915" y="2754"/>
                    </a:lnTo>
                    <a:lnTo>
                      <a:pt x="16085" y="3043"/>
                    </a:lnTo>
                    <a:lnTo>
                      <a:pt x="17702" y="2754"/>
                    </a:lnTo>
                    <a:lnTo>
                      <a:pt x="17957" y="2754"/>
                    </a:lnTo>
                    <a:lnTo>
                      <a:pt x="17957" y="3043"/>
                    </a:lnTo>
                    <a:lnTo>
                      <a:pt x="18213" y="3333"/>
                    </a:lnTo>
                    <a:lnTo>
                      <a:pt x="18213" y="3623"/>
                    </a:lnTo>
                    <a:lnTo>
                      <a:pt x="18468" y="3623"/>
                    </a:lnTo>
                    <a:lnTo>
                      <a:pt x="18468" y="4203"/>
                    </a:lnTo>
                    <a:lnTo>
                      <a:pt x="18979" y="4203"/>
                    </a:lnTo>
                    <a:lnTo>
                      <a:pt x="18979" y="5072"/>
                    </a:lnTo>
                    <a:lnTo>
                      <a:pt x="19234" y="5652"/>
                    </a:lnTo>
                    <a:lnTo>
                      <a:pt x="19915" y="8551"/>
                    </a:lnTo>
                    <a:lnTo>
                      <a:pt x="19915" y="11377"/>
                    </a:lnTo>
                    <a:lnTo>
                      <a:pt x="18979" y="14420"/>
                    </a:lnTo>
                    <a:lnTo>
                      <a:pt x="18723" y="15000"/>
                    </a:lnTo>
                    <a:lnTo>
                      <a:pt x="18723" y="15290"/>
                    </a:lnTo>
                    <a:lnTo>
                      <a:pt x="18468" y="15580"/>
                    </a:lnTo>
                    <a:lnTo>
                      <a:pt x="18213" y="15580"/>
                    </a:lnTo>
                    <a:lnTo>
                      <a:pt x="18213" y="16232"/>
                    </a:lnTo>
                    <a:lnTo>
                      <a:pt x="17957" y="16232"/>
                    </a:lnTo>
                    <a:lnTo>
                      <a:pt x="17957" y="16449"/>
                    </a:lnTo>
                    <a:lnTo>
                      <a:pt x="17362" y="16449"/>
                    </a:lnTo>
                    <a:lnTo>
                      <a:pt x="16851" y="16739"/>
                    </a:lnTo>
                    <a:lnTo>
                      <a:pt x="16085" y="16739"/>
                    </a:lnTo>
                    <a:lnTo>
                      <a:pt x="15915" y="17101"/>
                    </a:lnTo>
                    <a:lnTo>
                      <a:pt x="14979" y="16957"/>
                    </a:lnTo>
                    <a:lnTo>
                      <a:pt x="12426" y="16957"/>
                    </a:lnTo>
                    <a:lnTo>
                      <a:pt x="12000" y="17391"/>
                    </a:lnTo>
                    <a:lnTo>
                      <a:pt x="11234" y="17391"/>
                    </a:lnTo>
                    <a:lnTo>
                      <a:pt x="10894" y="17609"/>
                    </a:lnTo>
                    <a:lnTo>
                      <a:pt x="10383" y="17971"/>
                    </a:lnTo>
                    <a:lnTo>
                      <a:pt x="10128" y="18551"/>
                    </a:lnTo>
                    <a:lnTo>
                      <a:pt x="9617" y="18551"/>
                    </a:lnTo>
                    <a:lnTo>
                      <a:pt x="9362" y="19130"/>
                    </a:lnTo>
                    <a:lnTo>
                      <a:pt x="9106" y="19130"/>
                    </a:lnTo>
                    <a:lnTo>
                      <a:pt x="9106" y="19420"/>
                    </a:lnTo>
                    <a:lnTo>
                      <a:pt x="8766" y="19420"/>
                    </a:lnTo>
                    <a:lnTo>
                      <a:pt x="8340" y="19710"/>
                    </a:lnTo>
                    <a:lnTo>
                      <a:pt x="7319" y="19710"/>
                    </a:lnTo>
                    <a:lnTo>
                      <a:pt x="7064" y="19928"/>
                    </a:lnTo>
                    <a:lnTo>
                      <a:pt x="3915" y="19420"/>
                    </a:lnTo>
                    <a:lnTo>
                      <a:pt x="1532" y="18768"/>
                    </a:lnTo>
                    <a:lnTo>
                      <a:pt x="1021" y="17971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2" name="Freeform 112"/>
              <p:cNvSpPr>
                <a:spLocks/>
              </p:cNvSpPr>
              <p:nvPr/>
            </p:nvSpPr>
            <p:spPr bwMode="auto">
              <a:xfrm>
                <a:off x="2761" y="1875"/>
                <a:ext cx="63" cy="53"/>
              </a:xfrm>
              <a:custGeom>
                <a:avLst/>
                <a:gdLst>
                  <a:gd name="T0" fmla="*/ 3567 w 20000"/>
                  <a:gd name="T1" fmla="*/ 17557 h 20000"/>
                  <a:gd name="T2" fmla="*/ 2675 w 20000"/>
                  <a:gd name="T3" fmla="*/ 19847 h 20000"/>
                  <a:gd name="T4" fmla="*/ 16433 w 20000"/>
                  <a:gd name="T5" fmla="*/ 19847 h 20000"/>
                  <a:gd name="T6" fmla="*/ 17452 w 20000"/>
                  <a:gd name="T7" fmla="*/ 18779 h 20000"/>
                  <a:gd name="T8" fmla="*/ 17707 w 20000"/>
                  <a:gd name="T9" fmla="*/ 19084 h 20000"/>
                  <a:gd name="T10" fmla="*/ 17962 w 20000"/>
                  <a:gd name="T11" fmla="*/ 19084 h 20000"/>
                  <a:gd name="T12" fmla="*/ 17962 w 20000"/>
                  <a:gd name="T13" fmla="*/ 18779 h 20000"/>
                  <a:gd name="T14" fmla="*/ 18344 w 20000"/>
                  <a:gd name="T15" fmla="*/ 18626 h 20000"/>
                  <a:gd name="T16" fmla="*/ 18344 w 20000"/>
                  <a:gd name="T17" fmla="*/ 18168 h 20000"/>
                  <a:gd name="T18" fmla="*/ 18599 w 20000"/>
                  <a:gd name="T19" fmla="*/ 18015 h 20000"/>
                  <a:gd name="T20" fmla="*/ 18599 w 20000"/>
                  <a:gd name="T21" fmla="*/ 15420 h 20000"/>
                  <a:gd name="T22" fmla="*/ 18854 w 20000"/>
                  <a:gd name="T23" fmla="*/ 14962 h 20000"/>
                  <a:gd name="T24" fmla="*/ 18854 w 20000"/>
                  <a:gd name="T25" fmla="*/ 10076 h 20000"/>
                  <a:gd name="T26" fmla="*/ 19363 w 20000"/>
                  <a:gd name="T27" fmla="*/ 9771 h 20000"/>
                  <a:gd name="T28" fmla="*/ 19363 w 20000"/>
                  <a:gd name="T29" fmla="*/ 9160 h 20000"/>
                  <a:gd name="T30" fmla="*/ 19490 w 20000"/>
                  <a:gd name="T31" fmla="*/ 9008 h 20000"/>
                  <a:gd name="T32" fmla="*/ 19490 w 20000"/>
                  <a:gd name="T33" fmla="*/ 8550 h 20000"/>
                  <a:gd name="T34" fmla="*/ 19745 w 20000"/>
                  <a:gd name="T35" fmla="*/ 8397 h 20000"/>
                  <a:gd name="T36" fmla="*/ 19745 w 20000"/>
                  <a:gd name="T37" fmla="*/ 6260 h 20000"/>
                  <a:gd name="T38" fmla="*/ 19873 w 20000"/>
                  <a:gd name="T39" fmla="*/ 5802 h 20000"/>
                  <a:gd name="T40" fmla="*/ 19873 w 20000"/>
                  <a:gd name="T41" fmla="*/ 3511 h 20000"/>
                  <a:gd name="T42" fmla="*/ 19745 w 20000"/>
                  <a:gd name="T43" fmla="*/ 3053 h 20000"/>
                  <a:gd name="T44" fmla="*/ 19490 w 20000"/>
                  <a:gd name="T45" fmla="*/ 2748 h 20000"/>
                  <a:gd name="T46" fmla="*/ 18344 w 20000"/>
                  <a:gd name="T47" fmla="*/ 2748 h 20000"/>
                  <a:gd name="T48" fmla="*/ 17962 w 20000"/>
                  <a:gd name="T49" fmla="*/ 1221 h 20000"/>
                  <a:gd name="T50" fmla="*/ 17452 w 20000"/>
                  <a:gd name="T51" fmla="*/ 1221 h 20000"/>
                  <a:gd name="T52" fmla="*/ 16943 w 20000"/>
                  <a:gd name="T53" fmla="*/ 916 h 20000"/>
                  <a:gd name="T54" fmla="*/ 16051 w 20000"/>
                  <a:gd name="T55" fmla="*/ 916 h 20000"/>
                  <a:gd name="T56" fmla="*/ 15541 w 20000"/>
                  <a:gd name="T57" fmla="*/ 611 h 20000"/>
                  <a:gd name="T58" fmla="*/ 15159 w 20000"/>
                  <a:gd name="T59" fmla="*/ 305 h 20000"/>
                  <a:gd name="T60" fmla="*/ 14650 w 20000"/>
                  <a:gd name="T61" fmla="*/ 305 h 20000"/>
                  <a:gd name="T62" fmla="*/ 14140 w 20000"/>
                  <a:gd name="T63" fmla="*/ 0 h 20000"/>
                  <a:gd name="T64" fmla="*/ 3185 w 20000"/>
                  <a:gd name="T65" fmla="*/ 0 h 20000"/>
                  <a:gd name="T66" fmla="*/ 3185 w 20000"/>
                  <a:gd name="T67" fmla="*/ 305 h 20000"/>
                  <a:gd name="T68" fmla="*/ 1911 w 20000"/>
                  <a:gd name="T69" fmla="*/ 305 h 20000"/>
                  <a:gd name="T70" fmla="*/ 1911 w 20000"/>
                  <a:gd name="T71" fmla="*/ 1985 h 20000"/>
                  <a:gd name="T72" fmla="*/ 0 w 20000"/>
                  <a:gd name="T73" fmla="*/ 1985 h 20000"/>
                  <a:gd name="T74" fmla="*/ 0 w 20000"/>
                  <a:gd name="T75" fmla="*/ 8397 h 20000"/>
                  <a:gd name="T76" fmla="*/ 255 w 20000"/>
                  <a:gd name="T77" fmla="*/ 10687 h 20000"/>
                  <a:gd name="T78" fmla="*/ 255 w 20000"/>
                  <a:gd name="T79" fmla="*/ 11298 h 20000"/>
                  <a:gd name="T80" fmla="*/ 510 w 20000"/>
                  <a:gd name="T81" fmla="*/ 11756 h 20000"/>
                  <a:gd name="T82" fmla="*/ 510 w 20000"/>
                  <a:gd name="T83" fmla="*/ 12977 h 20000"/>
                  <a:gd name="T84" fmla="*/ 637 w 20000"/>
                  <a:gd name="T85" fmla="*/ 13282 h 20000"/>
                  <a:gd name="T86" fmla="*/ 892 w 20000"/>
                  <a:gd name="T87" fmla="*/ 13893 h 20000"/>
                  <a:gd name="T88" fmla="*/ 892 w 20000"/>
                  <a:gd name="T89" fmla="*/ 14504 h 20000"/>
                  <a:gd name="T90" fmla="*/ 1401 w 20000"/>
                  <a:gd name="T91" fmla="*/ 14809 h 20000"/>
                  <a:gd name="T92" fmla="*/ 1401 w 20000"/>
                  <a:gd name="T93" fmla="*/ 15878 h 20000"/>
                  <a:gd name="T94" fmla="*/ 1656 w 20000"/>
                  <a:gd name="T95" fmla="*/ 16183 h 20000"/>
                  <a:gd name="T96" fmla="*/ 1656 w 20000"/>
                  <a:gd name="T97" fmla="*/ 16489 h 20000"/>
                  <a:gd name="T98" fmla="*/ 2038 w 20000"/>
                  <a:gd name="T99" fmla="*/ 16489 h 20000"/>
                  <a:gd name="T100" fmla="*/ 2293 w 20000"/>
                  <a:gd name="T101" fmla="*/ 16794 h 20000"/>
                  <a:gd name="T102" fmla="*/ 2293 w 20000"/>
                  <a:gd name="T103" fmla="*/ 18015 h 20000"/>
                  <a:gd name="T104" fmla="*/ 2548 w 20000"/>
                  <a:gd name="T105" fmla="*/ 18015 h 20000"/>
                  <a:gd name="T106" fmla="*/ 2548 w 20000"/>
                  <a:gd name="T107" fmla="*/ 18168 h 20000"/>
                  <a:gd name="T108" fmla="*/ 2675 w 20000"/>
                  <a:gd name="T109" fmla="*/ 18168 h 20000"/>
                  <a:gd name="T110" fmla="*/ 2675 w 20000"/>
                  <a:gd name="T111" fmla="*/ 19084 h 20000"/>
                  <a:gd name="T112" fmla="*/ 3567 w 20000"/>
                  <a:gd name="T113" fmla="*/ 175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67" y="17557"/>
                    </a:moveTo>
                    <a:lnTo>
                      <a:pt x="2675" y="19847"/>
                    </a:lnTo>
                    <a:lnTo>
                      <a:pt x="16433" y="19847"/>
                    </a:lnTo>
                    <a:lnTo>
                      <a:pt x="17452" y="18779"/>
                    </a:lnTo>
                    <a:lnTo>
                      <a:pt x="17707" y="19084"/>
                    </a:lnTo>
                    <a:lnTo>
                      <a:pt x="17962" y="19084"/>
                    </a:lnTo>
                    <a:lnTo>
                      <a:pt x="17962" y="18779"/>
                    </a:lnTo>
                    <a:lnTo>
                      <a:pt x="18344" y="18626"/>
                    </a:lnTo>
                    <a:lnTo>
                      <a:pt x="18344" y="18168"/>
                    </a:lnTo>
                    <a:lnTo>
                      <a:pt x="18599" y="18015"/>
                    </a:lnTo>
                    <a:lnTo>
                      <a:pt x="18599" y="15420"/>
                    </a:lnTo>
                    <a:lnTo>
                      <a:pt x="18854" y="14962"/>
                    </a:lnTo>
                    <a:lnTo>
                      <a:pt x="18854" y="10076"/>
                    </a:lnTo>
                    <a:lnTo>
                      <a:pt x="19363" y="9771"/>
                    </a:lnTo>
                    <a:lnTo>
                      <a:pt x="19363" y="9160"/>
                    </a:lnTo>
                    <a:lnTo>
                      <a:pt x="19490" y="9008"/>
                    </a:lnTo>
                    <a:lnTo>
                      <a:pt x="19490" y="8550"/>
                    </a:lnTo>
                    <a:lnTo>
                      <a:pt x="19745" y="8397"/>
                    </a:lnTo>
                    <a:lnTo>
                      <a:pt x="19745" y="6260"/>
                    </a:lnTo>
                    <a:lnTo>
                      <a:pt x="19873" y="5802"/>
                    </a:lnTo>
                    <a:lnTo>
                      <a:pt x="19873" y="3511"/>
                    </a:lnTo>
                    <a:lnTo>
                      <a:pt x="19745" y="3053"/>
                    </a:lnTo>
                    <a:lnTo>
                      <a:pt x="19490" y="2748"/>
                    </a:lnTo>
                    <a:lnTo>
                      <a:pt x="18344" y="2748"/>
                    </a:lnTo>
                    <a:lnTo>
                      <a:pt x="17962" y="1221"/>
                    </a:lnTo>
                    <a:lnTo>
                      <a:pt x="17452" y="1221"/>
                    </a:lnTo>
                    <a:lnTo>
                      <a:pt x="16943" y="916"/>
                    </a:lnTo>
                    <a:lnTo>
                      <a:pt x="16051" y="916"/>
                    </a:lnTo>
                    <a:lnTo>
                      <a:pt x="15541" y="611"/>
                    </a:lnTo>
                    <a:lnTo>
                      <a:pt x="15159" y="305"/>
                    </a:lnTo>
                    <a:lnTo>
                      <a:pt x="14650" y="305"/>
                    </a:lnTo>
                    <a:lnTo>
                      <a:pt x="14140" y="0"/>
                    </a:lnTo>
                    <a:lnTo>
                      <a:pt x="3185" y="0"/>
                    </a:lnTo>
                    <a:lnTo>
                      <a:pt x="3185" y="305"/>
                    </a:lnTo>
                    <a:lnTo>
                      <a:pt x="1911" y="305"/>
                    </a:lnTo>
                    <a:lnTo>
                      <a:pt x="1911" y="1985"/>
                    </a:lnTo>
                    <a:lnTo>
                      <a:pt x="0" y="1985"/>
                    </a:lnTo>
                    <a:lnTo>
                      <a:pt x="0" y="8397"/>
                    </a:lnTo>
                    <a:lnTo>
                      <a:pt x="255" y="10687"/>
                    </a:lnTo>
                    <a:lnTo>
                      <a:pt x="255" y="11298"/>
                    </a:lnTo>
                    <a:lnTo>
                      <a:pt x="510" y="11756"/>
                    </a:lnTo>
                    <a:lnTo>
                      <a:pt x="510" y="12977"/>
                    </a:lnTo>
                    <a:lnTo>
                      <a:pt x="637" y="13282"/>
                    </a:lnTo>
                    <a:lnTo>
                      <a:pt x="892" y="13893"/>
                    </a:lnTo>
                    <a:lnTo>
                      <a:pt x="892" y="14504"/>
                    </a:lnTo>
                    <a:lnTo>
                      <a:pt x="1401" y="14809"/>
                    </a:lnTo>
                    <a:lnTo>
                      <a:pt x="1401" y="15878"/>
                    </a:lnTo>
                    <a:lnTo>
                      <a:pt x="1656" y="16183"/>
                    </a:lnTo>
                    <a:lnTo>
                      <a:pt x="1656" y="16489"/>
                    </a:lnTo>
                    <a:lnTo>
                      <a:pt x="2038" y="16489"/>
                    </a:lnTo>
                    <a:lnTo>
                      <a:pt x="2293" y="16794"/>
                    </a:lnTo>
                    <a:lnTo>
                      <a:pt x="2293" y="18015"/>
                    </a:lnTo>
                    <a:lnTo>
                      <a:pt x="2548" y="18015"/>
                    </a:lnTo>
                    <a:lnTo>
                      <a:pt x="2548" y="18168"/>
                    </a:lnTo>
                    <a:lnTo>
                      <a:pt x="2675" y="18168"/>
                    </a:lnTo>
                    <a:lnTo>
                      <a:pt x="2675" y="19084"/>
                    </a:lnTo>
                    <a:lnTo>
                      <a:pt x="3567" y="1755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3" name="Freeform 113"/>
              <p:cNvSpPr>
                <a:spLocks/>
              </p:cNvSpPr>
              <p:nvPr/>
            </p:nvSpPr>
            <p:spPr bwMode="auto">
              <a:xfrm>
                <a:off x="2449" y="2168"/>
                <a:ext cx="117" cy="183"/>
              </a:xfrm>
              <a:custGeom>
                <a:avLst/>
                <a:gdLst>
                  <a:gd name="T0" fmla="*/ 14364 w 20000"/>
                  <a:gd name="T1" fmla="*/ 13493 h 20000"/>
                  <a:gd name="T2" fmla="*/ 15601 w 20000"/>
                  <a:gd name="T3" fmla="*/ 13057 h 20000"/>
                  <a:gd name="T4" fmla="*/ 16014 w 20000"/>
                  <a:gd name="T5" fmla="*/ 12926 h 20000"/>
                  <a:gd name="T6" fmla="*/ 16289 w 20000"/>
                  <a:gd name="T7" fmla="*/ 12576 h 20000"/>
                  <a:gd name="T8" fmla="*/ 16770 w 20000"/>
                  <a:gd name="T9" fmla="*/ 12445 h 20000"/>
                  <a:gd name="T10" fmla="*/ 16976 w 20000"/>
                  <a:gd name="T11" fmla="*/ 12009 h 20000"/>
                  <a:gd name="T12" fmla="*/ 17526 w 20000"/>
                  <a:gd name="T13" fmla="*/ 11834 h 20000"/>
                  <a:gd name="T14" fmla="*/ 17801 w 20000"/>
                  <a:gd name="T15" fmla="*/ 11528 h 20000"/>
                  <a:gd name="T16" fmla="*/ 18488 w 20000"/>
                  <a:gd name="T17" fmla="*/ 11397 h 20000"/>
                  <a:gd name="T18" fmla="*/ 18763 w 20000"/>
                  <a:gd name="T19" fmla="*/ 10786 h 20000"/>
                  <a:gd name="T20" fmla="*/ 19175 w 20000"/>
                  <a:gd name="T21" fmla="*/ 9738 h 20000"/>
                  <a:gd name="T22" fmla="*/ 19931 w 20000"/>
                  <a:gd name="T23" fmla="*/ 7904 h 20000"/>
                  <a:gd name="T24" fmla="*/ 19656 w 20000"/>
                  <a:gd name="T25" fmla="*/ 4541 h 20000"/>
                  <a:gd name="T26" fmla="*/ 19656 w 20000"/>
                  <a:gd name="T27" fmla="*/ 3013 h 20000"/>
                  <a:gd name="T28" fmla="*/ 19175 w 20000"/>
                  <a:gd name="T29" fmla="*/ 2751 h 20000"/>
                  <a:gd name="T30" fmla="*/ 18763 w 20000"/>
                  <a:gd name="T31" fmla="*/ 2096 h 20000"/>
                  <a:gd name="T32" fmla="*/ 17801 w 20000"/>
                  <a:gd name="T33" fmla="*/ 1834 h 20000"/>
                  <a:gd name="T34" fmla="*/ 17251 w 20000"/>
                  <a:gd name="T35" fmla="*/ 1528 h 20000"/>
                  <a:gd name="T36" fmla="*/ 16770 w 20000"/>
                  <a:gd name="T37" fmla="*/ 1354 h 20000"/>
                  <a:gd name="T38" fmla="*/ 16289 w 20000"/>
                  <a:gd name="T39" fmla="*/ 1048 h 20000"/>
                  <a:gd name="T40" fmla="*/ 15808 w 20000"/>
                  <a:gd name="T41" fmla="*/ 786 h 20000"/>
                  <a:gd name="T42" fmla="*/ 14845 w 20000"/>
                  <a:gd name="T43" fmla="*/ 437 h 20000"/>
                  <a:gd name="T44" fmla="*/ 12921 w 20000"/>
                  <a:gd name="T45" fmla="*/ 306 h 20000"/>
                  <a:gd name="T46" fmla="*/ 4330 w 20000"/>
                  <a:gd name="T47" fmla="*/ 175 h 20000"/>
                  <a:gd name="T48" fmla="*/ 3918 w 20000"/>
                  <a:gd name="T49" fmla="*/ 306 h 20000"/>
                  <a:gd name="T50" fmla="*/ 3643 w 20000"/>
                  <a:gd name="T51" fmla="*/ 1223 h 20000"/>
                  <a:gd name="T52" fmla="*/ 3368 w 20000"/>
                  <a:gd name="T53" fmla="*/ 2445 h 20000"/>
                  <a:gd name="T54" fmla="*/ 2887 w 20000"/>
                  <a:gd name="T55" fmla="*/ 3013 h 20000"/>
                  <a:gd name="T56" fmla="*/ 2474 w 20000"/>
                  <a:gd name="T57" fmla="*/ 3537 h 20000"/>
                  <a:gd name="T58" fmla="*/ 1924 w 20000"/>
                  <a:gd name="T59" fmla="*/ 3799 h 20000"/>
                  <a:gd name="T60" fmla="*/ 1168 w 20000"/>
                  <a:gd name="T61" fmla="*/ 4236 h 20000"/>
                  <a:gd name="T62" fmla="*/ 962 w 20000"/>
                  <a:gd name="T63" fmla="*/ 5022 h 20000"/>
                  <a:gd name="T64" fmla="*/ 412 w 20000"/>
                  <a:gd name="T65" fmla="*/ 5328 h 20000"/>
                  <a:gd name="T66" fmla="*/ 206 w 20000"/>
                  <a:gd name="T67" fmla="*/ 8515 h 20000"/>
                  <a:gd name="T68" fmla="*/ 412 w 20000"/>
                  <a:gd name="T69" fmla="*/ 16419 h 20000"/>
                  <a:gd name="T70" fmla="*/ 962 w 20000"/>
                  <a:gd name="T71" fmla="*/ 16725 h 20000"/>
                  <a:gd name="T72" fmla="*/ 1924 w 20000"/>
                  <a:gd name="T73" fmla="*/ 16900 h 20000"/>
                  <a:gd name="T74" fmla="*/ 2131 w 20000"/>
                  <a:gd name="T75" fmla="*/ 17162 h 20000"/>
                  <a:gd name="T76" fmla="*/ 2887 w 20000"/>
                  <a:gd name="T77" fmla="*/ 17598 h 20000"/>
                  <a:gd name="T78" fmla="*/ 3643 w 20000"/>
                  <a:gd name="T79" fmla="*/ 18253 h 20000"/>
                  <a:gd name="T80" fmla="*/ 3918 w 20000"/>
                  <a:gd name="T81" fmla="*/ 18515 h 20000"/>
                  <a:gd name="T82" fmla="*/ 7216 w 20000"/>
                  <a:gd name="T83" fmla="*/ 19956 h 20000"/>
                  <a:gd name="T84" fmla="*/ 9003 w 20000"/>
                  <a:gd name="T85" fmla="*/ 18996 h 20000"/>
                  <a:gd name="T86" fmla="*/ 11134 w 20000"/>
                  <a:gd name="T87" fmla="*/ 18996 h 20000"/>
                  <a:gd name="T88" fmla="*/ 12921 w 20000"/>
                  <a:gd name="T89" fmla="*/ 19170 h 20000"/>
                  <a:gd name="T90" fmla="*/ 14570 w 20000"/>
                  <a:gd name="T91" fmla="*/ 18996 h 20000"/>
                  <a:gd name="T92" fmla="*/ 14570 w 20000"/>
                  <a:gd name="T93" fmla="*/ 15633 h 20000"/>
                  <a:gd name="T94" fmla="*/ 14364 w 20000"/>
                  <a:gd name="T95" fmla="*/ 138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64" y="13843"/>
                    </a:moveTo>
                    <a:lnTo>
                      <a:pt x="14089" y="13493"/>
                    </a:lnTo>
                    <a:lnTo>
                      <a:pt x="14364" y="13493"/>
                    </a:lnTo>
                    <a:lnTo>
                      <a:pt x="14364" y="13231"/>
                    </a:lnTo>
                    <a:lnTo>
                      <a:pt x="15601" y="13231"/>
                    </a:lnTo>
                    <a:lnTo>
                      <a:pt x="15601" y="13057"/>
                    </a:lnTo>
                    <a:lnTo>
                      <a:pt x="15808" y="13057"/>
                    </a:lnTo>
                    <a:lnTo>
                      <a:pt x="15808" y="12926"/>
                    </a:lnTo>
                    <a:lnTo>
                      <a:pt x="16014" y="12926"/>
                    </a:lnTo>
                    <a:lnTo>
                      <a:pt x="16014" y="12751"/>
                    </a:lnTo>
                    <a:lnTo>
                      <a:pt x="16289" y="12751"/>
                    </a:lnTo>
                    <a:lnTo>
                      <a:pt x="16289" y="12576"/>
                    </a:lnTo>
                    <a:lnTo>
                      <a:pt x="16564" y="12576"/>
                    </a:lnTo>
                    <a:lnTo>
                      <a:pt x="16564" y="12445"/>
                    </a:lnTo>
                    <a:lnTo>
                      <a:pt x="16770" y="12445"/>
                    </a:lnTo>
                    <a:lnTo>
                      <a:pt x="16770" y="12140"/>
                    </a:lnTo>
                    <a:lnTo>
                      <a:pt x="16976" y="12140"/>
                    </a:lnTo>
                    <a:lnTo>
                      <a:pt x="16976" y="12009"/>
                    </a:lnTo>
                    <a:lnTo>
                      <a:pt x="17251" y="12009"/>
                    </a:lnTo>
                    <a:lnTo>
                      <a:pt x="17251" y="11834"/>
                    </a:lnTo>
                    <a:lnTo>
                      <a:pt x="17526" y="11834"/>
                    </a:lnTo>
                    <a:lnTo>
                      <a:pt x="17526" y="11703"/>
                    </a:lnTo>
                    <a:lnTo>
                      <a:pt x="17801" y="11703"/>
                    </a:lnTo>
                    <a:lnTo>
                      <a:pt x="17801" y="11528"/>
                    </a:lnTo>
                    <a:lnTo>
                      <a:pt x="18007" y="11528"/>
                    </a:lnTo>
                    <a:lnTo>
                      <a:pt x="18007" y="11397"/>
                    </a:lnTo>
                    <a:lnTo>
                      <a:pt x="18488" y="11397"/>
                    </a:lnTo>
                    <a:lnTo>
                      <a:pt x="18488" y="11223"/>
                    </a:lnTo>
                    <a:lnTo>
                      <a:pt x="18763" y="11223"/>
                    </a:lnTo>
                    <a:lnTo>
                      <a:pt x="18763" y="10786"/>
                    </a:lnTo>
                    <a:lnTo>
                      <a:pt x="18969" y="10655"/>
                    </a:lnTo>
                    <a:lnTo>
                      <a:pt x="19175" y="10306"/>
                    </a:lnTo>
                    <a:lnTo>
                      <a:pt x="19175" y="9738"/>
                    </a:lnTo>
                    <a:lnTo>
                      <a:pt x="19656" y="9563"/>
                    </a:lnTo>
                    <a:lnTo>
                      <a:pt x="19656" y="8035"/>
                    </a:lnTo>
                    <a:lnTo>
                      <a:pt x="19931" y="7904"/>
                    </a:lnTo>
                    <a:lnTo>
                      <a:pt x="19931" y="7293"/>
                    </a:lnTo>
                    <a:lnTo>
                      <a:pt x="19656" y="7293"/>
                    </a:lnTo>
                    <a:lnTo>
                      <a:pt x="19656" y="4541"/>
                    </a:lnTo>
                    <a:lnTo>
                      <a:pt x="19931" y="4410"/>
                    </a:lnTo>
                    <a:lnTo>
                      <a:pt x="19931" y="3013"/>
                    </a:lnTo>
                    <a:lnTo>
                      <a:pt x="19656" y="3013"/>
                    </a:lnTo>
                    <a:lnTo>
                      <a:pt x="19450" y="2882"/>
                    </a:lnTo>
                    <a:lnTo>
                      <a:pt x="19450" y="2751"/>
                    </a:lnTo>
                    <a:lnTo>
                      <a:pt x="19175" y="2751"/>
                    </a:lnTo>
                    <a:lnTo>
                      <a:pt x="19175" y="2445"/>
                    </a:lnTo>
                    <a:lnTo>
                      <a:pt x="18763" y="2445"/>
                    </a:lnTo>
                    <a:lnTo>
                      <a:pt x="18763" y="2096"/>
                    </a:lnTo>
                    <a:lnTo>
                      <a:pt x="18213" y="2096"/>
                    </a:lnTo>
                    <a:lnTo>
                      <a:pt x="18213" y="1965"/>
                    </a:lnTo>
                    <a:lnTo>
                      <a:pt x="17801" y="1834"/>
                    </a:lnTo>
                    <a:lnTo>
                      <a:pt x="17526" y="1834"/>
                    </a:lnTo>
                    <a:lnTo>
                      <a:pt x="17251" y="1703"/>
                    </a:lnTo>
                    <a:lnTo>
                      <a:pt x="17251" y="1528"/>
                    </a:lnTo>
                    <a:lnTo>
                      <a:pt x="16976" y="1528"/>
                    </a:lnTo>
                    <a:lnTo>
                      <a:pt x="16976" y="1354"/>
                    </a:lnTo>
                    <a:lnTo>
                      <a:pt x="16770" y="1354"/>
                    </a:lnTo>
                    <a:lnTo>
                      <a:pt x="16770" y="1223"/>
                    </a:lnTo>
                    <a:lnTo>
                      <a:pt x="16564" y="1223"/>
                    </a:lnTo>
                    <a:lnTo>
                      <a:pt x="16289" y="1048"/>
                    </a:lnTo>
                    <a:lnTo>
                      <a:pt x="16289" y="917"/>
                    </a:lnTo>
                    <a:lnTo>
                      <a:pt x="15808" y="917"/>
                    </a:lnTo>
                    <a:lnTo>
                      <a:pt x="15808" y="786"/>
                    </a:lnTo>
                    <a:lnTo>
                      <a:pt x="15326" y="611"/>
                    </a:lnTo>
                    <a:lnTo>
                      <a:pt x="15120" y="611"/>
                    </a:lnTo>
                    <a:lnTo>
                      <a:pt x="14845" y="437"/>
                    </a:lnTo>
                    <a:lnTo>
                      <a:pt x="14364" y="437"/>
                    </a:lnTo>
                    <a:lnTo>
                      <a:pt x="14364" y="306"/>
                    </a:lnTo>
                    <a:lnTo>
                      <a:pt x="12921" y="306"/>
                    </a:lnTo>
                    <a:lnTo>
                      <a:pt x="12921" y="0"/>
                    </a:lnTo>
                    <a:lnTo>
                      <a:pt x="4330" y="0"/>
                    </a:lnTo>
                    <a:lnTo>
                      <a:pt x="4330" y="175"/>
                    </a:lnTo>
                    <a:lnTo>
                      <a:pt x="4124" y="175"/>
                    </a:lnTo>
                    <a:lnTo>
                      <a:pt x="4124" y="306"/>
                    </a:lnTo>
                    <a:lnTo>
                      <a:pt x="3918" y="306"/>
                    </a:lnTo>
                    <a:lnTo>
                      <a:pt x="3918" y="1048"/>
                    </a:lnTo>
                    <a:lnTo>
                      <a:pt x="3643" y="1048"/>
                    </a:lnTo>
                    <a:lnTo>
                      <a:pt x="3643" y="1223"/>
                    </a:lnTo>
                    <a:lnTo>
                      <a:pt x="3918" y="1223"/>
                    </a:lnTo>
                    <a:lnTo>
                      <a:pt x="3918" y="2445"/>
                    </a:lnTo>
                    <a:lnTo>
                      <a:pt x="3368" y="2445"/>
                    </a:lnTo>
                    <a:lnTo>
                      <a:pt x="3162" y="2751"/>
                    </a:lnTo>
                    <a:lnTo>
                      <a:pt x="3162" y="3013"/>
                    </a:lnTo>
                    <a:lnTo>
                      <a:pt x="2887" y="3013"/>
                    </a:lnTo>
                    <a:lnTo>
                      <a:pt x="2887" y="3188"/>
                    </a:lnTo>
                    <a:lnTo>
                      <a:pt x="2474" y="3319"/>
                    </a:lnTo>
                    <a:lnTo>
                      <a:pt x="2474" y="3537"/>
                    </a:lnTo>
                    <a:lnTo>
                      <a:pt x="2131" y="3668"/>
                    </a:lnTo>
                    <a:lnTo>
                      <a:pt x="2131" y="3799"/>
                    </a:lnTo>
                    <a:lnTo>
                      <a:pt x="1924" y="3799"/>
                    </a:lnTo>
                    <a:lnTo>
                      <a:pt x="1924" y="4105"/>
                    </a:lnTo>
                    <a:lnTo>
                      <a:pt x="1649" y="4236"/>
                    </a:lnTo>
                    <a:lnTo>
                      <a:pt x="1168" y="4236"/>
                    </a:lnTo>
                    <a:lnTo>
                      <a:pt x="1168" y="4716"/>
                    </a:lnTo>
                    <a:lnTo>
                      <a:pt x="962" y="4847"/>
                    </a:lnTo>
                    <a:lnTo>
                      <a:pt x="962" y="5022"/>
                    </a:lnTo>
                    <a:lnTo>
                      <a:pt x="687" y="5153"/>
                    </a:lnTo>
                    <a:lnTo>
                      <a:pt x="687" y="5328"/>
                    </a:lnTo>
                    <a:lnTo>
                      <a:pt x="412" y="5328"/>
                    </a:lnTo>
                    <a:lnTo>
                      <a:pt x="412" y="8035"/>
                    </a:lnTo>
                    <a:lnTo>
                      <a:pt x="206" y="8210"/>
                    </a:lnTo>
                    <a:lnTo>
                      <a:pt x="206" y="8515"/>
                    </a:lnTo>
                    <a:lnTo>
                      <a:pt x="0" y="8646"/>
                    </a:lnTo>
                    <a:lnTo>
                      <a:pt x="0" y="16419"/>
                    </a:lnTo>
                    <a:lnTo>
                      <a:pt x="412" y="16419"/>
                    </a:lnTo>
                    <a:lnTo>
                      <a:pt x="412" y="16550"/>
                    </a:lnTo>
                    <a:lnTo>
                      <a:pt x="962" y="16550"/>
                    </a:lnTo>
                    <a:lnTo>
                      <a:pt x="962" y="16725"/>
                    </a:lnTo>
                    <a:lnTo>
                      <a:pt x="1649" y="16725"/>
                    </a:lnTo>
                    <a:lnTo>
                      <a:pt x="1649" y="16900"/>
                    </a:lnTo>
                    <a:lnTo>
                      <a:pt x="1924" y="16900"/>
                    </a:lnTo>
                    <a:lnTo>
                      <a:pt x="1924" y="16987"/>
                    </a:lnTo>
                    <a:lnTo>
                      <a:pt x="2131" y="16987"/>
                    </a:lnTo>
                    <a:lnTo>
                      <a:pt x="2131" y="17162"/>
                    </a:lnTo>
                    <a:lnTo>
                      <a:pt x="2612" y="17162"/>
                    </a:lnTo>
                    <a:lnTo>
                      <a:pt x="2612" y="17424"/>
                    </a:lnTo>
                    <a:lnTo>
                      <a:pt x="2887" y="17598"/>
                    </a:lnTo>
                    <a:lnTo>
                      <a:pt x="2887" y="17904"/>
                    </a:lnTo>
                    <a:lnTo>
                      <a:pt x="3162" y="18079"/>
                    </a:lnTo>
                    <a:lnTo>
                      <a:pt x="3643" y="18253"/>
                    </a:lnTo>
                    <a:lnTo>
                      <a:pt x="3643" y="18341"/>
                    </a:lnTo>
                    <a:lnTo>
                      <a:pt x="3918" y="18341"/>
                    </a:lnTo>
                    <a:lnTo>
                      <a:pt x="3918" y="18515"/>
                    </a:lnTo>
                    <a:lnTo>
                      <a:pt x="7216" y="19956"/>
                    </a:lnTo>
                    <a:lnTo>
                      <a:pt x="8316" y="18821"/>
                    </a:lnTo>
                    <a:lnTo>
                      <a:pt x="8729" y="18821"/>
                    </a:lnTo>
                    <a:lnTo>
                      <a:pt x="9003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1134" y="18996"/>
                    </a:lnTo>
                    <a:lnTo>
                      <a:pt x="10928" y="18996"/>
                    </a:lnTo>
                    <a:lnTo>
                      <a:pt x="10928" y="19170"/>
                    </a:lnTo>
                    <a:lnTo>
                      <a:pt x="12921" y="19170"/>
                    </a:lnTo>
                    <a:lnTo>
                      <a:pt x="12646" y="19170"/>
                    </a:lnTo>
                    <a:lnTo>
                      <a:pt x="14570" y="19170"/>
                    </a:lnTo>
                    <a:lnTo>
                      <a:pt x="14570" y="18996"/>
                    </a:lnTo>
                    <a:lnTo>
                      <a:pt x="15120" y="15808"/>
                    </a:lnTo>
                    <a:lnTo>
                      <a:pt x="14845" y="15808"/>
                    </a:lnTo>
                    <a:lnTo>
                      <a:pt x="14570" y="15633"/>
                    </a:lnTo>
                    <a:lnTo>
                      <a:pt x="14570" y="15502"/>
                    </a:lnTo>
                    <a:lnTo>
                      <a:pt x="14089" y="13668"/>
                    </a:lnTo>
                    <a:lnTo>
                      <a:pt x="14364" y="138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4" name="Freeform 114"/>
              <p:cNvSpPr>
                <a:spLocks/>
              </p:cNvSpPr>
              <p:nvPr/>
            </p:nvSpPr>
            <p:spPr bwMode="auto">
              <a:xfrm>
                <a:off x="2449" y="2095"/>
                <a:ext cx="173" cy="117"/>
              </a:xfrm>
              <a:custGeom>
                <a:avLst/>
                <a:gdLst>
                  <a:gd name="T0" fmla="*/ 18661 w 20000"/>
                  <a:gd name="T1" fmla="*/ 18976 h 20000"/>
                  <a:gd name="T2" fmla="*/ 18984 w 20000"/>
                  <a:gd name="T3" fmla="*/ 19932 h 20000"/>
                  <a:gd name="T4" fmla="*/ 7113 w 20000"/>
                  <a:gd name="T5" fmla="*/ 19932 h 20000"/>
                  <a:gd name="T6" fmla="*/ 6697 w 20000"/>
                  <a:gd name="T7" fmla="*/ 19522 h 20000"/>
                  <a:gd name="T8" fmla="*/ 5543 w 20000"/>
                  <a:gd name="T9" fmla="*/ 19113 h 20000"/>
                  <a:gd name="T10" fmla="*/ 4249 w 20000"/>
                  <a:gd name="T11" fmla="*/ 18294 h 20000"/>
                  <a:gd name="T12" fmla="*/ 3095 w 20000"/>
                  <a:gd name="T13" fmla="*/ 17884 h 20000"/>
                  <a:gd name="T14" fmla="*/ 2633 w 20000"/>
                  <a:gd name="T15" fmla="*/ 17133 h 20000"/>
                  <a:gd name="T16" fmla="*/ 2263 w 20000"/>
                  <a:gd name="T17" fmla="*/ 16655 h 20000"/>
                  <a:gd name="T18" fmla="*/ 1663 w 20000"/>
                  <a:gd name="T19" fmla="*/ 15358 h 20000"/>
                  <a:gd name="T20" fmla="*/ 1663 w 20000"/>
                  <a:gd name="T21" fmla="*/ 14539 h 20000"/>
                  <a:gd name="T22" fmla="*/ 1247 w 20000"/>
                  <a:gd name="T23" fmla="*/ 14130 h 20000"/>
                  <a:gd name="T24" fmla="*/ 1016 w 20000"/>
                  <a:gd name="T25" fmla="*/ 14539 h 20000"/>
                  <a:gd name="T26" fmla="*/ 831 w 20000"/>
                  <a:gd name="T27" fmla="*/ 14130 h 20000"/>
                  <a:gd name="T28" fmla="*/ 831 w 20000"/>
                  <a:gd name="T29" fmla="*/ 12901 h 20000"/>
                  <a:gd name="T30" fmla="*/ 370 w 20000"/>
                  <a:gd name="T31" fmla="*/ 12901 h 20000"/>
                  <a:gd name="T32" fmla="*/ 370 w 20000"/>
                  <a:gd name="T33" fmla="*/ 12560 h 20000"/>
                  <a:gd name="T34" fmla="*/ 185 w 20000"/>
                  <a:gd name="T35" fmla="*/ 12082 h 20000"/>
                  <a:gd name="T36" fmla="*/ 0 w 20000"/>
                  <a:gd name="T37" fmla="*/ 11263 h 20000"/>
                  <a:gd name="T38" fmla="*/ 0 w 20000"/>
                  <a:gd name="T39" fmla="*/ 1638 h 20000"/>
                  <a:gd name="T40" fmla="*/ 185 w 20000"/>
                  <a:gd name="T41" fmla="*/ 1638 h 20000"/>
                  <a:gd name="T42" fmla="*/ 370 w 20000"/>
                  <a:gd name="T43" fmla="*/ 1229 h 20000"/>
                  <a:gd name="T44" fmla="*/ 1432 w 20000"/>
                  <a:gd name="T45" fmla="*/ 1229 h 20000"/>
                  <a:gd name="T46" fmla="*/ 1848 w 20000"/>
                  <a:gd name="T47" fmla="*/ 887 h 20000"/>
                  <a:gd name="T48" fmla="*/ 2079 w 20000"/>
                  <a:gd name="T49" fmla="*/ 887 h 20000"/>
                  <a:gd name="T50" fmla="*/ 2448 w 20000"/>
                  <a:gd name="T51" fmla="*/ 410 h 20000"/>
                  <a:gd name="T52" fmla="*/ 2910 w 20000"/>
                  <a:gd name="T53" fmla="*/ 410 h 20000"/>
                  <a:gd name="T54" fmla="*/ 3095 w 20000"/>
                  <a:gd name="T55" fmla="*/ 0 h 20000"/>
                  <a:gd name="T56" fmla="*/ 17921 w 20000"/>
                  <a:gd name="T57" fmla="*/ 0 h 20000"/>
                  <a:gd name="T58" fmla="*/ 18152 w 20000"/>
                  <a:gd name="T59" fmla="*/ 410 h 20000"/>
                  <a:gd name="T60" fmla="*/ 18337 w 20000"/>
                  <a:gd name="T61" fmla="*/ 410 h 20000"/>
                  <a:gd name="T62" fmla="*/ 18476 w 20000"/>
                  <a:gd name="T63" fmla="*/ 887 h 20000"/>
                  <a:gd name="T64" fmla="*/ 18707 w 20000"/>
                  <a:gd name="T65" fmla="*/ 887 h 20000"/>
                  <a:gd name="T66" fmla="*/ 18707 w 20000"/>
                  <a:gd name="T67" fmla="*/ 1638 h 20000"/>
                  <a:gd name="T68" fmla="*/ 19122 w 20000"/>
                  <a:gd name="T69" fmla="*/ 1638 h 20000"/>
                  <a:gd name="T70" fmla="*/ 19307 w 20000"/>
                  <a:gd name="T71" fmla="*/ 2116 h 20000"/>
                  <a:gd name="T72" fmla="*/ 19307 w 20000"/>
                  <a:gd name="T73" fmla="*/ 2526 h 20000"/>
                  <a:gd name="T74" fmla="*/ 19769 w 20000"/>
                  <a:gd name="T75" fmla="*/ 2526 h 20000"/>
                  <a:gd name="T76" fmla="*/ 19954 w 20000"/>
                  <a:gd name="T77" fmla="*/ 2867 h 20000"/>
                  <a:gd name="T78" fmla="*/ 19954 w 20000"/>
                  <a:gd name="T79" fmla="*/ 14539 h 20000"/>
                  <a:gd name="T80" fmla="*/ 19769 w 20000"/>
                  <a:gd name="T81" fmla="*/ 14539 h 20000"/>
                  <a:gd name="T82" fmla="*/ 19769 w 20000"/>
                  <a:gd name="T83" fmla="*/ 14949 h 20000"/>
                  <a:gd name="T84" fmla="*/ 19538 w 20000"/>
                  <a:gd name="T85" fmla="*/ 14949 h 20000"/>
                  <a:gd name="T86" fmla="*/ 19538 w 20000"/>
                  <a:gd name="T87" fmla="*/ 15358 h 20000"/>
                  <a:gd name="T88" fmla="*/ 19307 w 20000"/>
                  <a:gd name="T89" fmla="*/ 15358 h 20000"/>
                  <a:gd name="T90" fmla="*/ 19307 w 20000"/>
                  <a:gd name="T91" fmla="*/ 17133 h 20000"/>
                  <a:gd name="T92" fmla="*/ 19122 w 20000"/>
                  <a:gd name="T93" fmla="*/ 17133 h 20000"/>
                  <a:gd name="T94" fmla="*/ 19122 w 20000"/>
                  <a:gd name="T95" fmla="*/ 19113 h 20000"/>
                  <a:gd name="T96" fmla="*/ 18984 w 20000"/>
                  <a:gd name="T97" fmla="*/ 19113 h 20000"/>
                  <a:gd name="T98" fmla="*/ 18984 w 20000"/>
                  <a:gd name="T99" fmla="*/ 19522 h 20000"/>
                  <a:gd name="T100" fmla="*/ 18661 w 20000"/>
                  <a:gd name="T101" fmla="*/ 1897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661" y="18976"/>
                    </a:moveTo>
                    <a:lnTo>
                      <a:pt x="18984" y="19932"/>
                    </a:lnTo>
                    <a:lnTo>
                      <a:pt x="7113" y="19932"/>
                    </a:lnTo>
                    <a:lnTo>
                      <a:pt x="6697" y="19522"/>
                    </a:lnTo>
                    <a:lnTo>
                      <a:pt x="5543" y="19113"/>
                    </a:lnTo>
                    <a:lnTo>
                      <a:pt x="4249" y="18294"/>
                    </a:lnTo>
                    <a:lnTo>
                      <a:pt x="3095" y="17884"/>
                    </a:lnTo>
                    <a:lnTo>
                      <a:pt x="2633" y="17133"/>
                    </a:lnTo>
                    <a:lnTo>
                      <a:pt x="2263" y="16655"/>
                    </a:lnTo>
                    <a:lnTo>
                      <a:pt x="1663" y="15358"/>
                    </a:lnTo>
                    <a:lnTo>
                      <a:pt x="1663" y="14539"/>
                    </a:lnTo>
                    <a:lnTo>
                      <a:pt x="1247" y="14130"/>
                    </a:lnTo>
                    <a:lnTo>
                      <a:pt x="1016" y="14539"/>
                    </a:lnTo>
                    <a:lnTo>
                      <a:pt x="831" y="14130"/>
                    </a:lnTo>
                    <a:lnTo>
                      <a:pt x="831" y="12901"/>
                    </a:lnTo>
                    <a:lnTo>
                      <a:pt x="370" y="12901"/>
                    </a:lnTo>
                    <a:lnTo>
                      <a:pt x="370" y="12560"/>
                    </a:lnTo>
                    <a:lnTo>
                      <a:pt x="185" y="12082"/>
                    </a:lnTo>
                    <a:lnTo>
                      <a:pt x="0" y="11263"/>
                    </a:lnTo>
                    <a:lnTo>
                      <a:pt x="0" y="1638"/>
                    </a:lnTo>
                    <a:lnTo>
                      <a:pt x="185" y="1638"/>
                    </a:lnTo>
                    <a:lnTo>
                      <a:pt x="370" y="1229"/>
                    </a:lnTo>
                    <a:lnTo>
                      <a:pt x="1432" y="1229"/>
                    </a:lnTo>
                    <a:lnTo>
                      <a:pt x="1848" y="887"/>
                    </a:lnTo>
                    <a:lnTo>
                      <a:pt x="2079" y="887"/>
                    </a:lnTo>
                    <a:lnTo>
                      <a:pt x="2448" y="410"/>
                    </a:lnTo>
                    <a:lnTo>
                      <a:pt x="2910" y="410"/>
                    </a:lnTo>
                    <a:lnTo>
                      <a:pt x="3095" y="0"/>
                    </a:lnTo>
                    <a:lnTo>
                      <a:pt x="17921" y="0"/>
                    </a:lnTo>
                    <a:lnTo>
                      <a:pt x="18152" y="410"/>
                    </a:lnTo>
                    <a:lnTo>
                      <a:pt x="18337" y="410"/>
                    </a:lnTo>
                    <a:lnTo>
                      <a:pt x="18476" y="887"/>
                    </a:lnTo>
                    <a:lnTo>
                      <a:pt x="18707" y="887"/>
                    </a:lnTo>
                    <a:lnTo>
                      <a:pt x="18707" y="1638"/>
                    </a:lnTo>
                    <a:lnTo>
                      <a:pt x="19122" y="1638"/>
                    </a:lnTo>
                    <a:lnTo>
                      <a:pt x="19307" y="2116"/>
                    </a:lnTo>
                    <a:lnTo>
                      <a:pt x="19307" y="2526"/>
                    </a:lnTo>
                    <a:lnTo>
                      <a:pt x="19769" y="2526"/>
                    </a:lnTo>
                    <a:lnTo>
                      <a:pt x="19954" y="2867"/>
                    </a:lnTo>
                    <a:lnTo>
                      <a:pt x="19954" y="14539"/>
                    </a:lnTo>
                    <a:lnTo>
                      <a:pt x="19769" y="14539"/>
                    </a:lnTo>
                    <a:lnTo>
                      <a:pt x="19769" y="14949"/>
                    </a:lnTo>
                    <a:lnTo>
                      <a:pt x="19538" y="14949"/>
                    </a:lnTo>
                    <a:lnTo>
                      <a:pt x="19538" y="15358"/>
                    </a:lnTo>
                    <a:lnTo>
                      <a:pt x="19307" y="15358"/>
                    </a:lnTo>
                    <a:lnTo>
                      <a:pt x="19307" y="17133"/>
                    </a:lnTo>
                    <a:lnTo>
                      <a:pt x="19122" y="17133"/>
                    </a:lnTo>
                    <a:lnTo>
                      <a:pt x="19122" y="19113"/>
                    </a:lnTo>
                    <a:lnTo>
                      <a:pt x="18984" y="19113"/>
                    </a:lnTo>
                    <a:lnTo>
                      <a:pt x="18984" y="19522"/>
                    </a:lnTo>
                    <a:lnTo>
                      <a:pt x="18661" y="18976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5" name="Freeform 115"/>
              <p:cNvSpPr>
                <a:spLocks/>
              </p:cNvSpPr>
              <p:nvPr/>
            </p:nvSpPr>
            <p:spPr bwMode="auto">
              <a:xfrm>
                <a:off x="2449" y="1948"/>
                <a:ext cx="157" cy="149"/>
              </a:xfrm>
              <a:custGeom>
                <a:avLst/>
                <a:gdLst>
                  <a:gd name="T0" fmla="*/ 818 w 20000"/>
                  <a:gd name="T1" fmla="*/ 2318 h 20000"/>
                  <a:gd name="T2" fmla="*/ 512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818 w 20000"/>
                  <a:gd name="T9" fmla="*/ 17197 h 20000"/>
                  <a:gd name="T10" fmla="*/ 1279 w 20000"/>
                  <a:gd name="T11" fmla="*/ 18113 h 20000"/>
                  <a:gd name="T12" fmla="*/ 1841 w 20000"/>
                  <a:gd name="T13" fmla="*/ 18652 h 20000"/>
                  <a:gd name="T14" fmla="*/ 2916 w 20000"/>
                  <a:gd name="T15" fmla="*/ 18976 h 20000"/>
                  <a:gd name="T16" fmla="*/ 3069 w 20000"/>
                  <a:gd name="T17" fmla="*/ 19245 h 20000"/>
                  <a:gd name="T18" fmla="*/ 3632 w 20000"/>
                  <a:gd name="T19" fmla="*/ 19569 h 20000"/>
                  <a:gd name="T20" fmla="*/ 6905 w 20000"/>
                  <a:gd name="T21" fmla="*/ 19946 h 20000"/>
                  <a:gd name="T22" fmla="*/ 10128 w 20000"/>
                  <a:gd name="T23" fmla="*/ 19838 h 20000"/>
                  <a:gd name="T24" fmla="*/ 12992 w 20000"/>
                  <a:gd name="T25" fmla="*/ 19245 h 20000"/>
                  <a:gd name="T26" fmla="*/ 14322 w 20000"/>
                  <a:gd name="T27" fmla="*/ 18113 h 20000"/>
                  <a:gd name="T28" fmla="*/ 15857 w 20000"/>
                  <a:gd name="T29" fmla="*/ 17197 h 20000"/>
                  <a:gd name="T30" fmla="*/ 17647 w 20000"/>
                  <a:gd name="T31" fmla="*/ 17197 h 20000"/>
                  <a:gd name="T32" fmla="*/ 17954 w 20000"/>
                  <a:gd name="T33" fmla="*/ 16927 h 20000"/>
                  <a:gd name="T34" fmla="*/ 18210 w 20000"/>
                  <a:gd name="T35" fmla="*/ 16334 h 20000"/>
                  <a:gd name="T36" fmla="*/ 18465 w 20000"/>
                  <a:gd name="T37" fmla="*/ 15741 h 20000"/>
                  <a:gd name="T38" fmla="*/ 18977 w 20000"/>
                  <a:gd name="T39" fmla="*/ 14825 h 20000"/>
                  <a:gd name="T40" fmla="*/ 19949 w 20000"/>
                  <a:gd name="T41" fmla="*/ 11429 h 20000"/>
                  <a:gd name="T42" fmla="*/ 19949 w 20000"/>
                  <a:gd name="T43" fmla="*/ 8625 h 20000"/>
                  <a:gd name="T44" fmla="*/ 18721 w 20000"/>
                  <a:gd name="T45" fmla="*/ 4906 h 20000"/>
                  <a:gd name="T46" fmla="*/ 18465 w 20000"/>
                  <a:gd name="T47" fmla="*/ 4367 h 20000"/>
                  <a:gd name="T48" fmla="*/ 18210 w 20000"/>
                  <a:gd name="T49" fmla="*/ 3774 h 20000"/>
                  <a:gd name="T50" fmla="*/ 17954 w 20000"/>
                  <a:gd name="T51" fmla="*/ 3504 h 20000"/>
                  <a:gd name="T52" fmla="*/ 16931 w 20000"/>
                  <a:gd name="T53" fmla="*/ 3181 h 20000"/>
                  <a:gd name="T54" fmla="*/ 15857 w 20000"/>
                  <a:gd name="T55" fmla="*/ 2911 h 20000"/>
                  <a:gd name="T56" fmla="*/ 12481 w 20000"/>
                  <a:gd name="T57" fmla="*/ 3019 h 20000"/>
                  <a:gd name="T58" fmla="*/ 11202 w 20000"/>
                  <a:gd name="T59" fmla="*/ 2642 h 20000"/>
                  <a:gd name="T60" fmla="*/ 10435 w 20000"/>
                  <a:gd name="T61" fmla="*/ 2049 h 20000"/>
                  <a:gd name="T62" fmla="*/ 9616 w 20000"/>
                  <a:gd name="T63" fmla="*/ 1456 h 20000"/>
                  <a:gd name="T64" fmla="*/ 9105 w 20000"/>
                  <a:gd name="T65" fmla="*/ 863 h 20000"/>
                  <a:gd name="T66" fmla="*/ 8849 w 20000"/>
                  <a:gd name="T67" fmla="*/ 593 h 20000"/>
                  <a:gd name="T68" fmla="*/ 7263 w 20000"/>
                  <a:gd name="T69" fmla="*/ 270 h 20000"/>
                  <a:gd name="T70" fmla="*/ 3939 w 20000"/>
                  <a:gd name="T71" fmla="*/ 593 h 20000"/>
                  <a:gd name="T72" fmla="*/ 1586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3" y="2049"/>
                    </a:moveTo>
                    <a:lnTo>
                      <a:pt x="818" y="2318"/>
                    </a:lnTo>
                    <a:lnTo>
                      <a:pt x="818" y="2911"/>
                    </a:lnTo>
                    <a:lnTo>
                      <a:pt x="512" y="2642"/>
                    </a:lnTo>
                    <a:lnTo>
                      <a:pt x="256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818" y="17197"/>
                    </a:lnTo>
                    <a:lnTo>
                      <a:pt x="1023" y="17790"/>
                    </a:lnTo>
                    <a:lnTo>
                      <a:pt x="1279" y="18113"/>
                    </a:lnTo>
                    <a:lnTo>
                      <a:pt x="1279" y="18652"/>
                    </a:lnTo>
                    <a:lnTo>
                      <a:pt x="1841" y="18652"/>
                    </a:lnTo>
                    <a:lnTo>
                      <a:pt x="2097" y="18976"/>
                    </a:lnTo>
                    <a:lnTo>
                      <a:pt x="2916" y="18976"/>
                    </a:lnTo>
                    <a:lnTo>
                      <a:pt x="2916" y="19245"/>
                    </a:lnTo>
                    <a:lnTo>
                      <a:pt x="3069" y="19245"/>
                    </a:lnTo>
                    <a:lnTo>
                      <a:pt x="3376" y="19569"/>
                    </a:lnTo>
                    <a:lnTo>
                      <a:pt x="3632" y="19569"/>
                    </a:lnTo>
                    <a:lnTo>
                      <a:pt x="5013" y="19838"/>
                    </a:lnTo>
                    <a:lnTo>
                      <a:pt x="6905" y="19946"/>
                    </a:lnTo>
                    <a:lnTo>
                      <a:pt x="7468" y="19838"/>
                    </a:lnTo>
                    <a:lnTo>
                      <a:pt x="10128" y="19838"/>
                    </a:lnTo>
                    <a:lnTo>
                      <a:pt x="11407" y="19838"/>
                    </a:lnTo>
                    <a:lnTo>
                      <a:pt x="12992" y="19245"/>
                    </a:lnTo>
                    <a:lnTo>
                      <a:pt x="13504" y="18976"/>
                    </a:lnTo>
                    <a:lnTo>
                      <a:pt x="14322" y="18113"/>
                    </a:lnTo>
                    <a:lnTo>
                      <a:pt x="15857" y="17520"/>
                    </a:lnTo>
                    <a:lnTo>
                      <a:pt x="15857" y="17197"/>
                    </a:lnTo>
                    <a:lnTo>
                      <a:pt x="16113" y="16927"/>
                    </a:lnTo>
                    <a:lnTo>
                      <a:pt x="17647" y="17197"/>
                    </a:lnTo>
                    <a:lnTo>
                      <a:pt x="17954" y="17197"/>
                    </a:lnTo>
                    <a:lnTo>
                      <a:pt x="17954" y="16927"/>
                    </a:lnTo>
                    <a:lnTo>
                      <a:pt x="18210" y="16604"/>
                    </a:lnTo>
                    <a:lnTo>
                      <a:pt x="18210" y="16334"/>
                    </a:lnTo>
                    <a:lnTo>
                      <a:pt x="18465" y="16334"/>
                    </a:lnTo>
                    <a:lnTo>
                      <a:pt x="18465" y="15741"/>
                    </a:lnTo>
                    <a:lnTo>
                      <a:pt x="18977" y="15741"/>
                    </a:lnTo>
                    <a:lnTo>
                      <a:pt x="18977" y="14825"/>
                    </a:lnTo>
                    <a:lnTo>
                      <a:pt x="19233" y="14286"/>
                    </a:lnTo>
                    <a:lnTo>
                      <a:pt x="19949" y="11429"/>
                    </a:lnTo>
                    <a:lnTo>
                      <a:pt x="19949" y="8625"/>
                    </a:lnTo>
                    <a:lnTo>
                      <a:pt x="18977" y="5499"/>
                    </a:lnTo>
                    <a:lnTo>
                      <a:pt x="18721" y="4906"/>
                    </a:lnTo>
                    <a:lnTo>
                      <a:pt x="18721" y="4636"/>
                    </a:lnTo>
                    <a:lnTo>
                      <a:pt x="18465" y="4367"/>
                    </a:lnTo>
                    <a:lnTo>
                      <a:pt x="18210" y="4367"/>
                    </a:lnTo>
                    <a:lnTo>
                      <a:pt x="18210" y="3774"/>
                    </a:lnTo>
                    <a:lnTo>
                      <a:pt x="17954" y="3774"/>
                    </a:lnTo>
                    <a:lnTo>
                      <a:pt x="17954" y="3504"/>
                    </a:lnTo>
                    <a:lnTo>
                      <a:pt x="17442" y="3504"/>
                    </a:lnTo>
                    <a:lnTo>
                      <a:pt x="16931" y="3181"/>
                    </a:lnTo>
                    <a:lnTo>
                      <a:pt x="16113" y="3181"/>
                    </a:lnTo>
                    <a:lnTo>
                      <a:pt x="15857" y="2911"/>
                    </a:lnTo>
                    <a:lnTo>
                      <a:pt x="14987" y="3019"/>
                    </a:lnTo>
                    <a:lnTo>
                      <a:pt x="12481" y="3019"/>
                    </a:lnTo>
                    <a:lnTo>
                      <a:pt x="11918" y="2642"/>
                    </a:lnTo>
                    <a:lnTo>
                      <a:pt x="11202" y="2642"/>
                    </a:lnTo>
                    <a:lnTo>
                      <a:pt x="10895" y="2318"/>
                    </a:lnTo>
                    <a:lnTo>
                      <a:pt x="10435" y="2049"/>
                    </a:lnTo>
                    <a:lnTo>
                      <a:pt x="10128" y="1456"/>
                    </a:lnTo>
                    <a:lnTo>
                      <a:pt x="9616" y="1456"/>
                    </a:lnTo>
                    <a:lnTo>
                      <a:pt x="9361" y="863"/>
                    </a:lnTo>
                    <a:lnTo>
                      <a:pt x="9105" y="863"/>
                    </a:lnTo>
                    <a:lnTo>
                      <a:pt x="9105" y="593"/>
                    </a:lnTo>
                    <a:lnTo>
                      <a:pt x="8849" y="593"/>
                    </a:lnTo>
                    <a:lnTo>
                      <a:pt x="8338" y="270"/>
                    </a:lnTo>
                    <a:lnTo>
                      <a:pt x="7263" y="270"/>
                    </a:lnTo>
                    <a:lnTo>
                      <a:pt x="7059" y="0"/>
                    </a:lnTo>
                    <a:lnTo>
                      <a:pt x="3939" y="593"/>
                    </a:lnTo>
                    <a:lnTo>
                      <a:pt x="1586" y="1186"/>
                    </a:lnTo>
                    <a:lnTo>
                      <a:pt x="1023" y="2049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6" name="Freeform 116"/>
              <p:cNvSpPr>
                <a:spLocks/>
              </p:cNvSpPr>
              <p:nvPr/>
            </p:nvSpPr>
            <p:spPr bwMode="auto">
              <a:xfrm>
                <a:off x="2574" y="2351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7" name="Freeform 117"/>
              <p:cNvSpPr>
                <a:spLocks/>
              </p:cNvSpPr>
              <p:nvPr/>
            </p:nvSpPr>
            <p:spPr bwMode="auto">
              <a:xfrm>
                <a:off x="3074" y="2351"/>
                <a:ext cx="94" cy="147"/>
              </a:xfrm>
              <a:custGeom>
                <a:avLst/>
                <a:gdLst>
                  <a:gd name="T0" fmla="*/ 13532 w 20000"/>
                  <a:gd name="T1" fmla="*/ 5613 h 20000"/>
                  <a:gd name="T2" fmla="*/ 13106 w 20000"/>
                  <a:gd name="T3" fmla="*/ 4360 h 20000"/>
                  <a:gd name="T4" fmla="*/ 12936 w 20000"/>
                  <a:gd name="T5" fmla="*/ 3924 h 20000"/>
                  <a:gd name="T6" fmla="*/ 12681 w 20000"/>
                  <a:gd name="T7" fmla="*/ 3651 h 20000"/>
                  <a:gd name="T8" fmla="*/ 12426 w 20000"/>
                  <a:gd name="T9" fmla="*/ 3215 h 20000"/>
                  <a:gd name="T10" fmla="*/ 12000 w 20000"/>
                  <a:gd name="T11" fmla="*/ 2943 h 20000"/>
                  <a:gd name="T12" fmla="*/ 11830 w 20000"/>
                  <a:gd name="T13" fmla="*/ 2452 h 20000"/>
                  <a:gd name="T14" fmla="*/ 11489 w 20000"/>
                  <a:gd name="T15" fmla="*/ 2180 h 20000"/>
                  <a:gd name="T16" fmla="*/ 11404 w 20000"/>
                  <a:gd name="T17" fmla="*/ 1471 h 20000"/>
                  <a:gd name="T18" fmla="*/ 10809 w 20000"/>
                  <a:gd name="T19" fmla="*/ 1253 h 20000"/>
                  <a:gd name="T20" fmla="*/ 9702 w 20000"/>
                  <a:gd name="T21" fmla="*/ 763 h 20000"/>
                  <a:gd name="T22" fmla="*/ 7915 w 20000"/>
                  <a:gd name="T23" fmla="*/ 0 h 20000"/>
                  <a:gd name="T24" fmla="*/ 4511 w 20000"/>
                  <a:gd name="T25" fmla="*/ 218 h 20000"/>
                  <a:gd name="T26" fmla="*/ 3064 w 20000"/>
                  <a:gd name="T27" fmla="*/ 218 h 20000"/>
                  <a:gd name="T28" fmla="*/ 2723 w 20000"/>
                  <a:gd name="T29" fmla="*/ 763 h 20000"/>
                  <a:gd name="T30" fmla="*/ 2128 w 20000"/>
                  <a:gd name="T31" fmla="*/ 1253 h 20000"/>
                  <a:gd name="T32" fmla="*/ 1787 w 20000"/>
                  <a:gd name="T33" fmla="*/ 2180 h 20000"/>
                  <a:gd name="T34" fmla="*/ 1532 w 20000"/>
                  <a:gd name="T35" fmla="*/ 2725 h 20000"/>
                  <a:gd name="T36" fmla="*/ 1362 w 20000"/>
                  <a:gd name="T37" fmla="*/ 3215 h 20000"/>
                  <a:gd name="T38" fmla="*/ 1106 w 20000"/>
                  <a:gd name="T39" fmla="*/ 3651 h 20000"/>
                  <a:gd name="T40" fmla="*/ 766 w 20000"/>
                  <a:gd name="T41" fmla="*/ 4142 h 20000"/>
                  <a:gd name="T42" fmla="*/ 426 w 20000"/>
                  <a:gd name="T43" fmla="*/ 5123 h 20000"/>
                  <a:gd name="T44" fmla="*/ 340 w 20000"/>
                  <a:gd name="T45" fmla="*/ 7084 h 20000"/>
                  <a:gd name="T46" fmla="*/ 170 w 20000"/>
                  <a:gd name="T47" fmla="*/ 15586 h 20000"/>
                  <a:gd name="T48" fmla="*/ 340 w 20000"/>
                  <a:gd name="T49" fmla="*/ 16076 h 20000"/>
                  <a:gd name="T50" fmla="*/ 1277 w 20000"/>
                  <a:gd name="T51" fmla="*/ 16349 h 20000"/>
                  <a:gd name="T52" fmla="*/ 2468 w 20000"/>
                  <a:gd name="T53" fmla="*/ 16512 h 20000"/>
                  <a:gd name="T54" fmla="*/ 3064 w 20000"/>
                  <a:gd name="T55" fmla="*/ 17057 h 20000"/>
                  <a:gd name="T56" fmla="*/ 3489 w 20000"/>
                  <a:gd name="T57" fmla="*/ 17493 h 20000"/>
                  <a:gd name="T58" fmla="*/ 3745 w 20000"/>
                  <a:gd name="T59" fmla="*/ 18038 h 20000"/>
                  <a:gd name="T60" fmla="*/ 4255 w 20000"/>
                  <a:gd name="T61" fmla="*/ 18747 h 20000"/>
                  <a:gd name="T62" fmla="*/ 5021 w 20000"/>
                  <a:gd name="T63" fmla="*/ 19019 h 20000"/>
                  <a:gd name="T64" fmla="*/ 5362 w 20000"/>
                  <a:gd name="T65" fmla="*/ 19510 h 20000"/>
                  <a:gd name="T66" fmla="*/ 8511 w 20000"/>
                  <a:gd name="T67" fmla="*/ 19782 h 20000"/>
                  <a:gd name="T68" fmla="*/ 16426 w 20000"/>
                  <a:gd name="T69" fmla="*/ 19510 h 20000"/>
                  <a:gd name="T70" fmla="*/ 16766 w 20000"/>
                  <a:gd name="T71" fmla="*/ 19019 h 20000"/>
                  <a:gd name="T72" fmla="*/ 16851 w 20000"/>
                  <a:gd name="T73" fmla="*/ 18038 h 20000"/>
                  <a:gd name="T74" fmla="*/ 17191 w 20000"/>
                  <a:gd name="T75" fmla="*/ 17820 h 20000"/>
                  <a:gd name="T76" fmla="*/ 17617 w 20000"/>
                  <a:gd name="T77" fmla="*/ 17057 h 20000"/>
                  <a:gd name="T78" fmla="*/ 18213 w 20000"/>
                  <a:gd name="T79" fmla="*/ 16349 h 20000"/>
                  <a:gd name="T80" fmla="*/ 18468 w 20000"/>
                  <a:gd name="T81" fmla="*/ 16076 h 20000"/>
                  <a:gd name="T82" fmla="*/ 19915 w 20000"/>
                  <a:gd name="T83" fmla="*/ 12752 h 20000"/>
                  <a:gd name="T84" fmla="*/ 18979 w 20000"/>
                  <a:gd name="T85" fmla="*/ 10954 h 20000"/>
                  <a:gd name="T86" fmla="*/ 18979 w 20000"/>
                  <a:gd name="T87" fmla="*/ 8774 h 20000"/>
                  <a:gd name="T88" fmla="*/ 19149 w 20000"/>
                  <a:gd name="T89" fmla="*/ 7084 h 20000"/>
                  <a:gd name="T90" fmla="*/ 18979 w 20000"/>
                  <a:gd name="T91" fmla="*/ 5341 h 20000"/>
                  <a:gd name="T92" fmla="*/ 15660 w 20000"/>
                  <a:gd name="T93" fmla="*/ 5341 h 20000"/>
                  <a:gd name="T94" fmla="*/ 13787 w 20000"/>
                  <a:gd name="T95" fmla="*/ 561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787" y="5613"/>
                    </a:moveTo>
                    <a:lnTo>
                      <a:pt x="13532" y="5831"/>
                    </a:lnTo>
                    <a:lnTo>
                      <a:pt x="13532" y="5613"/>
                    </a:lnTo>
                    <a:lnTo>
                      <a:pt x="13191" y="5613"/>
                    </a:lnTo>
                    <a:lnTo>
                      <a:pt x="13191" y="4360"/>
                    </a:lnTo>
                    <a:lnTo>
                      <a:pt x="13106" y="4360"/>
                    </a:lnTo>
                    <a:lnTo>
                      <a:pt x="13106" y="4142"/>
                    </a:lnTo>
                    <a:lnTo>
                      <a:pt x="12936" y="4142"/>
                    </a:lnTo>
                    <a:lnTo>
                      <a:pt x="12936" y="3924"/>
                    </a:lnTo>
                    <a:lnTo>
                      <a:pt x="12766" y="3924"/>
                    </a:lnTo>
                    <a:lnTo>
                      <a:pt x="12766" y="3651"/>
                    </a:lnTo>
                    <a:lnTo>
                      <a:pt x="12681" y="3651"/>
                    </a:lnTo>
                    <a:lnTo>
                      <a:pt x="12681" y="3379"/>
                    </a:lnTo>
                    <a:lnTo>
                      <a:pt x="12426" y="3379"/>
                    </a:lnTo>
                    <a:lnTo>
                      <a:pt x="12426" y="3215"/>
                    </a:lnTo>
                    <a:lnTo>
                      <a:pt x="12085" y="3215"/>
                    </a:lnTo>
                    <a:lnTo>
                      <a:pt x="12085" y="2943"/>
                    </a:lnTo>
                    <a:lnTo>
                      <a:pt x="12000" y="2943"/>
                    </a:lnTo>
                    <a:lnTo>
                      <a:pt x="12000" y="2725"/>
                    </a:lnTo>
                    <a:lnTo>
                      <a:pt x="11830" y="2725"/>
                    </a:lnTo>
                    <a:lnTo>
                      <a:pt x="11830" y="2452"/>
                    </a:lnTo>
                    <a:lnTo>
                      <a:pt x="11745" y="2452"/>
                    </a:lnTo>
                    <a:lnTo>
                      <a:pt x="11745" y="2180"/>
                    </a:lnTo>
                    <a:lnTo>
                      <a:pt x="11489" y="2180"/>
                    </a:lnTo>
                    <a:lnTo>
                      <a:pt x="11489" y="1907"/>
                    </a:lnTo>
                    <a:lnTo>
                      <a:pt x="11404" y="1907"/>
                    </a:lnTo>
                    <a:lnTo>
                      <a:pt x="11404" y="1471"/>
                    </a:lnTo>
                    <a:lnTo>
                      <a:pt x="11234" y="1471"/>
                    </a:lnTo>
                    <a:lnTo>
                      <a:pt x="11234" y="1253"/>
                    </a:lnTo>
                    <a:lnTo>
                      <a:pt x="10809" y="1253"/>
                    </a:lnTo>
                    <a:lnTo>
                      <a:pt x="10638" y="981"/>
                    </a:lnTo>
                    <a:lnTo>
                      <a:pt x="10298" y="763"/>
                    </a:lnTo>
                    <a:lnTo>
                      <a:pt x="9702" y="763"/>
                    </a:lnTo>
                    <a:lnTo>
                      <a:pt x="9617" y="218"/>
                    </a:lnTo>
                    <a:lnTo>
                      <a:pt x="8000" y="218"/>
                    </a:lnTo>
                    <a:lnTo>
                      <a:pt x="7915" y="0"/>
                    </a:lnTo>
                    <a:lnTo>
                      <a:pt x="7319" y="0"/>
                    </a:lnTo>
                    <a:lnTo>
                      <a:pt x="7319" y="218"/>
                    </a:lnTo>
                    <a:lnTo>
                      <a:pt x="4511" y="218"/>
                    </a:lnTo>
                    <a:lnTo>
                      <a:pt x="4340" y="0"/>
                    </a:lnTo>
                    <a:lnTo>
                      <a:pt x="3064" y="0"/>
                    </a:lnTo>
                    <a:lnTo>
                      <a:pt x="3064" y="218"/>
                    </a:lnTo>
                    <a:lnTo>
                      <a:pt x="2894" y="490"/>
                    </a:lnTo>
                    <a:lnTo>
                      <a:pt x="2723" y="490"/>
                    </a:lnTo>
                    <a:lnTo>
                      <a:pt x="2723" y="763"/>
                    </a:lnTo>
                    <a:lnTo>
                      <a:pt x="2468" y="763"/>
                    </a:lnTo>
                    <a:lnTo>
                      <a:pt x="2468" y="1253"/>
                    </a:lnTo>
                    <a:lnTo>
                      <a:pt x="2128" y="1253"/>
                    </a:lnTo>
                    <a:lnTo>
                      <a:pt x="2128" y="1744"/>
                    </a:lnTo>
                    <a:lnTo>
                      <a:pt x="1957" y="1744"/>
                    </a:lnTo>
                    <a:lnTo>
                      <a:pt x="1787" y="2180"/>
                    </a:lnTo>
                    <a:lnTo>
                      <a:pt x="1787" y="2452"/>
                    </a:lnTo>
                    <a:lnTo>
                      <a:pt x="1702" y="2725"/>
                    </a:lnTo>
                    <a:lnTo>
                      <a:pt x="1532" y="2725"/>
                    </a:lnTo>
                    <a:lnTo>
                      <a:pt x="1532" y="2943"/>
                    </a:lnTo>
                    <a:lnTo>
                      <a:pt x="1362" y="2943"/>
                    </a:lnTo>
                    <a:lnTo>
                      <a:pt x="1362" y="3215"/>
                    </a:lnTo>
                    <a:lnTo>
                      <a:pt x="1277" y="3215"/>
                    </a:lnTo>
                    <a:lnTo>
                      <a:pt x="1277" y="3379"/>
                    </a:lnTo>
                    <a:lnTo>
                      <a:pt x="1106" y="3651"/>
                    </a:lnTo>
                    <a:lnTo>
                      <a:pt x="936" y="3651"/>
                    </a:lnTo>
                    <a:lnTo>
                      <a:pt x="936" y="4142"/>
                    </a:lnTo>
                    <a:lnTo>
                      <a:pt x="766" y="4142"/>
                    </a:lnTo>
                    <a:lnTo>
                      <a:pt x="596" y="4632"/>
                    </a:lnTo>
                    <a:lnTo>
                      <a:pt x="596" y="4905"/>
                    </a:lnTo>
                    <a:lnTo>
                      <a:pt x="426" y="5123"/>
                    </a:lnTo>
                    <a:lnTo>
                      <a:pt x="426" y="5613"/>
                    </a:lnTo>
                    <a:lnTo>
                      <a:pt x="340" y="5613"/>
                    </a:lnTo>
                    <a:lnTo>
                      <a:pt x="340" y="7084"/>
                    </a:lnTo>
                    <a:lnTo>
                      <a:pt x="0" y="7084"/>
                    </a:lnTo>
                    <a:lnTo>
                      <a:pt x="0" y="15586"/>
                    </a:lnTo>
                    <a:lnTo>
                      <a:pt x="170" y="15586"/>
                    </a:lnTo>
                    <a:lnTo>
                      <a:pt x="170" y="15858"/>
                    </a:lnTo>
                    <a:lnTo>
                      <a:pt x="340" y="15858"/>
                    </a:lnTo>
                    <a:lnTo>
                      <a:pt x="340" y="16076"/>
                    </a:lnTo>
                    <a:lnTo>
                      <a:pt x="1106" y="16076"/>
                    </a:lnTo>
                    <a:lnTo>
                      <a:pt x="1106" y="16349"/>
                    </a:lnTo>
                    <a:lnTo>
                      <a:pt x="1277" y="16349"/>
                    </a:lnTo>
                    <a:lnTo>
                      <a:pt x="1277" y="16076"/>
                    </a:lnTo>
                    <a:lnTo>
                      <a:pt x="2468" y="16076"/>
                    </a:lnTo>
                    <a:lnTo>
                      <a:pt x="2468" y="16512"/>
                    </a:lnTo>
                    <a:lnTo>
                      <a:pt x="2723" y="16785"/>
                    </a:lnTo>
                    <a:lnTo>
                      <a:pt x="3064" y="16785"/>
                    </a:lnTo>
                    <a:lnTo>
                      <a:pt x="3064" y="17057"/>
                    </a:lnTo>
                    <a:lnTo>
                      <a:pt x="3234" y="17057"/>
                    </a:lnTo>
                    <a:lnTo>
                      <a:pt x="3319" y="17493"/>
                    </a:lnTo>
                    <a:lnTo>
                      <a:pt x="3489" y="17493"/>
                    </a:lnTo>
                    <a:lnTo>
                      <a:pt x="3660" y="17820"/>
                    </a:lnTo>
                    <a:lnTo>
                      <a:pt x="3745" y="17820"/>
                    </a:lnTo>
                    <a:lnTo>
                      <a:pt x="3745" y="18038"/>
                    </a:lnTo>
                    <a:lnTo>
                      <a:pt x="4085" y="18038"/>
                    </a:lnTo>
                    <a:lnTo>
                      <a:pt x="4255" y="18256"/>
                    </a:lnTo>
                    <a:lnTo>
                      <a:pt x="4255" y="18747"/>
                    </a:lnTo>
                    <a:lnTo>
                      <a:pt x="4681" y="18747"/>
                    </a:lnTo>
                    <a:lnTo>
                      <a:pt x="4851" y="19019"/>
                    </a:lnTo>
                    <a:lnTo>
                      <a:pt x="5021" y="19019"/>
                    </a:lnTo>
                    <a:lnTo>
                      <a:pt x="5106" y="19237"/>
                    </a:lnTo>
                    <a:lnTo>
                      <a:pt x="5362" y="19237"/>
                    </a:lnTo>
                    <a:lnTo>
                      <a:pt x="5362" y="19510"/>
                    </a:lnTo>
                    <a:lnTo>
                      <a:pt x="8000" y="19510"/>
                    </a:lnTo>
                    <a:lnTo>
                      <a:pt x="8170" y="19782"/>
                    </a:lnTo>
                    <a:lnTo>
                      <a:pt x="8511" y="19782"/>
                    </a:lnTo>
                    <a:lnTo>
                      <a:pt x="8681" y="19946"/>
                    </a:lnTo>
                    <a:lnTo>
                      <a:pt x="16426" y="19946"/>
                    </a:lnTo>
                    <a:lnTo>
                      <a:pt x="16426" y="19510"/>
                    </a:lnTo>
                    <a:lnTo>
                      <a:pt x="16596" y="19510"/>
                    </a:lnTo>
                    <a:lnTo>
                      <a:pt x="16596" y="19019"/>
                    </a:lnTo>
                    <a:lnTo>
                      <a:pt x="16766" y="19019"/>
                    </a:lnTo>
                    <a:lnTo>
                      <a:pt x="16766" y="18256"/>
                    </a:lnTo>
                    <a:lnTo>
                      <a:pt x="16851" y="18256"/>
                    </a:lnTo>
                    <a:lnTo>
                      <a:pt x="16851" y="18038"/>
                    </a:lnTo>
                    <a:lnTo>
                      <a:pt x="17021" y="18038"/>
                    </a:lnTo>
                    <a:lnTo>
                      <a:pt x="17021" y="17820"/>
                    </a:lnTo>
                    <a:lnTo>
                      <a:pt x="17191" y="17820"/>
                    </a:lnTo>
                    <a:lnTo>
                      <a:pt x="17191" y="17275"/>
                    </a:lnTo>
                    <a:lnTo>
                      <a:pt x="17447" y="17275"/>
                    </a:lnTo>
                    <a:lnTo>
                      <a:pt x="17617" y="17057"/>
                    </a:lnTo>
                    <a:lnTo>
                      <a:pt x="17957" y="17057"/>
                    </a:lnTo>
                    <a:lnTo>
                      <a:pt x="18128" y="16785"/>
                    </a:lnTo>
                    <a:lnTo>
                      <a:pt x="18213" y="16349"/>
                    </a:lnTo>
                    <a:lnTo>
                      <a:pt x="18383" y="16349"/>
                    </a:lnTo>
                    <a:lnTo>
                      <a:pt x="18383" y="16076"/>
                    </a:lnTo>
                    <a:lnTo>
                      <a:pt x="18468" y="16076"/>
                    </a:lnTo>
                    <a:lnTo>
                      <a:pt x="19915" y="12752"/>
                    </a:lnTo>
                    <a:lnTo>
                      <a:pt x="18809" y="11662"/>
                    </a:lnTo>
                    <a:lnTo>
                      <a:pt x="18809" y="11226"/>
                    </a:lnTo>
                    <a:lnTo>
                      <a:pt x="18979" y="10954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8979" y="8774"/>
                    </a:lnTo>
                    <a:lnTo>
                      <a:pt x="18979" y="9046"/>
                    </a:lnTo>
                    <a:lnTo>
                      <a:pt x="19149" y="9046"/>
                    </a:lnTo>
                    <a:lnTo>
                      <a:pt x="19149" y="7084"/>
                    </a:lnTo>
                    <a:lnTo>
                      <a:pt x="19149" y="7302"/>
                    </a:lnTo>
                    <a:lnTo>
                      <a:pt x="19149" y="5341"/>
                    </a:lnTo>
                    <a:lnTo>
                      <a:pt x="18979" y="5341"/>
                    </a:lnTo>
                    <a:lnTo>
                      <a:pt x="15745" y="4905"/>
                    </a:lnTo>
                    <a:lnTo>
                      <a:pt x="15745" y="5123"/>
                    </a:lnTo>
                    <a:lnTo>
                      <a:pt x="15660" y="5341"/>
                    </a:lnTo>
                    <a:lnTo>
                      <a:pt x="15489" y="5341"/>
                    </a:lnTo>
                    <a:lnTo>
                      <a:pt x="13702" y="5831"/>
                    </a:lnTo>
                    <a:lnTo>
                      <a:pt x="13787" y="561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8" name="Freeform 118"/>
              <p:cNvSpPr>
                <a:spLocks/>
              </p:cNvSpPr>
              <p:nvPr/>
            </p:nvSpPr>
            <p:spPr bwMode="auto">
              <a:xfrm>
                <a:off x="2980" y="2424"/>
                <a:ext cx="125" cy="149"/>
              </a:xfrm>
              <a:custGeom>
                <a:avLst/>
                <a:gdLst>
                  <a:gd name="T0" fmla="*/ 767 w 20000"/>
                  <a:gd name="T1" fmla="*/ 2318 h 20000"/>
                  <a:gd name="T2" fmla="*/ 511 w 20000"/>
                  <a:gd name="T3" fmla="*/ 2642 h 20000"/>
                  <a:gd name="T4" fmla="*/ 0 w 20000"/>
                  <a:gd name="T5" fmla="*/ 8625 h 20000"/>
                  <a:gd name="T6" fmla="*/ 0 w 20000"/>
                  <a:gd name="T7" fmla="*/ 14232 h 20000"/>
                  <a:gd name="T8" fmla="*/ 767 w 20000"/>
                  <a:gd name="T9" fmla="*/ 17197 h 20000"/>
                  <a:gd name="T10" fmla="*/ 1342 w 20000"/>
                  <a:gd name="T11" fmla="*/ 18113 h 20000"/>
                  <a:gd name="T12" fmla="*/ 1853 w 20000"/>
                  <a:gd name="T13" fmla="*/ 18652 h 20000"/>
                  <a:gd name="T14" fmla="*/ 2875 w 20000"/>
                  <a:gd name="T15" fmla="*/ 18976 h 20000"/>
                  <a:gd name="T16" fmla="*/ 3131 w 20000"/>
                  <a:gd name="T17" fmla="*/ 19245 h 20000"/>
                  <a:gd name="T18" fmla="*/ 3642 w 20000"/>
                  <a:gd name="T19" fmla="*/ 19569 h 20000"/>
                  <a:gd name="T20" fmla="*/ 6901 w 20000"/>
                  <a:gd name="T21" fmla="*/ 19946 h 20000"/>
                  <a:gd name="T22" fmla="*/ 10160 w 20000"/>
                  <a:gd name="T23" fmla="*/ 19838 h 20000"/>
                  <a:gd name="T24" fmla="*/ 13035 w 20000"/>
                  <a:gd name="T25" fmla="*/ 19245 h 20000"/>
                  <a:gd name="T26" fmla="*/ 14313 w 20000"/>
                  <a:gd name="T27" fmla="*/ 18113 h 20000"/>
                  <a:gd name="T28" fmla="*/ 15911 w 20000"/>
                  <a:gd name="T29" fmla="*/ 17197 h 20000"/>
                  <a:gd name="T30" fmla="*/ 17700 w 20000"/>
                  <a:gd name="T31" fmla="*/ 17197 h 20000"/>
                  <a:gd name="T32" fmla="*/ 17955 w 20000"/>
                  <a:gd name="T33" fmla="*/ 16927 h 20000"/>
                  <a:gd name="T34" fmla="*/ 18211 w 20000"/>
                  <a:gd name="T35" fmla="*/ 16334 h 20000"/>
                  <a:gd name="T36" fmla="*/ 18466 w 20000"/>
                  <a:gd name="T37" fmla="*/ 15741 h 20000"/>
                  <a:gd name="T38" fmla="*/ 18978 w 20000"/>
                  <a:gd name="T39" fmla="*/ 14825 h 20000"/>
                  <a:gd name="T40" fmla="*/ 19936 w 20000"/>
                  <a:gd name="T41" fmla="*/ 11429 h 20000"/>
                  <a:gd name="T42" fmla="*/ 19936 w 20000"/>
                  <a:gd name="T43" fmla="*/ 8625 h 20000"/>
                  <a:gd name="T44" fmla="*/ 18722 w 20000"/>
                  <a:gd name="T45" fmla="*/ 4906 h 20000"/>
                  <a:gd name="T46" fmla="*/ 18466 w 20000"/>
                  <a:gd name="T47" fmla="*/ 4367 h 20000"/>
                  <a:gd name="T48" fmla="*/ 18211 w 20000"/>
                  <a:gd name="T49" fmla="*/ 3774 h 20000"/>
                  <a:gd name="T50" fmla="*/ 17955 w 20000"/>
                  <a:gd name="T51" fmla="*/ 3504 h 20000"/>
                  <a:gd name="T52" fmla="*/ 16933 w 20000"/>
                  <a:gd name="T53" fmla="*/ 3181 h 20000"/>
                  <a:gd name="T54" fmla="*/ 15911 w 20000"/>
                  <a:gd name="T55" fmla="*/ 2911 h 20000"/>
                  <a:gd name="T56" fmla="*/ 12460 w 20000"/>
                  <a:gd name="T57" fmla="*/ 3019 h 20000"/>
                  <a:gd name="T58" fmla="*/ 11182 w 20000"/>
                  <a:gd name="T59" fmla="*/ 2642 h 20000"/>
                  <a:gd name="T60" fmla="*/ 10415 w 20000"/>
                  <a:gd name="T61" fmla="*/ 2049 h 20000"/>
                  <a:gd name="T62" fmla="*/ 9649 w 20000"/>
                  <a:gd name="T63" fmla="*/ 1456 h 20000"/>
                  <a:gd name="T64" fmla="*/ 9073 w 20000"/>
                  <a:gd name="T65" fmla="*/ 863 h 20000"/>
                  <a:gd name="T66" fmla="*/ 8882 w 20000"/>
                  <a:gd name="T67" fmla="*/ 593 h 20000"/>
                  <a:gd name="T68" fmla="*/ 7284 w 20000"/>
                  <a:gd name="T69" fmla="*/ 270 h 20000"/>
                  <a:gd name="T70" fmla="*/ 3898 w 20000"/>
                  <a:gd name="T71" fmla="*/ 593 h 20000"/>
                  <a:gd name="T72" fmla="*/ 1534 w 20000"/>
                  <a:gd name="T73" fmla="*/ 11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2049"/>
                    </a:moveTo>
                    <a:lnTo>
                      <a:pt x="767" y="2318"/>
                    </a:lnTo>
                    <a:lnTo>
                      <a:pt x="767" y="2911"/>
                    </a:lnTo>
                    <a:lnTo>
                      <a:pt x="511" y="2642"/>
                    </a:lnTo>
                    <a:lnTo>
                      <a:pt x="319" y="5660"/>
                    </a:lnTo>
                    <a:lnTo>
                      <a:pt x="0" y="8625"/>
                    </a:lnTo>
                    <a:lnTo>
                      <a:pt x="0" y="11429"/>
                    </a:lnTo>
                    <a:lnTo>
                      <a:pt x="0" y="14232"/>
                    </a:lnTo>
                    <a:lnTo>
                      <a:pt x="767" y="17197"/>
                    </a:lnTo>
                    <a:lnTo>
                      <a:pt x="1022" y="17790"/>
                    </a:lnTo>
                    <a:lnTo>
                      <a:pt x="1342" y="18113"/>
                    </a:lnTo>
                    <a:lnTo>
                      <a:pt x="1342" y="18652"/>
                    </a:lnTo>
                    <a:lnTo>
                      <a:pt x="1853" y="18652"/>
                    </a:lnTo>
                    <a:lnTo>
                      <a:pt x="2109" y="18976"/>
                    </a:lnTo>
                    <a:lnTo>
                      <a:pt x="2875" y="18976"/>
                    </a:lnTo>
                    <a:lnTo>
                      <a:pt x="2875" y="19245"/>
                    </a:lnTo>
                    <a:lnTo>
                      <a:pt x="3131" y="19245"/>
                    </a:lnTo>
                    <a:lnTo>
                      <a:pt x="3387" y="19569"/>
                    </a:lnTo>
                    <a:lnTo>
                      <a:pt x="3642" y="19569"/>
                    </a:lnTo>
                    <a:lnTo>
                      <a:pt x="4984" y="19838"/>
                    </a:lnTo>
                    <a:lnTo>
                      <a:pt x="6901" y="19946"/>
                    </a:lnTo>
                    <a:lnTo>
                      <a:pt x="7476" y="19838"/>
                    </a:lnTo>
                    <a:lnTo>
                      <a:pt x="10160" y="19838"/>
                    </a:lnTo>
                    <a:lnTo>
                      <a:pt x="11438" y="19838"/>
                    </a:lnTo>
                    <a:lnTo>
                      <a:pt x="13035" y="19245"/>
                    </a:lnTo>
                    <a:lnTo>
                      <a:pt x="13482" y="18976"/>
                    </a:lnTo>
                    <a:lnTo>
                      <a:pt x="14313" y="18113"/>
                    </a:lnTo>
                    <a:lnTo>
                      <a:pt x="15911" y="17520"/>
                    </a:lnTo>
                    <a:lnTo>
                      <a:pt x="15911" y="17197"/>
                    </a:lnTo>
                    <a:lnTo>
                      <a:pt x="16166" y="16927"/>
                    </a:lnTo>
                    <a:lnTo>
                      <a:pt x="17700" y="17197"/>
                    </a:lnTo>
                    <a:lnTo>
                      <a:pt x="17955" y="17197"/>
                    </a:lnTo>
                    <a:lnTo>
                      <a:pt x="17955" y="16927"/>
                    </a:lnTo>
                    <a:lnTo>
                      <a:pt x="18211" y="16604"/>
                    </a:lnTo>
                    <a:lnTo>
                      <a:pt x="18211" y="16334"/>
                    </a:lnTo>
                    <a:lnTo>
                      <a:pt x="18466" y="16334"/>
                    </a:lnTo>
                    <a:lnTo>
                      <a:pt x="18466" y="15741"/>
                    </a:lnTo>
                    <a:lnTo>
                      <a:pt x="18978" y="15741"/>
                    </a:lnTo>
                    <a:lnTo>
                      <a:pt x="18978" y="14825"/>
                    </a:lnTo>
                    <a:lnTo>
                      <a:pt x="19233" y="14286"/>
                    </a:lnTo>
                    <a:lnTo>
                      <a:pt x="19936" y="11429"/>
                    </a:lnTo>
                    <a:lnTo>
                      <a:pt x="19936" y="8625"/>
                    </a:lnTo>
                    <a:lnTo>
                      <a:pt x="18978" y="5499"/>
                    </a:lnTo>
                    <a:lnTo>
                      <a:pt x="18722" y="4906"/>
                    </a:lnTo>
                    <a:lnTo>
                      <a:pt x="18722" y="4636"/>
                    </a:lnTo>
                    <a:lnTo>
                      <a:pt x="18466" y="4367"/>
                    </a:lnTo>
                    <a:lnTo>
                      <a:pt x="18211" y="4367"/>
                    </a:lnTo>
                    <a:lnTo>
                      <a:pt x="18211" y="3774"/>
                    </a:lnTo>
                    <a:lnTo>
                      <a:pt x="17955" y="3774"/>
                    </a:lnTo>
                    <a:lnTo>
                      <a:pt x="17955" y="3504"/>
                    </a:lnTo>
                    <a:lnTo>
                      <a:pt x="17444" y="3504"/>
                    </a:lnTo>
                    <a:lnTo>
                      <a:pt x="16933" y="3181"/>
                    </a:lnTo>
                    <a:lnTo>
                      <a:pt x="16166" y="3181"/>
                    </a:lnTo>
                    <a:lnTo>
                      <a:pt x="15911" y="2911"/>
                    </a:lnTo>
                    <a:lnTo>
                      <a:pt x="14952" y="3019"/>
                    </a:lnTo>
                    <a:lnTo>
                      <a:pt x="12460" y="3019"/>
                    </a:lnTo>
                    <a:lnTo>
                      <a:pt x="11949" y="2642"/>
                    </a:lnTo>
                    <a:lnTo>
                      <a:pt x="11182" y="2642"/>
                    </a:lnTo>
                    <a:lnTo>
                      <a:pt x="10927" y="2318"/>
                    </a:lnTo>
                    <a:lnTo>
                      <a:pt x="10415" y="2049"/>
                    </a:lnTo>
                    <a:lnTo>
                      <a:pt x="10160" y="1456"/>
                    </a:lnTo>
                    <a:lnTo>
                      <a:pt x="9649" y="1456"/>
                    </a:lnTo>
                    <a:lnTo>
                      <a:pt x="9329" y="863"/>
                    </a:lnTo>
                    <a:lnTo>
                      <a:pt x="9073" y="863"/>
                    </a:lnTo>
                    <a:lnTo>
                      <a:pt x="9073" y="593"/>
                    </a:lnTo>
                    <a:lnTo>
                      <a:pt x="8882" y="593"/>
                    </a:lnTo>
                    <a:lnTo>
                      <a:pt x="8307" y="270"/>
                    </a:lnTo>
                    <a:lnTo>
                      <a:pt x="7284" y="270"/>
                    </a:lnTo>
                    <a:lnTo>
                      <a:pt x="7029" y="0"/>
                    </a:lnTo>
                    <a:lnTo>
                      <a:pt x="3898" y="593"/>
                    </a:lnTo>
                    <a:lnTo>
                      <a:pt x="1534" y="1186"/>
                    </a:lnTo>
                    <a:lnTo>
                      <a:pt x="1022" y="204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9" name="Freeform 119"/>
              <p:cNvSpPr>
                <a:spLocks/>
              </p:cNvSpPr>
              <p:nvPr/>
            </p:nvSpPr>
            <p:spPr bwMode="auto">
              <a:xfrm>
                <a:off x="2574" y="2461"/>
                <a:ext cx="148" cy="94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0" name="Freeform 120"/>
              <p:cNvSpPr>
                <a:spLocks/>
              </p:cNvSpPr>
              <p:nvPr/>
            </p:nvSpPr>
            <p:spPr bwMode="auto">
              <a:xfrm>
                <a:off x="2917" y="2342"/>
                <a:ext cx="101" cy="156"/>
              </a:xfrm>
              <a:custGeom>
                <a:avLst/>
                <a:gdLst>
                  <a:gd name="T0" fmla="*/ 14320 w 20000"/>
                  <a:gd name="T1" fmla="*/ 6410 h 20000"/>
                  <a:gd name="T2" fmla="*/ 15600 w 20000"/>
                  <a:gd name="T3" fmla="*/ 6923 h 20000"/>
                  <a:gd name="T4" fmla="*/ 16000 w 20000"/>
                  <a:gd name="T5" fmla="*/ 7077 h 20000"/>
                  <a:gd name="T6" fmla="*/ 16240 w 20000"/>
                  <a:gd name="T7" fmla="*/ 7333 h 20000"/>
                  <a:gd name="T8" fmla="*/ 16800 w 20000"/>
                  <a:gd name="T9" fmla="*/ 7538 h 20000"/>
                  <a:gd name="T10" fmla="*/ 17040 w 20000"/>
                  <a:gd name="T11" fmla="*/ 7949 h 20000"/>
                  <a:gd name="T12" fmla="*/ 17520 w 20000"/>
                  <a:gd name="T13" fmla="*/ 8103 h 20000"/>
                  <a:gd name="T14" fmla="*/ 17760 w 20000"/>
                  <a:gd name="T15" fmla="*/ 8462 h 20000"/>
                  <a:gd name="T16" fmla="*/ 18480 w 20000"/>
                  <a:gd name="T17" fmla="*/ 8564 h 20000"/>
                  <a:gd name="T18" fmla="*/ 18720 w 20000"/>
                  <a:gd name="T19" fmla="*/ 9231 h 20000"/>
                  <a:gd name="T20" fmla="*/ 19120 w 20000"/>
                  <a:gd name="T21" fmla="*/ 10256 h 20000"/>
                  <a:gd name="T22" fmla="*/ 19920 w 20000"/>
                  <a:gd name="T23" fmla="*/ 12103 h 20000"/>
                  <a:gd name="T24" fmla="*/ 19680 w 20000"/>
                  <a:gd name="T25" fmla="*/ 15436 h 20000"/>
                  <a:gd name="T26" fmla="*/ 19680 w 20000"/>
                  <a:gd name="T27" fmla="*/ 16923 h 20000"/>
                  <a:gd name="T28" fmla="*/ 19120 w 20000"/>
                  <a:gd name="T29" fmla="*/ 17231 h 20000"/>
                  <a:gd name="T30" fmla="*/ 18720 w 20000"/>
                  <a:gd name="T31" fmla="*/ 17897 h 20000"/>
                  <a:gd name="T32" fmla="*/ 17760 w 20000"/>
                  <a:gd name="T33" fmla="*/ 18154 h 20000"/>
                  <a:gd name="T34" fmla="*/ 17280 w 20000"/>
                  <a:gd name="T35" fmla="*/ 18410 h 20000"/>
                  <a:gd name="T36" fmla="*/ 16800 w 20000"/>
                  <a:gd name="T37" fmla="*/ 18615 h 20000"/>
                  <a:gd name="T38" fmla="*/ 16240 w 20000"/>
                  <a:gd name="T39" fmla="*/ 18923 h 20000"/>
                  <a:gd name="T40" fmla="*/ 15760 w 20000"/>
                  <a:gd name="T41" fmla="*/ 19231 h 20000"/>
                  <a:gd name="T42" fmla="*/ 14880 w 20000"/>
                  <a:gd name="T43" fmla="*/ 19487 h 20000"/>
                  <a:gd name="T44" fmla="*/ 12960 w 20000"/>
                  <a:gd name="T45" fmla="*/ 19641 h 20000"/>
                  <a:gd name="T46" fmla="*/ 4320 w 20000"/>
                  <a:gd name="T47" fmla="*/ 19795 h 20000"/>
                  <a:gd name="T48" fmla="*/ 3920 w 20000"/>
                  <a:gd name="T49" fmla="*/ 19641 h 20000"/>
                  <a:gd name="T50" fmla="*/ 3600 w 20000"/>
                  <a:gd name="T51" fmla="*/ 18769 h 20000"/>
                  <a:gd name="T52" fmla="*/ 3440 w 20000"/>
                  <a:gd name="T53" fmla="*/ 17538 h 20000"/>
                  <a:gd name="T54" fmla="*/ 2880 w 20000"/>
                  <a:gd name="T55" fmla="*/ 16923 h 20000"/>
                  <a:gd name="T56" fmla="*/ 2480 w 20000"/>
                  <a:gd name="T57" fmla="*/ 16462 h 20000"/>
                  <a:gd name="T58" fmla="*/ 1920 w 20000"/>
                  <a:gd name="T59" fmla="*/ 16205 h 20000"/>
                  <a:gd name="T60" fmla="*/ 1200 w 20000"/>
                  <a:gd name="T61" fmla="*/ 15692 h 20000"/>
                  <a:gd name="T62" fmla="*/ 960 w 20000"/>
                  <a:gd name="T63" fmla="*/ 14923 h 20000"/>
                  <a:gd name="T64" fmla="*/ 400 w 20000"/>
                  <a:gd name="T65" fmla="*/ 14667 h 20000"/>
                  <a:gd name="T66" fmla="*/ 160 w 20000"/>
                  <a:gd name="T67" fmla="*/ 11487 h 20000"/>
                  <a:gd name="T68" fmla="*/ 400 w 20000"/>
                  <a:gd name="T69" fmla="*/ 3590 h 20000"/>
                  <a:gd name="T70" fmla="*/ 960 w 20000"/>
                  <a:gd name="T71" fmla="*/ 3282 h 20000"/>
                  <a:gd name="T72" fmla="*/ 1920 w 20000"/>
                  <a:gd name="T73" fmla="*/ 3128 h 20000"/>
                  <a:gd name="T74" fmla="*/ 2160 w 20000"/>
                  <a:gd name="T75" fmla="*/ 2769 h 20000"/>
                  <a:gd name="T76" fmla="*/ 2880 w 20000"/>
                  <a:gd name="T77" fmla="*/ 2410 h 20000"/>
                  <a:gd name="T78" fmla="*/ 3600 w 20000"/>
                  <a:gd name="T79" fmla="*/ 1744 h 20000"/>
                  <a:gd name="T80" fmla="*/ 3920 w 20000"/>
                  <a:gd name="T81" fmla="*/ 1487 h 20000"/>
                  <a:gd name="T82" fmla="*/ 7200 w 20000"/>
                  <a:gd name="T83" fmla="*/ 0 h 20000"/>
                  <a:gd name="T84" fmla="*/ 9040 w 20000"/>
                  <a:gd name="T85" fmla="*/ 974 h 20000"/>
                  <a:gd name="T86" fmla="*/ 11200 w 20000"/>
                  <a:gd name="T87" fmla="*/ 974 h 20000"/>
                  <a:gd name="T88" fmla="*/ 12960 w 20000"/>
                  <a:gd name="T89" fmla="*/ 821 h 20000"/>
                  <a:gd name="T90" fmla="*/ 14560 w 20000"/>
                  <a:gd name="T91" fmla="*/ 974 h 20000"/>
                  <a:gd name="T92" fmla="*/ 14560 w 20000"/>
                  <a:gd name="T93" fmla="*/ 4308 h 20000"/>
                  <a:gd name="T94" fmla="*/ 14320 w 20000"/>
                  <a:gd name="T95" fmla="*/ 615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20" y="6154"/>
                    </a:moveTo>
                    <a:lnTo>
                      <a:pt x="14160" y="6410"/>
                    </a:lnTo>
                    <a:lnTo>
                      <a:pt x="14320" y="6410"/>
                    </a:lnTo>
                    <a:lnTo>
                      <a:pt x="14320" y="6769"/>
                    </a:lnTo>
                    <a:lnTo>
                      <a:pt x="15600" y="6769"/>
                    </a:lnTo>
                    <a:lnTo>
                      <a:pt x="15600" y="6923"/>
                    </a:lnTo>
                    <a:lnTo>
                      <a:pt x="15760" y="6923"/>
                    </a:lnTo>
                    <a:lnTo>
                      <a:pt x="15760" y="7077"/>
                    </a:lnTo>
                    <a:lnTo>
                      <a:pt x="16000" y="7077"/>
                    </a:lnTo>
                    <a:lnTo>
                      <a:pt x="16000" y="7231"/>
                    </a:lnTo>
                    <a:lnTo>
                      <a:pt x="16240" y="7231"/>
                    </a:lnTo>
                    <a:lnTo>
                      <a:pt x="16240" y="7333"/>
                    </a:lnTo>
                    <a:lnTo>
                      <a:pt x="16480" y="7333"/>
                    </a:lnTo>
                    <a:lnTo>
                      <a:pt x="16480" y="7538"/>
                    </a:lnTo>
                    <a:lnTo>
                      <a:pt x="16800" y="7538"/>
                    </a:lnTo>
                    <a:lnTo>
                      <a:pt x="16800" y="7846"/>
                    </a:lnTo>
                    <a:lnTo>
                      <a:pt x="17040" y="7846"/>
                    </a:lnTo>
                    <a:lnTo>
                      <a:pt x="17040" y="7949"/>
                    </a:lnTo>
                    <a:lnTo>
                      <a:pt x="17280" y="7949"/>
                    </a:lnTo>
                    <a:lnTo>
                      <a:pt x="17280" y="8103"/>
                    </a:lnTo>
                    <a:lnTo>
                      <a:pt x="17520" y="8103"/>
                    </a:lnTo>
                    <a:lnTo>
                      <a:pt x="17520" y="8205"/>
                    </a:lnTo>
                    <a:lnTo>
                      <a:pt x="17760" y="8205"/>
                    </a:lnTo>
                    <a:lnTo>
                      <a:pt x="17760" y="8462"/>
                    </a:lnTo>
                    <a:lnTo>
                      <a:pt x="18080" y="8462"/>
                    </a:lnTo>
                    <a:lnTo>
                      <a:pt x="18080" y="8564"/>
                    </a:lnTo>
                    <a:lnTo>
                      <a:pt x="18480" y="8564"/>
                    </a:lnTo>
                    <a:lnTo>
                      <a:pt x="18480" y="8718"/>
                    </a:lnTo>
                    <a:lnTo>
                      <a:pt x="18720" y="8718"/>
                    </a:lnTo>
                    <a:lnTo>
                      <a:pt x="18720" y="9231"/>
                    </a:lnTo>
                    <a:lnTo>
                      <a:pt x="18960" y="9333"/>
                    </a:lnTo>
                    <a:lnTo>
                      <a:pt x="19120" y="9641"/>
                    </a:lnTo>
                    <a:lnTo>
                      <a:pt x="19120" y="10256"/>
                    </a:lnTo>
                    <a:lnTo>
                      <a:pt x="19680" y="10410"/>
                    </a:lnTo>
                    <a:lnTo>
                      <a:pt x="19680" y="11949"/>
                    </a:lnTo>
                    <a:lnTo>
                      <a:pt x="19920" y="12103"/>
                    </a:lnTo>
                    <a:lnTo>
                      <a:pt x="19920" y="12718"/>
                    </a:lnTo>
                    <a:lnTo>
                      <a:pt x="19680" y="12718"/>
                    </a:lnTo>
                    <a:lnTo>
                      <a:pt x="19680" y="15436"/>
                    </a:lnTo>
                    <a:lnTo>
                      <a:pt x="19920" y="15590"/>
                    </a:lnTo>
                    <a:lnTo>
                      <a:pt x="19920" y="16923"/>
                    </a:lnTo>
                    <a:lnTo>
                      <a:pt x="19680" y="16923"/>
                    </a:lnTo>
                    <a:lnTo>
                      <a:pt x="19440" y="17077"/>
                    </a:lnTo>
                    <a:lnTo>
                      <a:pt x="19440" y="17231"/>
                    </a:lnTo>
                    <a:lnTo>
                      <a:pt x="19120" y="17231"/>
                    </a:lnTo>
                    <a:lnTo>
                      <a:pt x="19120" y="17538"/>
                    </a:lnTo>
                    <a:lnTo>
                      <a:pt x="18720" y="17538"/>
                    </a:lnTo>
                    <a:lnTo>
                      <a:pt x="18720" y="17897"/>
                    </a:lnTo>
                    <a:lnTo>
                      <a:pt x="18240" y="17897"/>
                    </a:lnTo>
                    <a:lnTo>
                      <a:pt x="18240" y="18000"/>
                    </a:lnTo>
                    <a:lnTo>
                      <a:pt x="17760" y="18154"/>
                    </a:lnTo>
                    <a:lnTo>
                      <a:pt x="17520" y="18154"/>
                    </a:lnTo>
                    <a:lnTo>
                      <a:pt x="17280" y="18308"/>
                    </a:lnTo>
                    <a:lnTo>
                      <a:pt x="17280" y="18410"/>
                    </a:lnTo>
                    <a:lnTo>
                      <a:pt x="17040" y="18410"/>
                    </a:lnTo>
                    <a:lnTo>
                      <a:pt x="17040" y="18615"/>
                    </a:lnTo>
                    <a:lnTo>
                      <a:pt x="16800" y="18615"/>
                    </a:lnTo>
                    <a:lnTo>
                      <a:pt x="16800" y="18769"/>
                    </a:lnTo>
                    <a:lnTo>
                      <a:pt x="16480" y="18769"/>
                    </a:lnTo>
                    <a:lnTo>
                      <a:pt x="16240" y="18923"/>
                    </a:lnTo>
                    <a:lnTo>
                      <a:pt x="16240" y="19077"/>
                    </a:lnTo>
                    <a:lnTo>
                      <a:pt x="15760" y="19077"/>
                    </a:lnTo>
                    <a:lnTo>
                      <a:pt x="15760" y="19231"/>
                    </a:lnTo>
                    <a:lnTo>
                      <a:pt x="15280" y="19333"/>
                    </a:lnTo>
                    <a:lnTo>
                      <a:pt x="15040" y="19333"/>
                    </a:lnTo>
                    <a:lnTo>
                      <a:pt x="14880" y="19487"/>
                    </a:lnTo>
                    <a:lnTo>
                      <a:pt x="14320" y="19487"/>
                    </a:lnTo>
                    <a:lnTo>
                      <a:pt x="14320" y="19641"/>
                    </a:lnTo>
                    <a:lnTo>
                      <a:pt x="12960" y="19641"/>
                    </a:lnTo>
                    <a:lnTo>
                      <a:pt x="12960" y="19949"/>
                    </a:lnTo>
                    <a:lnTo>
                      <a:pt x="4320" y="19949"/>
                    </a:lnTo>
                    <a:lnTo>
                      <a:pt x="4320" y="19795"/>
                    </a:lnTo>
                    <a:lnTo>
                      <a:pt x="4080" y="19795"/>
                    </a:lnTo>
                    <a:lnTo>
                      <a:pt x="4080" y="19641"/>
                    </a:lnTo>
                    <a:lnTo>
                      <a:pt x="3920" y="19641"/>
                    </a:lnTo>
                    <a:lnTo>
                      <a:pt x="3920" y="18923"/>
                    </a:lnTo>
                    <a:lnTo>
                      <a:pt x="3600" y="18923"/>
                    </a:lnTo>
                    <a:lnTo>
                      <a:pt x="3600" y="18769"/>
                    </a:lnTo>
                    <a:lnTo>
                      <a:pt x="3920" y="18769"/>
                    </a:lnTo>
                    <a:lnTo>
                      <a:pt x="3920" y="17538"/>
                    </a:lnTo>
                    <a:lnTo>
                      <a:pt x="3440" y="17538"/>
                    </a:lnTo>
                    <a:lnTo>
                      <a:pt x="3120" y="17231"/>
                    </a:lnTo>
                    <a:lnTo>
                      <a:pt x="3120" y="16923"/>
                    </a:lnTo>
                    <a:lnTo>
                      <a:pt x="2880" y="16923"/>
                    </a:lnTo>
                    <a:lnTo>
                      <a:pt x="2880" y="16769"/>
                    </a:lnTo>
                    <a:lnTo>
                      <a:pt x="2480" y="16667"/>
                    </a:lnTo>
                    <a:lnTo>
                      <a:pt x="2480" y="16462"/>
                    </a:lnTo>
                    <a:lnTo>
                      <a:pt x="2160" y="16359"/>
                    </a:lnTo>
                    <a:lnTo>
                      <a:pt x="2160" y="16205"/>
                    </a:lnTo>
                    <a:lnTo>
                      <a:pt x="1920" y="16205"/>
                    </a:lnTo>
                    <a:lnTo>
                      <a:pt x="1920" y="15846"/>
                    </a:lnTo>
                    <a:lnTo>
                      <a:pt x="1680" y="15692"/>
                    </a:lnTo>
                    <a:lnTo>
                      <a:pt x="1200" y="15692"/>
                    </a:lnTo>
                    <a:lnTo>
                      <a:pt x="1200" y="15282"/>
                    </a:lnTo>
                    <a:lnTo>
                      <a:pt x="960" y="15077"/>
                    </a:lnTo>
                    <a:lnTo>
                      <a:pt x="960" y="14923"/>
                    </a:lnTo>
                    <a:lnTo>
                      <a:pt x="720" y="14769"/>
                    </a:lnTo>
                    <a:lnTo>
                      <a:pt x="720" y="14667"/>
                    </a:lnTo>
                    <a:lnTo>
                      <a:pt x="400" y="14667"/>
                    </a:lnTo>
                    <a:lnTo>
                      <a:pt x="400" y="11949"/>
                    </a:lnTo>
                    <a:lnTo>
                      <a:pt x="160" y="11846"/>
                    </a:lnTo>
                    <a:lnTo>
                      <a:pt x="160" y="11487"/>
                    </a:lnTo>
                    <a:lnTo>
                      <a:pt x="0" y="11282"/>
                    </a:lnTo>
                    <a:lnTo>
                      <a:pt x="0" y="3590"/>
                    </a:lnTo>
                    <a:lnTo>
                      <a:pt x="400" y="3590"/>
                    </a:lnTo>
                    <a:lnTo>
                      <a:pt x="400" y="3385"/>
                    </a:lnTo>
                    <a:lnTo>
                      <a:pt x="960" y="3385"/>
                    </a:lnTo>
                    <a:lnTo>
                      <a:pt x="960" y="3282"/>
                    </a:lnTo>
                    <a:lnTo>
                      <a:pt x="1680" y="3282"/>
                    </a:lnTo>
                    <a:lnTo>
                      <a:pt x="1680" y="3128"/>
                    </a:lnTo>
                    <a:lnTo>
                      <a:pt x="1920" y="3128"/>
                    </a:lnTo>
                    <a:lnTo>
                      <a:pt x="1920" y="2974"/>
                    </a:lnTo>
                    <a:lnTo>
                      <a:pt x="2160" y="2974"/>
                    </a:lnTo>
                    <a:lnTo>
                      <a:pt x="2160" y="2769"/>
                    </a:lnTo>
                    <a:lnTo>
                      <a:pt x="2640" y="2769"/>
                    </a:lnTo>
                    <a:lnTo>
                      <a:pt x="2640" y="2513"/>
                    </a:lnTo>
                    <a:lnTo>
                      <a:pt x="2880" y="2410"/>
                    </a:lnTo>
                    <a:lnTo>
                      <a:pt x="2880" y="2051"/>
                    </a:lnTo>
                    <a:lnTo>
                      <a:pt x="3120" y="1846"/>
                    </a:lnTo>
                    <a:lnTo>
                      <a:pt x="3600" y="1744"/>
                    </a:lnTo>
                    <a:lnTo>
                      <a:pt x="3600" y="1590"/>
                    </a:lnTo>
                    <a:lnTo>
                      <a:pt x="3920" y="1590"/>
                    </a:lnTo>
                    <a:lnTo>
                      <a:pt x="3920" y="1487"/>
                    </a:lnTo>
                    <a:lnTo>
                      <a:pt x="7200" y="0"/>
                    </a:lnTo>
                    <a:lnTo>
                      <a:pt x="8240" y="1128"/>
                    </a:lnTo>
                    <a:lnTo>
                      <a:pt x="8800" y="1128"/>
                    </a:lnTo>
                    <a:lnTo>
                      <a:pt x="9040" y="974"/>
                    </a:lnTo>
                    <a:lnTo>
                      <a:pt x="11200" y="974"/>
                    </a:lnTo>
                    <a:lnTo>
                      <a:pt x="10880" y="974"/>
                    </a:lnTo>
                    <a:lnTo>
                      <a:pt x="11200" y="974"/>
                    </a:lnTo>
                    <a:lnTo>
                      <a:pt x="10880" y="974"/>
                    </a:lnTo>
                    <a:lnTo>
                      <a:pt x="10880" y="821"/>
                    </a:lnTo>
                    <a:lnTo>
                      <a:pt x="12960" y="821"/>
                    </a:lnTo>
                    <a:lnTo>
                      <a:pt x="12720" y="821"/>
                    </a:lnTo>
                    <a:lnTo>
                      <a:pt x="14560" y="821"/>
                    </a:lnTo>
                    <a:lnTo>
                      <a:pt x="14560" y="974"/>
                    </a:lnTo>
                    <a:lnTo>
                      <a:pt x="15040" y="4154"/>
                    </a:lnTo>
                    <a:lnTo>
                      <a:pt x="14880" y="4154"/>
                    </a:lnTo>
                    <a:lnTo>
                      <a:pt x="14560" y="4308"/>
                    </a:lnTo>
                    <a:lnTo>
                      <a:pt x="14560" y="4462"/>
                    </a:lnTo>
                    <a:lnTo>
                      <a:pt x="14160" y="6308"/>
                    </a:lnTo>
                    <a:lnTo>
                      <a:pt x="14320" y="615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1" name="Freeform 121"/>
              <p:cNvSpPr>
                <a:spLocks/>
              </p:cNvSpPr>
              <p:nvPr/>
            </p:nvSpPr>
            <p:spPr bwMode="auto">
              <a:xfrm>
                <a:off x="2855" y="2457"/>
                <a:ext cx="148" cy="98"/>
              </a:xfrm>
              <a:custGeom>
                <a:avLst/>
                <a:gdLst>
                  <a:gd name="T0" fmla="*/ 5189 w 20000"/>
                  <a:gd name="T1" fmla="*/ 17480 h 20000"/>
                  <a:gd name="T2" fmla="*/ 5459 w 20000"/>
                  <a:gd name="T3" fmla="*/ 17642 h 20000"/>
                  <a:gd name="T4" fmla="*/ 5622 w 20000"/>
                  <a:gd name="T5" fmla="*/ 18130 h 20000"/>
                  <a:gd name="T6" fmla="*/ 6108 w 20000"/>
                  <a:gd name="T7" fmla="*/ 18537 h 20000"/>
                  <a:gd name="T8" fmla="*/ 6378 w 20000"/>
                  <a:gd name="T9" fmla="*/ 19024 h 20000"/>
                  <a:gd name="T10" fmla="*/ 6919 w 20000"/>
                  <a:gd name="T11" fmla="*/ 19350 h 20000"/>
                  <a:gd name="T12" fmla="*/ 7459 w 20000"/>
                  <a:gd name="T13" fmla="*/ 19756 h 20000"/>
                  <a:gd name="T14" fmla="*/ 16973 w 20000"/>
                  <a:gd name="T15" fmla="*/ 19919 h 20000"/>
                  <a:gd name="T16" fmla="*/ 17568 w 20000"/>
                  <a:gd name="T17" fmla="*/ 19024 h 20000"/>
                  <a:gd name="T18" fmla="*/ 18216 w 20000"/>
                  <a:gd name="T19" fmla="*/ 18780 h 20000"/>
                  <a:gd name="T20" fmla="*/ 18541 w 20000"/>
                  <a:gd name="T21" fmla="*/ 18130 h 20000"/>
                  <a:gd name="T22" fmla="*/ 18811 w 20000"/>
                  <a:gd name="T23" fmla="*/ 17642 h 20000"/>
                  <a:gd name="T24" fmla="*/ 19027 w 20000"/>
                  <a:gd name="T25" fmla="*/ 17236 h 20000"/>
                  <a:gd name="T26" fmla="*/ 19189 w 20000"/>
                  <a:gd name="T27" fmla="*/ 16260 h 20000"/>
                  <a:gd name="T28" fmla="*/ 19405 w 20000"/>
                  <a:gd name="T29" fmla="*/ 15854 h 20000"/>
                  <a:gd name="T30" fmla="*/ 19568 w 20000"/>
                  <a:gd name="T31" fmla="*/ 14797 h 20000"/>
                  <a:gd name="T32" fmla="*/ 19676 w 20000"/>
                  <a:gd name="T33" fmla="*/ 13821 h 20000"/>
                  <a:gd name="T34" fmla="*/ 19892 w 20000"/>
                  <a:gd name="T35" fmla="*/ 12520 h 20000"/>
                  <a:gd name="T36" fmla="*/ 19892 w 20000"/>
                  <a:gd name="T37" fmla="*/ 6829 h 20000"/>
                  <a:gd name="T38" fmla="*/ 19730 w 20000"/>
                  <a:gd name="T39" fmla="*/ 5935 h 20000"/>
                  <a:gd name="T40" fmla="*/ 19514 w 20000"/>
                  <a:gd name="T41" fmla="*/ 4553 h 20000"/>
                  <a:gd name="T42" fmla="*/ 19297 w 20000"/>
                  <a:gd name="T43" fmla="*/ 3821 h 20000"/>
                  <a:gd name="T44" fmla="*/ 18811 w 20000"/>
                  <a:gd name="T45" fmla="*/ 3171 h 20000"/>
                  <a:gd name="T46" fmla="*/ 18324 w 20000"/>
                  <a:gd name="T47" fmla="*/ 2439 h 20000"/>
                  <a:gd name="T48" fmla="*/ 16595 w 20000"/>
                  <a:gd name="T49" fmla="*/ 1789 h 20000"/>
                  <a:gd name="T50" fmla="*/ 15622 w 20000"/>
                  <a:gd name="T51" fmla="*/ 813 h 20000"/>
                  <a:gd name="T52" fmla="*/ 14054 w 20000"/>
                  <a:gd name="T53" fmla="*/ 407 h 20000"/>
                  <a:gd name="T54" fmla="*/ 2270 w 20000"/>
                  <a:gd name="T55" fmla="*/ 0 h 20000"/>
                  <a:gd name="T56" fmla="*/ 1459 w 20000"/>
                  <a:gd name="T57" fmla="*/ 407 h 20000"/>
                  <a:gd name="T58" fmla="*/ 1081 w 20000"/>
                  <a:gd name="T59" fmla="*/ 1057 h 20000"/>
                  <a:gd name="T60" fmla="*/ 703 w 20000"/>
                  <a:gd name="T61" fmla="*/ 1545 h 20000"/>
                  <a:gd name="T62" fmla="*/ 324 w 20000"/>
                  <a:gd name="T63" fmla="*/ 2927 h 20000"/>
                  <a:gd name="T64" fmla="*/ 108 w 20000"/>
                  <a:gd name="T65" fmla="*/ 4553 h 20000"/>
                  <a:gd name="T66" fmla="*/ 0 w 20000"/>
                  <a:gd name="T67" fmla="*/ 11301 h 20000"/>
                  <a:gd name="T68" fmla="*/ 216 w 20000"/>
                  <a:gd name="T69" fmla="*/ 12276 h 20000"/>
                  <a:gd name="T70" fmla="*/ 324 w 20000"/>
                  <a:gd name="T71" fmla="*/ 12927 h 20000"/>
                  <a:gd name="T72" fmla="*/ 595 w 20000"/>
                  <a:gd name="T73" fmla="*/ 13821 h 20000"/>
                  <a:gd name="T74" fmla="*/ 811 w 20000"/>
                  <a:gd name="T75" fmla="*/ 14228 h 20000"/>
                  <a:gd name="T76" fmla="*/ 1135 w 20000"/>
                  <a:gd name="T77" fmla="*/ 14959 h 20000"/>
                  <a:gd name="T78" fmla="*/ 1676 w 20000"/>
                  <a:gd name="T79" fmla="*/ 16098 h 20000"/>
                  <a:gd name="T80" fmla="*/ 1946 w 20000"/>
                  <a:gd name="T81" fmla="*/ 16260 h 20000"/>
                  <a:gd name="T82" fmla="*/ 2703 w 20000"/>
                  <a:gd name="T83" fmla="*/ 16829 h 20000"/>
                  <a:gd name="T84" fmla="*/ 3243 w 20000"/>
                  <a:gd name="T85" fmla="*/ 17073 h 20000"/>
                  <a:gd name="T86" fmla="*/ 3676 w 20000"/>
                  <a:gd name="T87" fmla="*/ 174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36"/>
                    </a:moveTo>
                    <a:lnTo>
                      <a:pt x="5189" y="17236"/>
                    </a:lnTo>
                    <a:lnTo>
                      <a:pt x="5189" y="17480"/>
                    </a:lnTo>
                    <a:lnTo>
                      <a:pt x="5243" y="17480"/>
                    </a:lnTo>
                    <a:lnTo>
                      <a:pt x="5351" y="17642"/>
                    </a:lnTo>
                    <a:lnTo>
                      <a:pt x="5459" y="17642"/>
                    </a:lnTo>
                    <a:lnTo>
                      <a:pt x="5459" y="17967"/>
                    </a:lnTo>
                    <a:lnTo>
                      <a:pt x="5622" y="17967"/>
                    </a:lnTo>
                    <a:lnTo>
                      <a:pt x="5622" y="18130"/>
                    </a:lnTo>
                    <a:lnTo>
                      <a:pt x="5838" y="18130"/>
                    </a:lnTo>
                    <a:lnTo>
                      <a:pt x="6054" y="18537"/>
                    </a:lnTo>
                    <a:lnTo>
                      <a:pt x="6108" y="18537"/>
                    </a:lnTo>
                    <a:lnTo>
                      <a:pt x="6216" y="18780"/>
                    </a:lnTo>
                    <a:lnTo>
                      <a:pt x="6378" y="18780"/>
                    </a:lnTo>
                    <a:lnTo>
                      <a:pt x="6378" y="19024"/>
                    </a:lnTo>
                    <a:lnTo>
                      <a:pt x="6595" y="19024"/>
                    </a:lnTo>
                    <a:lnTo>
                      <a:pt x="6703" y="19350"/>
                    </a:lnTo>
                    <a:lnTo>
                      <a:pt x="6919" y="19350"/>
                    </a:lnTo>
                    <a:lnTo>
                      <a:pt x="6973" y="19512"/>
                    </a:lnTo>
                    <a:lnTo>
                      <a:pt x="7405" y="19512"/>
                    </a:lnTo>
                    <a:lnTo>
                      <a:pt x="7459" y="19756"/>
                    </a:lnTo>
                    <a:lnTo>
                      <a:pt x="8162" y="19756"/>
                    </a:lnTo>
                    <a:lnTo>
                      <a:pt x="8270" y="19919"/>
                    </a:lnTo>
                    <a:lnTo>
                      <a:pt x="16973" y="19919"/>
                    </a:lnTo>
                    <a:lnTo>
                      <a:pt x="17135" y="19756"/>
                    </a:lnTo>
                    <a:lnTo>
                      <a:pt x="17351" y="19350"/>
                    </a:lnTo>
                    <a:lnTo>
                      <a:pt x="17568" y="19024"/>
                    </a:lnTo>
                    <a:lnTo>
                      <a:pt x="18054" y="19024"/>
                    </a:lnTo>
                    <a:lnTo>
                      <a:pt x="18162" y="18780"/>
                    </a:lnTo>
                    <a:lnTo>
                      <a:pt x="18216" y="18780"/>
                    </a:lnTo>
                    <a:lnTo>
                      <a:pt x="18324" y="18374"/>
                    </a:lnTo>
                    <a:lnTo>
                      <a:pt x="18432" y="18374"/>
                    </a:lnTo>
                    <a:lnTo>
                      <a:pt x="18541" y="18130"/>
                    </a:lnTo>
                    <a:lnTo>
                      <a:pt x="18649" y="18130"/>
                    </a:lnTo>
                    <a:lnTo>
                      <a:pt x="18703" y="17967"/>
                    </a:lnTo>
                    <a:lnTo>
                      <a:pt x="18811" y="17642"/>
                    </a:lnTo>
                    <a:lnTo>
                      <a:pt x="18811" y="17480"/>
                    </a:lnTo>
                    <a:lnTo>
                      <a:pt x="18919" y="17236"/>
                    </a:lnTo>
                    <a:lnTo>
                      <a:pt x="19027" y="17236"/>
                    </a:lnTo>
                    <a:lnTo>
                      <a:pt x="19081" y="17073"/>
                    </a:lnTo>
                    <a:lnTo>
                      <a:pt x="19081" y="16829"/>
                    </a:lnTo>
                    <a:lnTo>
                      <a:pt x="19189" y="16260"/>
                    </a:lnTo>
                    <a:lnTo>
                      <a:pt x="19297" y="16260"/>
                    </a:lnTo>
                    <a:lnTo>
                      <a:pt x="19297" y="16098"/>
                    </a:lnTo>
                    <a:lnTo>
                      <a:pt x="19405" y="15854"/>
                    </a:lnTo>
                    <a:lnTo>
                      <a:pt x="19514" y="15691"/>
                    </a:lnTo>
                    <a:lnTo>
                      <a:pt x="19514" y="15203"/>
                    </a:lnTo>
                    <a:lnTo>
                      <a:pt x="19568" y="14797"/>
                    </a:lnTo>
                    <a:lnTo>
                      <a:pt x="19568" y="14390"/>
                    </a:lnTo>
                    <a:lnTo>
                      <a:pt x="19676" y="14228"/>
                    </a:lnTo>
                    <a:lnTo>
                      <a:pt x="19676" y="13821"/>
                    </a:lnTo>
                    <a:lnTo>
                      <a:pt x="19730" y="13577"/>
                    </a:lnTo>
                    <a:lnTo>
                      <a:pt x="19892" y="13577"/>
                    </a:lnTo>
                    <a:lnTo>
                      <a:pt x="19892" y="12520"/>
                    </a:lnTo>
                    <a:lnTo>
                      <a:pt x="19946" y="12276"/>
                    </a:lnTo>
                    <a:lnTo>
                      <a:pt x="19946" y="6992"/>
                    </a:lnTo>
                    <a:lnTo>
                      <a:pt x="19892" y="6829"/>
                    </a:lnTo>
                    <a:lnTo>
                      <a:pt x="19892" y="6341"/>
                    </a:lnTo>
                    <a:lnTo>
                      <a:pt x="19730" y="6098"/>
                    </a:lnTo>
                    <a:lnTo>
                      <a:pt x="19730" y="5935"/>
                    </a:lnTo>
                    <a:lnTo>
                      <a:pt x="19676" y="5366"/>
                    </a:lnTo>
                    <a:lnTo>
                      <a:pt x="19568" y="4959"/>
                    </a:lnTo>
                    <a:lnTo>
                      <a:pt x="19514" y="4553"/>
                    </a:lnTo>
                    <a:lnTo>
                      <a:pt x="19514" y="4228"/>
                    </a:lnTo>
                    <a:lnTo>
                      <a:pt x="19297" y="4065"/>
                    </a:lnTo>
                    <a:lnTo>
                      <a:pt x="19297" y="3821"/>
                    </a:lnTo>
                    <a:lnTo>
                      <a:pt x="19081" y="3659"/>
                    </a:lnTo>
                    <a:lnTo>
                      <a:pt x="18919" y="3415"/>
                    </a:lnTo>
                    <a:lnTo>
                      <a:pt x="18811" y="3171"/>
                    </a:lnTo>
                    <a:lnTo>
                      <a:pt x="18649" y="2927"/>
                    </a:lnTo>
                    <a:lnTo>
                      <a:pt x="18432" y="2683"/>
                    </a:lnTo>
                    <a:lnTo>
                      <a:pt x="18324" y="2439"/>
                    </a:lnTo>
                    <a:lnTo>
                      <a:pt x="17730" y="2033"/>
                    </a:lnTo>
                    <a:lnTo>
                      <a:pt x="17135" y="1789"/>
                    </a:lnTo>
                    <a:lnTo>
                      <a:pt x="16595" y="1789"/>
                    </a:lnTo>
                    <a:lnTo>
                      <a:pt x="16054" y="1382"/>
                    </a:lnTo>
                    <a:lnTo>
                      <a:pt x="15838" y="1057"/>
                    </a:lnTo>
                    <a:lnTo>
                      <a:pt x="15622" y="813"/>
                    </a:lnTo>
                    <a:lnTo>
                      <a:pt x="14811" y="813"/>
                    </a:lnTo>
                    <a:lnTo>
                      <a:pt x="14270" y="650"/>
                    </a:lnTo>
                    <a:lnTo>
                      <a:pt x="14054" y="407"/>
                    </a:lnTo>
                    <a:lnTo>
                      <a:pt x="13514" y="244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44"/>
                    </a:lnTo>
                    <a:lnTo>
                      <a:pt x="1568" y="244"/>
                    </a:lnTo>
                    <a:lnTo>
                      <a:pt x="1459" y="407"/>
                    </a:lnTo>
                    <a:lnTo>
                      <a:pt x="1297" y="407"/>
                    </a:lnTo>
                    <a:lnTo>
                      <a:pt x="1135" y="813"/>
                    </a:lnTo>
                    <a:lnTo>
                      <a:pt x="1081" y="1057"/>
                    </a:lnTo>
                    <a:lnTo>
                      <a:pt x="865" y="1057"/>
                    </a:lnTo>
                    <a:lnTo>
                      <a:pt x="811" y="1382"/>
                    </a:lnTo>
                    <a:lnTo>
                      <a:pt x="703" y="1545"/>
                    </a:lnTo>
                    <a:lnTo>
                      <a:pt x="595" y="2033"/>
                    </a:lnTo>
                    <a:lnTo>
                      <a:pt x="432" y="2439"/>
                    </a:lnTo>
                    <a:lnTo>
                      <a:pt x="324" y="2927"/>
                    </a:lnTo>
                    <a:lnTo>
                      <a:pt x="324" y="3171"/>
                    </a:lnTo>
                    <a:lnTo>
                      <a:pt x="216" y="4553"/>
                    </a:lnTo>
                    <a:lnTo>
                      <a:pt x="108" y="4553"/>
                    </a:lnTo>
                    <a:lnTo>
                      <a:pt x="108" y="5935"/>
                    </a:lnTo>
                    <a:lnTo>
                      <a:pt x="0" y="6098"/>
                    </a:lnTo>
                    <a:lnTo>
                      <a:pt x="0" y="11301"/>
                    </a:lnTo>
                    <a:lnTo>
                      <a:pt x="108" y="11545"/>
                    </a:lnTo>
                    <a:lnTo>
                      <a:pt x="108" y="11951"/>
                    </a:lnTo>
                    <a:lnTo>
                      <a:pt x="216" y="12276"/>
                    </a:lnTo>
                    <a:lnTo>
                      <a:pt x="216" y="12520"/>
                    </a:lnTo>
                    <a:lnTo>
                      <a:pt x="324" y="12683"/>
                    </a:lnTo>
                    <a:lnTo>
                      <a:pt x="324" y="12927"/>
                    </a:lnTo>
                    <a:lnTo>
                      <a:pt x="486" y="13415"/>
                    </a:lnTo>
                    <a:lnTo>
                      <a:pt x="486" y="13577"/>
                    </a:lnTo>
                    <a:lnTo>
                      <a:pt x="595" y="13821"/>
                    </a:lnTo>
                    <a:lnTo>
                      <a:pt x="703" y="13821"/>
                    </a:lnTo>
                    <a:lnTo>
                      <a:pt x="703" y="13984"/>
                    </a:lnTo>
                    <a:lnTo>
                      <a:pt x="811" y="14228"/>
                    </a:lnTo>
                    <a:lnTo>
                      <a:pt x="865" y="14390"/>
                    </a:lnTo>
                    <a:lnTo>
                      <a:pt x="973" y="14797"/>
                    </a:lnTo>
                    <a:lnTo>
                      <a:pt x="1135" y="14959"/>
                    </a:lnTo>
                    <a:lnTo>
                      <a:pt x="1459" y="15691"/>
                    </a:lnTo>
                    <a:lnTo>
                      <a:pt x="1676" y="15854"/>
                    </a:lnTo>
                    <a:lnTo>
                      <a:pt x="1676" y="16098"/>
                    </a:lnTo>
                    <a:lnTo>
                      <a:pt x="1784" y="16098"/>
                    </a:lnTo>
                    <a:lnTo>
                      <a:pt x="1838" y="16260"/>
                    </a:lnTo>
                    <a:lnTo>
                      <a:pt x="1946" y="16260"/>
                    </a:lnTo>
                    <a:lnTo>
                      <a:pt x="2054" y="16585"/>
                    </a:lnTo>
                    <a:lnTo>
                      <a:pt x="2649" y="16585"/>
                    </a:lnTo>
                    <a:lnTo>
                      <a:pt x="2703" y="16829"/>
                    </a:lnTo>
                    <a:lnTo>
                      <a:pt x="3027" y="16829"/>
                    </a:lnTo>
                    <a:lnTo>
                      <a:pt x="3027" y="17073"/>
                    </a:lnTo>
                    <a:lnTo>
                      <a:pt x="3243" y="17073"/>
                    </a:lnTo>
                    <a:lnTo>
                      <a:pt x="3243" y="17236"/>
                    </a:lnTo>
                    <a:lnTo>
                      <a:pt x="3676" y="17236"/>
                    </a:lnTo>
                    <a:lnTo>
                      <a:pt x="3676" y="17480"/>
                    </a:lnTo>
                    <a:lnTo>
                      <a:pt x="4865" y="17480"/>
                    </a:lnTo>
                    <a:lnTo>
                      <a:pt x="4811" y="1723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2" name="Freeform 122"/>
              <p:cNvSpPr>
                <a:spLocks/>
              </p:cNvSpPr>
              <p:nvPr/>
            </p:nvSpPr>
            <p:spPr bwMode="auto">
              <a:xfrm>
                <a:off x="3042" y="2284"/>
                <a:ext cx="100" cy="129"/>
              </a:xfrm>
              <a:custGeom>
                <a:avLst/>
                <a:gdLst>
                  <a:gd name="T0" fmla="*/ 17581 w 20000"/>
                  <a:gd name="T1" fmla="*/ 3478 h 20000"/>
                  <a:gd name="T2" fmla="*/ 19919 w 20000"/>
                  <a:gd name="T3" fmla="*/ 2733 h 20000"/>
                  <a:gd name="T4" fmla="*/ 19919 w 20000"/>
                  <a:gd name="T5" fmla="*/ 16522 h 20000"/>
                  <a:gd name="T6" fmla="*/ 18871 w 20000"/>
                  <a:gd name="T7" fmla="*/ 17391 h 20000"/>
                  <a:gd name="T8" fmla="*/ 19194 w 20000"/>
                  <a:gd name="T9" fmla="*/ 17640 h 20000"/>
                  <a:gd name="T10" fmla="*/ 19194 w 20000"/>
                  <a:gd name="T11" fmla="*/ 17888 h 20000"/>
                  <a:gd name="T12" fmla="*/ 18871 w 20000"/>
                  <a:gd name="T13" fmla="*/ 17888 h 20000"/>
                  <a:gd name="T14" fmla="*/ 18548 w 20000"/>
                  <a:gd name="T15" fmla="*/ 18385 h 20000"/>
                  <a:gd name="T16" fmla="*/ 18226 w 20000"/>
                  <a:gd name="T17" fmla="*/ 18385 h 20000"/>
                  <a:gd name="T18" fmla="*/ 17903 w 20000"/>
                  <a:gd name="T19" fmla="*/ 18571 h 20000"/>
                  <a:gd name="T20" fmla="*/ 15403 w 20000"/>
                  <a:gd name="T21" fmla="*/ 18571 h 20000"/>
                  <a:gd name="T22" fmla="*/ 15081 w 20000"/>
                  <a:gd name="T23" fmla="*/ 18882 h 20000"/>
                  <a:gd name="T24" fmla="*/ 10081 w 20000"/>
                  <a:gd name="T25" fmla="*/ 18882 h 20000"/>
                  <a:gd name="T26" fmla="*/ 9758 w 20000"/>
                  <a:gd name="T27" fmla="*/ 19255 h 20000"/>
                  <a:gd name="T28" fmla="*/ 9274 w 20000"/>
                  <a:gd name="T29" fmla="*/ 19255 h 20000"/>
                  <a:gd name="T30" fmla="*/ 8952 w 20000"/>
                  <a:gd name="T31" fmla="*/ 19441 h 20000"/>
                  <a:gd name="T32" fmla="*/ 8710 w 20000"/>
                  <a:gd name="T33" fmla="*/ 19441 h 20000"/>
                  <a:gd name="T34" fmla="*/ 8306 w 20000"/>
                  <a:gd name="T35" fmla="*/ 19752 h 20000"/>
                  <a:gd name="T36" fmla="*/ 6452 w 20000"/>
                  <a:gd name="T37" fmla="*/ 19752 h 20000"/>
                  <a:gd name="T38" fmla="*/ 5806 w 20000"/>
                  <a:gd name="T39" fmla="*/ 19938 h 20000"/>
                  <a:gd name="T40" fmla="*/ 3468 w 20000"/>
                  <a:gd name="T41" fmla="*/ 19938 h 20000"/>
                  <a:gd name="T42" fmla="*/ 3145 w 20000"/>
                  <a:gd name="T43" fmla="*/ 19752 h 20000"/>
                  <a:gd name="T44" fmla="*/ 2823 w 20000"/>
                  <a:gd name="T45" fmla="*/ 19441 h 20000"/>
                  <a:gd name="T46" fmla="*/ 2823 w 20000"/>
                  <a:gd name="T47" fmla="*/ 18385 h 20000"/>
                  <a:gd name="T48" fmla="*/ 1129 w 20000"/>
                  <a:gd name="T49" fmla="*/ 17888 h 20000"/>
                  <a:gd name="T50" fmla="*/ 1129 w 20000"/>
                  <a:gd name="T51" fmla="*/ 17391 h 20000"/>
                  <a:gd name="T52" fmla="*/ 806 w 20000"/>
                  <a:gd name="T53" fmla="*/ 16894 h 20000"/>
                  <a:gd name="T54" fmla="*/ 806 w 20000"/>
                  <a:gd name="T55" fmla="*/ 16025 h 20000"/>
                  <a:gd name="T56" fmla="*/ 565 w 20000"/>
                  <a:gd name="T57" fmla="*/ 15528 h 20000"/>
                  <a:gd name="T58" fmla="*/ 242 w 20000"/>
                  <a:gd name="T59" fmla="*/ 15031 h 20000"/>
                  <a:gd name="T60" fmla="*/ 242 w 20000"/>
                  <a:gd name="T61" fmla="*/ 14658 h 20000"/>
                  <a:gd name="T62" fmla="*/ 0 w 20000"/>
                  <a:gd name="T63" fmla="*/ 14161 h 20000"/>
                  <a:gd name="T64" fmla="*/ 0 w 20000"/>
                  <a:gd name="T65" fmla="*/ 3230 h 20000"/>
                  <a:gd name="T66" fmla="*/ 242 w 20000"/>
                  <a:gd name="T67" fmla="*/ 3230 h 20000"/>
                  <a:gd name="T68" fmla="*/ 242 w 20000"/>
                  <a:gd name="T69" fmla="*/ 1863 h 20000"/>
                  <a:gd name="T70" fmla="*/ 2016 w 20000"/>
                  <a:gd name="T71" fmla="*/ 1863 h 20000"/>
                  <a:gd name="T72" fmla="*/ 2016 w 20000"/>
                  <a:gd name="T73" fmla="*/ 0 h 20000"/>
                  <a:gd name="T74" fmla="*/ 8306 w 20000"/>
                  <a:gd name="T75" fmla="*/ 0 h 20000"/>
                  <a:gd name="T76" fmla="*/ 10726 w 20000"/>
                  <a:gd name="T77" fmla="*/ 248 h 20000"/>
                  <a:gd name="T78" fmla="*/ 11290 w 20000"/>
                  <a:gd name="T79" fmla="*/ 248 h 20000"/>
                  <a:gd name="T80" fmla="*/ 11855 w 20000"/>
                  <a:gd name="T81" fmla="*/ 497 h 20000"/>
                  <a:gd name="T82" fmla="*/ 12984 w 20000"/>
                  <a:gd name="T83" fmla="*/ 497 h 20000"/>
                  <a:gd name="T84" fmla="*/ 13226 w 20000"/>
                  <a:gd name="T85" fmla="*/ 621 h 20000"/>
                  <a:gd name="T86" fmla="*/ 13871 w 20000"/>
                  <a:gd name="T87" fmla="*/ 994 h 20000"/>
                  <a:gd name="T88" fmla="*/ 14435 w 20000"/>
                  <a:gd name="T89" fmla="*/ 994 h 20000"/>
                  <a:gd name="T90" fmla="*/ 14758 w 20000"/>
                  <a:gd name="T91" fmla="*/ 1366 h 20000"/>
                  <a:gd name="T92" fmla="*/ 15887 w 20000"/>
                  <a:gd name="T93" fmla="*/ 1366 h 20000"/>
                  <a:gd name="T94" fmla="*/ 16210 w 20000"/>
                  <a:gd name="T95" fmla="*/ 1615 h 20000"/>
                  <a:gd name="T96" fmla="*/ 16452 w 20000"/>
                  <a:gd name="T97" fmla="*/ 1615 h 20000"/>
                  <a:gd name="T98" fmla="*/ 16452 w 20000"/>
                  <a:gd name="T99" fmla="*/ 2112 h 20000"/>
                  <a:gd name="T100" fmla="*/ 16774 w 20000"/>
                  <a:gd name="T101" fmla="*/ 2360 h 20000"/>
                  <a:gd name="T102" fmla="*/ 17903 w 20000"/>
                  <a:gd name="T103" fmla="*/ 2360 h 20000"/>
                  <a:gd name="T104" fmla="*/ 17903 w 20000"/>
                  <a:gd name="T105" fmla="*/ 2609 h 20000"/>
                  <a:gd name="T106" fmla="*/ 18226 w 20000"/>
                  <a:gd name="T107" fmla="*/ 2609 h 20000"/>
                  <a:gd name="T108" fmla="*/ 18226 w 20000"/>
                  <a:gd name="T109" fmla="*/ 2733 h 20000"/>
                  <a:gd name="T110" fmla="*/ 19194 w 20000"/>
                  <a:gd name="T111" fmla="*/ 2733 h 20000"/>
                  <a:gd name="T112" fmla="*/ 17581 w 20000"/>
                  <a:gd name="T113" fmla="*/ 34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81" y="3478"/>
                    </a:moveTo>
                    <a:lnTo>
                      <a:pt x="19919" y="2733"/>
                    </a:lnTo>
                    <a:lnTo>
                      <a:pt x="19919" y="16522"/>
                    </a:lnTo>
                    <a:lnTo>
                      <a:pt x="18871" y="17391"/>
                    </a:lnTo>
                    <a:lnTo>
                      <a:pt x="19194" y="17640"/>
                    </a:lnTo>
                    <a:lnTo>
                      <a:pt x="19194" y="17888"/>
                    </a:lnTo>
                    <a:lnTo>
                      <a:pt x="18871" y="17888"/>
                    </a:lnTo>
                    <a:lnTo>
                      <a:pt x="18548" y="18385"/>
                    </a:lnTo>
                    <a:lnTo>
                      <a:pt x="18226" y="18385"/>
                    </a:lnTo>
                    <a:lnTo>
                      <a:pt x="17903" y="18571"/>
                    </a:lnTo>
                    <a:lnTo>
                      <a:pt x="15403" y="18571"/>
                    </a:lnTo>
                    <a:lnTo>
                      <a:pt x="15081" y="18882"/>
                    </a:lnTo>
                    <a:lnTo>
                      <a:pt x="10081" y="18882"/>
                    </a:lnTo>
                    <a:lnTo>
                      <a:pt x="9758" y="19255"/>
                    </a:lnTo>
                    <a:lnTo>
                      <a:pt x="9274" y="19255"/>
                    </a:lnTo>
                    <a:lnTo>
                      <a:pt x="8952" y="19441"/>
                    </a:lnTo>
                    <a:lnTo>
                      <a:pt x="8710" y="19441"/>
                    </a:lnTo>
                    <a:lnTo>
                      <a:pt x="8306" y="19752"/>
                    </a:lnTo>
                    <a:lnTo>
                      <a:pt x="6452" y="19752"/>
                    </a:lnTo>
                    <a:lnTo>
                      <a:pt x="5806" y="19938"/>
                    </a:lnTo>
                    <a:lnTo>
                      <a:pt x="3468" y="19938"/>
                    </a:lnTo>
                    <a:lnTo>
                      <a:pt x="3145" y="19752"/>
                    </a:lnTo>
                    <a:lnTo>
                      <a:pt x="2823" y="19441"/>
                    </a:lnTo>
                    <a:lnTo>
                      <a:pt x="2823" y="18385"/>
                    </a:lnTo>
                    <a:lnTo>
                      <a:pt x="1129" y="17888"/>
                    </a:lnTo>
                    <a:lnTo>
                      <a:pt x="1129" y="17391"/>
                    </a:lnTo>
                    <a:lnTo>
                      <a:pt x="806" y="16894"/>
                    </a:lnTo>
                    <a:lnTo>
                      <a:pt x="806" y="16025"/>
                    </a:lnTo>
                    <a:lnTo>
                      <a:pt x="565" y="15528"/>
                    </a:lnTo>
                    <a:lnTo>
                      <a:pt x="242" y="15031"/>
                    </a:lnTo>
                    <a:lnTo>
                      <a:pt x="242" y="14658"/>
                    </a:lnTo>
                    <a:lnTo>
                      <a:pt x="0" y="14161"/>
                    </a:lnTo>
                    <a:lnTo>
                      <a:pt x="0" y="3230"/>
                    </a:lnTo>
                    <a:lnTo>
                      <a:pt x="242" y="3230"/>
                    </a:lnTo>
                    <a:lnTo>
                      <a:pt x="242" y="1863"/>
                    </a:lnTo>
                    <a:lnTo>
                      <a:pt x="2016" y="1863"/>
                    </a:lnTo>
                    <a:lnTo>
                      <a:pt x="2016" y="0"/>
                    </a:lnTo>
                    <a:lnTo>
                      <a:pt x="8306" y="0"/>
                    </a:lnTo>
                    <a:lnTo>
                      <a:pt x="10726" y="248"/>
                    </a:lnTo>
                    <a:lnTo>
                      <a:pt x="11290" y="248"/>
                    </a:lnTo>
                    <a:lnTo>
                      <a:pt x="11855" y="497"/>
                    </a:lnTo>
                    <a:lnTo>
                      <a:pt x="12984" y="497"/>
                    </a:lnTo>
                    <a:lnTo>
                      <a:pt x="13226" y="621"/>
                    </a:lnTo>
                    <a:lnTo>
                      <a:pt x="13871" y="994"/>
                    </a:lnTo>
                    <a:lnTo>
                      <a:pt x="14435" y="994"/>
                    </a:lnTo>
                    <a:lnTo>
                      <a:pt x="14758" y="1366"/>
                    </a:lnTo>
                    <a:lnTo>
                      <a:pt x="15887" y="1366"/>
                    </a:lnTo>
                    <a:lnTo>
                      <a:pt x="16210" y="1615"/>
                    </a:lnTo>
                    <a:lnTo>
                      <a:pt x="16452" y="1615"/>
                    </a:lnTo>
                    <a:lnTo>
                      <a:pt x="16452" y="2112"/>
                    </a:lnTo>
                    <a:lnTo>
                      <a:pt x="16774" y="2360"/>
                    </a:lnTo>
                    <a:lnTo>
                      <a:pt x="17903" y="2360"/>
                    </a:lnTo>
                    <a:lnTo>
                      <a:pt x="17903" y="2609"/>
                    </a:lnTo>
                    <a:lnTo>
                      <a:pt x="18226" y="2609"/>
                    </a:lnTo>
                    <a:lnTo>
                      <a:pt x="18226" y="2733"/>
                    </a:lnTo>
                    <a:lnTo>
                      <a:pt x="19194" y="2733"/>
                    </a:lnTo>
                    <a:lnTo>
                      <a:pt x="17581" y="347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3" name="Freeform 123"/>
              <p:cNvSpPr>
                <a:spLocks/>
              </p:cNvSpPr>
              <p:nvPr/>
            </p:nvSpPr>
            <p:spPr bwMode="auto">
              <a:xfrm>
                <a:off x="3105" y="2205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4" name="Freeform 124"/>
              <p:cNvSpPr>
                <a:spLocks/>
              </p:cNvSpPr>
              <p:nvPr/>
            </p:nvSpPr>
            <p:spPr bwMode="auto">
              <a:xfrm>
                <a:off x="2793" y="2424"/>
                <a:ext cx="62" cy="118"/>
              </a:xfrm>
              <a:custGeom>
                <a:avLst/>
                <a:gdLst>
                  <a:gd name="T0" fmla="*/ 18981 w 20000"/>
                  <a:gd name="T1" fmla="*/ 1288 h 20000"/>
                  <a:gd name="T2" fmla="*/ 19873 w 20000"/>
                  <a:gd name="T3" fmla="*/ 1017 h 20000"/>
                  <a:gd name="T4" fmla="*/ 19873 w 20000"/>
                  <a:gd name="T5" fmla="*/ 12814 h 20000"/>
                  <a:gd name="T6" fmla="*/ 19490 w 20000"/>
                  <a:gd name="T7" fmla="*/ 13288 h 20000"/>
                  <a:gd name="T8" fmla="*/ 19108 w 20000"/>
                  <a:gd name="T9" fmla="*/ 14441 h 20000"/>
                  <a:gd name="T10" fmla="*/ 18217 w 20000"/>
                  <a:gd name="T11" fmla="*/ 15661 h 20000"/>
                  <a:gd name="T12" fmla="*/ 17834 w 20000"/>
                  <a:gd name="T13" fmla="*/ 16949 h 20000"/>
                  <a:gd name="T14" fmla="*/ 16943 w 20000"/>
                  <a:gd name="T15" fmla="*/ 17288 h 20000"/>
                  <a:gd name="T16" fmla="*/ 16561 w 20000"/>
                  <a:gd name="T17" fmla="*/ 17695 h 20000"/>
                  <a:gd name="T18" fmla="*/ 15287 w 20000"/>
                  <a:gd name="T19" fmla="*/ 18305 h 20000"/>
                  <a:gd name="T20" fmla="*/ 14522 w 20000"/>
                  <a:gd name="T21" fmla="*/ 18305 h 20000"/>
                  <a:gd name="T22" fmla="*/ 14140 w 20000"/>
                  <a:gd name="T23" fmla="*/ 18780 h 20000"/>
                  <a:gd name="T24" fmla="*/ 14522 w 20000"/>
                  <a:gd name="T25" fmla="*/ 18983 h 20000"/>
                  <a:gd name="T26" fmla="*/ 14140 w 20000"/>
                  <a:gd name="T27" fmla="*/ 19119 h 20000"/>
                  <a:gd name="T28" fmla="*/ 12866 w 20000"/>
                  <a:gd name="T29" fmla="*/ 19119 h 20000"/>
                  <a:gd name="T30" fmla="*/ 12866 w 20000"/>
                  <a:gd name="T31" fmla="*/ 19525 h 20000"/>
                  <a:gd name="T32" fmla="*/ 12484 w 20000"/>
                  <a:gd name="T33" fmla="*/ 19525 h 20000"/>
                  <a:gd name="T34" fmla="*/ 11975 w 20000"/>
                  <a:gd name="T35" fmla="*/ 19797 h 20000"/>
                  <a:gd name="T36" fmla="*/ 11210 w 20000"/>
                  <a:gd name="T37" fmla="*/ 19932 h 20000"/>
                  <a:gd name="T38" fmla="*/ 1656 w 20000"/>
                  <a:gd name="T39" fmla="*/ 19932 h 20000"/>
                  <a:gd name="T40" fmla="*/ 1656 w 20000"/>
                  <a:gd name="T41" fmla="*/ 19797 h 20000"/>
                  <a:gd name="T42" fmla="*/ 1274 w 20000"/>
                  <a:gd name="T43" fmla="*/ 19525 h 20000"/>
                  <a:gd name="T44" fmla="*/ 1274 w 20000"/>
                  <a:gd name="T45" fmla="*/ 18508 h 20000"/>
                  <a:gd name="T46" fmla="*/ 892 w 20000"/>
                  <a:gd name="T47" fmla="*/ 18102 h 20000"/>
                  <a:gd name="T48" fmla="*/ 892 w 20000"/>
                  <a:gd name="T49" fmla="*/ 17966 h 20000"/>
                  <a:gd name="T50" fmla="*/ 382 w 20000"/>
                  <a:gd name="T51" fmla="*/ 17559 h 20000"/>
                  <a:gd name="T52" fmla="*/ 382 w 20000"/>
                  <a:gd name="T53" fmla="*/ 17085 h 20000"/>
                  <a:gd name="T54" fmla="*/ 0 w 20000"/>
                  <a:gd name="T55" fmla="*/ 16949 h 20000"/>
                  <a:gd name="T56" fmla="*/ 0 w 20000"/>
                  <a:gd name="T57" fmla="*/ 2034 h 20000"/>
                  <a:gd name="T58" fmla="*/ 382 w 20000"/>
                  <a:gd name="T59" fmla="*/ 1898 h 20000"/>
                  <a:gd name="T60" fmla="*/ 382 w 20000"/>
                  <a:gd name="T61" fmla="*/ 1627 h 20000"/>
                  <a:gd name="T62" fmla="*/ 892 w 20000"/>
                  <a:gd name="T63" fmla="*/ 1492 h 20000"/>
                  <a:gd name="T64" fmla="*/ 892 w 20000"/>
                  <a:gd name="T65" fmla="*/ 1220 h 20000"/>
                  <a:gd name="T66" fmla="*/ 1656 w 20000"/>
                  <a:gd name="T67" fmla="*/ 1220 h 20000"/>
                  <a:gd name="T68" fmla="*/ 1656 w 20000"/>
                  <a:gd name="T69" fmla="*/ 814 h 20000"/>
                  <a:gd name="T70" fmla="*/ 2038 w 20000"/>
                  <a:gd name="T71" fmla="*/ 610 h 20000"/>
                  <a:gd name="T72" fmla="*/ 2548 w 20000"/>
                  <a:gd name="T73" fmla="*/ 610 h 20000"/>
                  <a:gd name="T74" fmla="*/ 2548 w 20000"/>
                  <a:gd name="T75" fmla="*/ 203 h 20000"/>
                  <a:gd name="T76" fmla="*/ 2930 w 20000"/>
                  <a:gd name="T77" fmla="*/ 0 h 20000"/>
                  <a:gd name="T78" fmla="*/ 14522 w 20000"/>
                  <a:gd name="T79" fmla="*/ 0 h 20000"/>
                  <a:gd name="T80" fmla="*/ 14522 w 20000"/>
                  <a:gd name="T81" fmla="*/ 203 h 20000"/>
                  <a:gd name="T82" fmla="*/ 14904 w 20000"/>
                  <a:gd name="T83" fmla="*/ 203 h 20000"/>
                  <a:gd name="T84" fmla="*/ 14904 w 20000"/>
                  <a:gd name="T85" fmla="*/ 475 h 20000"/>
                  <a:gd name="T86" fmla="*/ 15287 w 20000"/>
                  <a:gd name="T87" fmla="*/ 475 h 20000"/>
                  <a:gd name="T88" fmla="*/ 15287 w 20000"/>
                  <a:gd name="T89" fmla="*/ 610 h 20000"/>
                  <a:gd name="T90" fmla="*/ 16943 w 20000"/>
                  <a:gd name="T91" fmla="*/ 610 h 20000"/>
                  <a:gd name="T92" fmla="*/ 16943 w 20000"/>
                  <a:gd name="T93" fmla="*/ 814 h 20000"/>
                  <a:gd name="T94" fmla="*/ 19108 w 20000"/>
                  <a:gd name="T95" fmla="*/ 814 h 20000"/>
                  <a:gd name="T96" fmla="*/ 19108 w 20000"/>
                  <a:gd name="T97" fmla="*/ 1017 h 20000"/>
                  <a:gd name="T98" fmla="*/ 19490 w 20000"/>
                  <a:gd name="T99" fmla="*/ 1017 h 20000"/>
                  <a:gd name="T100" fmla="*/ 18981 w 20000"/>
                  <a:gd name="T101" fmla="*/ 128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81" y="1288"/>
                    </a:moveTo>
                    <a:lnTo>
                      <a:pt x="19873" y="1017"/>
                    </a:lnTo>
                    <a:lnTo>
                      <a:pt x="19873" y="12814"/>
                    </a:lnTo>
                    <a:lnTo>
                      <a:pt x="19490" y="13288"/>
                    </a:lnTo>
                    <a:lnTo>
                      <a:pt x="19108" y="14441"/>
                    </a:lnTo>
                    <a:lnTo>
                      <a:pt x="18217" y="15661"/>
                    </a:lnTo>
                    <a:lnTo>
                      <a:pt x="17834" y="16949"/>
                    </a:lnTo>
                    <a:lnTo>
                      <a:pt x="16943" y="17288"/>
                    </a:lnTo>
                    <a:lnTo>
                      <a:pt x="16561" y="17695"/>
                    </a:lnTo>
                    <a:lnTo>
                      <a:pt x="15287" y="18305"/>
                    </a:lnTo>
                    <a:lnTo>
                      <a:pt x="14522" y="18305"/>
                    </a:lnTo>
                    <a:lnTo>
                      <a:pt x="14140" y="18780"/>
                    </a:lnTo>
                    <a:lnTo>
                      <a:pt x="14522" y="18983"/>
                    </a:lnTo>
                    <a:lnTo>
                      <a:pt x="14140" y="19119"/>
                    </a:lnTo>
                    <a:lnTo>
                      <a:pt x="12866" y="19119"/>
                    </a:lnTo>
                    <a:lnTo>
                      <a:pt x="12866" y="19525"/>
                    </a:lnTo>
                    <a:lnTo>
                      <a:pt x="12484" y="19525"/>
                    </a:lnTo>
                    <a:lnTo>
                      <a:pt x="11975" y="19797"/>
                    </a:lnTo>
                    <a:lnTo>
                      <a:pt x="11210" y="19932"/>
                    </a:lnTo>
                    <a:lnTo>
                      <a:pt x="1656" y="19932"/>
                    </a:lnTo>
                    <a:lnTo>
                      <a:pt x="1656" y="19797"/>
                    </a:lnTo>
                    <a:lnTo>
                      <a:pt x="1274" y="19525"/>
                    </a:lnTo>
                    <a:lnTo>
                      <a:pt x="1274" y="18508"/>
                    </a:lnTo>
                    <a:lnTo>
                      <a:pt x="892" y="18102"/>
                    </a:lnTo>
                    <a:lnTo>
                      <a:pt x="892" y="17966"/>
                    </a:lnTo>
                    <a:lnTo>
                      <a:pt x="382" y="17559"/>
                    </a:lnTo>
                    <a:lnTo>
                      <a:pt x="382" y="17085"/>
                    </a:lnTo>
                    <a:lnTo>
                      <a:pt x="0" y="16949"/>
                    </a:lnTo>
                    <a:lnTo>
                      <a:pt x="0" y="2034"/>
                    </a:lnTo>
                    <a:lnTo>
                      <a:pt x="382" y="1898"/>
                    </a:lnTo>
                    <a:lnTo>
                      <a:pt x="382" y="1627"/>
                    </a:lnTo>
                    <a:lnTo>
                      <a:pt x="892" y="1492"/>
                    </a:lnTo>
                    <a:lnTo>
                      <a:pt x="892" y="1220"/>
                    </a:lnTo>
                    <a:lnTo>
                      <a:pt x="1656" y="1220"/>
                    </a:lnTo>
                    <a:lnTo>
                      <a:pt x="1656" y="814"/>
                    </a:lnTo>
                    <a:lnTo>
                      <a:pt x="2038" y="610"/>
                    </a:lnTo>
                    <a:lnTo>
                      <a:pt x="2548" y="610"/>
                    </a:lnTo>
                    <a:lnTo>
                      <a:pt x="2548" y="203"/>
                    </a:lnTo>
                    <a:lnTo>
                      <a:pt x="2930" y="0"/>
                    </a:lnTo>
                    <a:lnTo>
                      <a:pt x="14522" y="0"/>
                    </a:lnTo>
                    <a:lnTo>
                      <a:pt x="14522" y="203"/>
                    </a:lnTo>
                    <a:lnTo>
                      <a:pt x="14904" y="203"/>
                    </a:lnTo>
                    <a:lnTo>
                      <a:pt x="14904" y="475"/>
                    </a:lnTo>
                    <a:lnTo>
                      <a:pt x="15287" y="475"/>
                    </a:lnTo>
                    <a:lnTo>
                      <a:pt x="15287" y="610"/>
                    </a:lnTo>
                    <a:lnTo>
                      <a:pt x="16943" y="610"/>
                    </a:lnTo>
                    <a:lnTo>
                      <a:pt x="16943" y="814"/>
                    </a:lnTo>
                    <a:lnTo>
                      <a:pt x="19108" y="814"/>
                    </a:lnTo>
                    <a:lnTo>
                      <a:pt x="19108" y="1017"/>
                    </a:lnTo>
                    <a:lnTo>
                      <a:pt x="19490" y="1017"/>
                    </a:lnTo>
                    <a:lnTo>
                      <a:pt x="18981" y="128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5" name="Freeform 125"/>
              <p:cNvSpPr>
                <a:spLocks/>
              </p:cNvSpPr>
              <p:nvPr/>
            </p:nvSpPr>
            <p:spPr bwMode="auto">
              <a:xfrm>
                <a:off x="2699" y="2387"/>
                <a:ext cx="125" cy="147"/>
              </a:xfrm>
              <a:custGeom>
                <a:avLst/>
                <a:gdLst>
                  <a:gd name="T0" fmla="*/ 19936 w 20000"/>
                  <a:gd name="T1" fmla="*/ 8556 h 20000"/>
                  <a:gd name="T2" fmla="*/ 19936 w 20000"/>
                  <a:gd name="T3" fmla="*/ 14223 h 20000"/>
                  <a:gd name="T4" fmla="*/ 18147 w 20000"/>
                  <a:gd name="T5" fmla="*/ 19946 h 20000"/>
                  <a:gd name="T6" fmla="*/ 15016 w 20000"/>
                  <a:gd name="T7" fmla="*/ 18747 h 20000"/>
                  <a:gd name="T8" fmla="*/ 10927 w 20000"/>
                  <a:gd name="T9" fmla="*/ 18638 h 20000"/>
                  <a:gd name="T10" fmla="*/ 9137 w 20000"/>
                  <a:gd name="T11" fmla="*/ 18638 h 20000"/>
                  <a:gd name="T12" fmla="*/ 8051 w 20000"/>
                  <a:gd name="T13" fmla="*/ 18638 h 20000"/>
                  <a:gd name="T14" fmla="*/ 5495 w 20000"/>
                  <a:gd name="T15" fmla="*/ 18638 h 20000"/>
                  <a:gd name="T16" fmla="*/ 703 w 20000"/>
                  <a:gd name="T17" fmla="*/ 19946 h 20000"/>
                  <a:gd name="T18" fmla="*/ 511 w 20000"/>
                  <a:gd name="T19" fmla="*/ 19074 h 20000"/>
                  <a:gd name="T20" fmla="*/ 319 w 20000"/>
                  <a:gd name="T21" fmla="*/ 14332 h 20000"/>
                  <a:gd name="T22" fmla="*/ 0 w 20000"/>
                  <a:gd name="T23" fmla="*/ 9264 h 20000"/>
                  <a:gd name="T24" fmla="*/ 192 w 20000"/>
                  <a:gd name="T25" fmla="*/ 8065 h 20000"/>
                  <a:gd name="T26" fmla="*/ 895 w 20000"/>
                  <a:gd name="T27" fmla="*/ 7193 h 20000"/>
                  <a:gd name="T28" fmla="*/ 1853 w 20000"/>
                  <a:gd name="T29" fmla="*/ 6267 h 20000"/>
                  <a:gd name="T30" fmla="*/ 2045 w 20000"/>
                  <a:gd name="T31" fmla="*/ 5995 h 20000"/>
                  <a:gd name="T32" fmla="*/ 3514 w 20000"/>
                  <a:gd name="T33" fmla="*/ 5395 h 20000"/>
                  <a:gd name="T34" fmla="*/ 5751 w 20000"/>
                  <a:gd name="T35" fmla="*/ 4796 h 20000"/>
                  <a:gd name="T36" fmla="*/ 6965 w 20000"/>
                  <a:gd name="T37" fmla="*/ 4469 h 20000"/>
                  <a:gd name="T38" fmla="*/ 7668 w 20000"/>
                  <a:gd name="T39" fmla="*/ 4196 h 20000"/>
                  <a:gd name="T40" fmla="*/ 9201 w 20000"/>
                  <a:gd name="T41" fmla="*/ 3924 h 20000"/>
                  <a:gd name="T42" fmla="*/ 9585 w 20000"/>
                  <a:gd name="T43" fmla="*/ 3597 h 20000"/>
                  <a:gd name="T44" fmla="*/ 9712 w 20000"/>
                  <a:gd name="T45" fmla="*/ 2997 h 20000"/>
                  <a:gd name="T46" fmla="*/ 10543 w 20000"/>
                  <a:gd name="T47" fmla="*/ 2725 h 20000"/>
                  <a:gd name="T48" fmla="*/ 10927 w 20000"/>
                  <a:gd name="T49" fmla="*/ 2452 h 20000"/>
                  <a:gd name="T50" fmla="*/ 12013 w 20000"/>
                  <a:gd name="T51" fmla="*/ 1253 h 20000"/>
                  <a:gd name="T52" fmla="*/ 13163 w 20000"/>
                  <a:gd name="T53" fmla="*/ 926 h 20000"/>
                  <a:gd name="T54" fmla="*/ 14569 w 20000"/>
                  <a:gd name="T55" fmla="*/ 0 h 20000"/>
                  <a:gd name="T56" fmla="*/ 16166 w 20000"/>
                  <a:gd name="T57" fmla="*/ 1853 h 20000"/>
                  <a:gd name="T58" fmla="*/ 16869 w 20000"/>
                  <a:gd name="T59" fmla="*/ 2125 h 20000"/>
                  <a:gd name="T60" fmla="*/ 17252 w 20000"/>
                  <a:gd name="T61" fmla="*/ 2452 h 20000"/>
                  <a:gd name="T62" fmla="*/ 17636 w 20000"/>
                  <a:gd name="T63" fmla="*/ 2725 h 20000"/>
                  <a:gd name="T64" fmla="*/ 18211 w 20000"/>
                  <a:gd name="T65" fmla="*/ 2997 h 20000"/>
                  <a:gd name="T66" fmla="*/ 18403 w 20000"/>
                  <a:gd name="T67" fmla="*/ 3324 h 20000"/>
                  <a:gd name="T68" fmla="*/ 18594 w 20000"/>
                  <a:gd name="T69" fmla="*/ 3597 h 20000"/>
                  <a:gd name="T70" fmla="*/ 18978 w 20000"/>
                  <a:gd name="T71" fmla="*/ 3924 h 20000"/>
                  <a:gd name="T72" fmla="*/ 19105 w 20000"/>
                  <a:gd name="T73" fmla="*/ 4469 h 20000"/>
                  <a:gd name="T74" fmla="*/ 19297 w 20000"/>
                  <a:gd name="T75" fmla="*/ 5068 h 20000"/>
                  <a:gd name="T76" fmla="*/ 19489 w 20000"/>
                  <a:gd name="T77" fmla="*/ 5395 h 20000"/>
                  <a:gd name="T78" fmla="*/ 19681 w 20000"/>
                  <a:gd name="T79" fmla="*/ 5995 h 20000"/>
                  <a:gd name="T80" fmla="*/ 19681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81" y="7193"/>
                    </a:moveTo>
                    <a:lnTo>
                      <a:pt x="19936" y="8556"/>
                    </a:lnTo>
                    <a:lnTo>
                      <a:pt x="19872" y="10409"/>
                    </a:lnTo>
                    <a:lnTo>
                      <a:pt x="19936" y="14223"/>
                    </a:lnTo>
                    <a:lnTo>
                      <a:pt x="19936" y="17112"/>
                    </a:lnTo>
                    <a:lnTo>
                      <a:pt x="18147" y="19946"/>
                    </a:lnTo>
                    <a:lnTo>
                      <a:pt x="16358" y="19946"/>
                    </a:lnTo>
                    <a:lnTo>
                      <a:pt x="15016" y="18747"/>
                    </a:lnTo>
                    <a:lnTo>
                      <a:pt x="12780" y="18638"/>
                    </a:lnTo>
                    <a:lnTo>
                      <a:pt x="10927" y="18638"/>
                    </a:lnTo>
                    <a:lnTo>
                      <a:pt x="9137" y="18638"/>
                    </a:lnTo>
                    <a:lnTo>
                      <a:pt x="8051" y="18638"/>
                    </a:lnTo>
                    <a:lnTo>
                      <a:pt x="6965" y="18474"/>
                    </a:lnTo>
                    <a:lnTo>
                      <a:pt x="5495" y="18638"/>
                    </a:lnTo>
                    <a:lnTo>
                      <a:pt x="2620" y="19673"/>
                    </a:lnTo>
                    <a:lnTo>
                      <a:pt x="703" y="19946"/>
                    </a:lnTo>
                    <a:lnTo>
                      <a:pt x="511" y="19619"/>
                    </a:lnTo>
                    <a:lnTo>
                      <a:pt x="511" y="19074"/>
                    </a:lnTo>
                    <a:lnTo>
                      <a:pt x="319" y="16730"/>
                    </a:lnTo>
                    <a:lnTo>
                      <a:pt x="319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2" y="8992"/>
                    </a:lnTo>
                    <a:lnTo>
                      <a:pt x="192" y="8065"/>
                    </a:lnTo>
                    <a:lnTo>
                      <a:pt x="511" y="7793"/>
                    </a:lnTo>
                    <a:lnTo>
                      <a:pt x="895" y="7193"/>
                    </a:lnTo>
                    <a:lnTo>
                      <a:pt x="1661" y="6594"/>
                    </a:lnTo>
                    <a:lnTo>
                      <a:pt x="1853" y="6267"/>
                    </a:lnTo>
                    <a:lnTo>
                      <a:pt x="1853" y="5995"/>
                    </a:lnTo>
                    <a:lnTo>
                      <a:pt x="2045" y="5995"/>
                    </a:lnTo>
                    <a:lnTo>
                      <a:pt x="2428" y="5668"/>
                    </a:lnTo>
                    <a:lnTo>
                      <a:pt x="3514" y="5395"/>
                    </a:lnTo>
                    <a:lnTo>
                      <a:pt x="4665" y="5395"/>
                    </a:lnTo>
                    <a:lnTo>
                      <a:pt x="5751" y="4796"/>
                    </a:lnTo>
                    <a:lnTo>
                      <a:pt x="6965" y="4796"/>
                    </a:lnTo>
                    <a:lnTo>
                      <a:pt x="6965" y="4469"/>
                    </a:lnTo>
                    <a:lnTo>
                      <a:pt x="7284" y="4469"/>
                    </a:lnTo>
                    <a:lnTo>
                      <a:pt x="7668" y="4196"/>
                    </a:lnTo>
                    <a:lnTo>
                      <a:pt x="8818" y="4196"/>
                    </a:lnTo>
                    <a:lnTo>
                      <a:pt x="9201" y="3924"/>
                    </a:lnTo>
                    <a:lnTo>
                      <a:pt x="9329" y="3597"/>
                    </a:lnTo>
                    <a:lnTo>
                      <a:pt x="9585" y="3597"/>
                    </a:lnTo>
                    <a:lnTo>
                      <a:pt x="9585" y="3324"/>
                    </a:lnTo>
                    <a:lnTo>
                      <a:pt x="9712" y="2997"/>
                    </a:lnTo>
                    <a:lnTo>
                      <a:pt x="10096" y="2997"/>
                    </a:lnTo>
                    <a:lnTo>
                      <a:pt x="10543" y="2725"/>
                    </a:lnTo>
                    <a:lnTo>
                      <a:pt x="10735" y="2452"/>
                    </a:lnTo>
                    <a:lnTo>
                      <a:pt x="10927" y="2452"/>
                    </a:lnTo>
                    <a:lnTo>
                      <a:pt x="11246" y="1853"/>
                    </a:lnTo>
                    <a:lnTo>
                      <a:pt x="12013" y="1253"/>
                    </a:lnTo>
                    <a:lnTo>
                      <a:pt x="13866" y="763"/>
                    </a:lnTo>
                    <a:lnTo>
                      <a:pt x="13163" y="926"/>
                    </a:lnTo>
                    <a:lnTo>
                      <a:pt x="14569" y="0"/>
                    </a:lnTo>
                    <a:lnTo>
                      <a:pt x="15911" y="1253"/>
                    </a:lnTo>
                    <a:lnTo>
                      <a:pt x="16166" y="1853"/>
                    </a:lnTo>
                    <a:lnTo>
                      <a:pt x="16869" y="1853"/>
                    </a:lnTo>
                    <a:lnTo>
                      <a:pt x="16869" y="2125"/>
                    </a:lnTo>
                    <a:lnTo>
                      <a:pt x="17061" y="2125"/>
                    </a:lnTo>
                    <a:lnTo>
                      <a:pt x="17252" y="2452"/>
                    </a:lnTo>
                    <a:lnTo>
                      <a:pt x="17444" y="2452"/>
                    </a:lnTo>
                    <a:lnTo>
                      <a:pt x="17636" y="2725"/>
                    </a:lnTo>
                    <a:lnTo>
                      <a:pt x="18019" y="2725"/>
                    </a:lnTo>
                    <a:lnTo>
                      <a:pt x="18211" y="2997"/>
                    </a:lnTo>
                    <a:lnTo>
                      <a:pt x="18403" y="2997"/>
                    </a:lnTo>
                    <a:lnTo>
                      <a:pt x="18403" y="3324"/>
                    </a:lnTo>
                    <a:lnTo>
                      <a:pt x="18594" y="3324"/>
                    </a:lnTo>
                    <a:lnTo>
                      <a:pt x="18594" y="3597"/>
                    </a:lnTo>
                    <a:lnTo>
                      <a:pt x="18722" y="3924"/>
                    </a:lnTo>
                    <a:lnTo>
                      <a:pt x="18978" y="3924"/>
                    </a:lnTo>
                    <a:lnTo>
                      <a:pt x="18978" y="4469"/>
                    </a:lnTo>
                    <a:lnTo>
                      <a:pt x="19105" y="4469"/>
                    </a:lnTo>
                    <a:lnTo>
                      <a:pt x="19105" y="5068"/>
                    </a:lnTo>
                    <a:lnTo>
                      <a:pt x="19297" y="5068"/>
                    </a:lnTo>
                    <a:lnTo>
                      <a:pt x="19297" y="5395"/>
                    </a:lnTo>
                    <a:lnTo>
                      <a:pt x="19489" y="5395"/>
                    </a:lnTo>
                    <a:lnTo>
                      <a:pt x="19489" y="5995"/>
                    </a:lnTo>
                    <a:lnTo>
                      <a:pt x="19681" y="5995"/>
                    </a:lnTo>
                    <a:lnTo>
                      <a:pt x="19681" y="719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6" name="Freeform 126"/>
              <p:cNvSpPr>
                <a:spLocks/>
              </p:cNvSpPr>
              <p:nvPr/>
            </p:nvSpPr>
            <p:spPr bwMode="auto">
              <a:xfrm>
                <a:off x="2480" y="2387"/>
                <a:ext cx="126" cy="147"/>
              </a:xfrm>
              <a:custGeom>
                <a:avLst/>
                <a:gdLst>
                  <a:gd name="T0" fmla="*/ 11374 w 20000"/>
                  <a:gd name="T1" fmla="*/ 0 h 20000"/>
                  <a:gd name="T2" fmla="*/ 5751 w 20000"/>
                  <a:gd name="T3" fmla="*/ 0 h 20000"/>
                  <a:gd name="T4" fmla="*/ 0 w 20000"/>
                  <a:gd name="T5" fmla="*/ 1798 h 20000"/>
                  <a:gd name="T6" fmla="*/ 1150 w 20000"/>
                  <a:gd name="T7" fmla="*/ 4959 h 20000"/>
                  <a:gd name="T8" fmla="*/ 1342 w 20000"/>
                  <a:gd name="T9" fmla="*/ 8992 h 20000"/>
                  <a:gd name="T10" fmla="*/ 1342 w 20000"/>
                  <a:gd name="T11" fmla="*/ 10790 h 20000"/>
                  <a:gd name="T12" fmla="*/ 1342 w 20000"/>
                  <a:gd name="T13" fmla="*/ 11935 h 20000"/>
                  <a:gd name="T14" fmla="*/ 1342 w 20000"/>
                  <a:gd name="T15" fmla="*/ 14441 h 20000"/>
                  <a:gd name="T16" fmla="*/ 0 w 20000"/>
                  <a:gd name="T17" fmla="*/ 19237 h 20000"/>
                  <a:gd name="T18" fmla="*/ 895 w 20000"/>
                  <a:gd name="T19" fmla="*/ 19401 h 20000"/>
                  <a:gd name="T20" fmla="*/ 5687 w 20000"/>
                  <a:gd name="T21" fmla="*/ 19619 h 20000"/>
                  <a:gd name="T22" fmla="*/ 10735 w 20000"/>
                  <a:gd name="T23" fmla="*/ 19946 h 20000"/>
                  <a:gd name="T24" fmla="*/ 11885 w 20000"/>
                  <a:gd name="T25" fmla="*/ 19782 h 20000"/>
                  <a:gd name="T26" fmla="*/ 12843 w 20000"/>
                  <a:gd name="T27" fmla="*/ 19074 h 20000"/>
                  <a:gd name="T28" fmla="*/ 13674 w 20000"/>
                  <a:gd name="T29" fmla="*/ 18093 h 20000"/>
                  <a:gd name="T30" fmla="*/ 13994 w 20000"/>
                  <a:gd name="T31" fmla="*/ 17929 h 20000"/>
                  <a:gd name="T32" fmla="*/ 14569 w 20000"/>
                  <a:gd name="T33" fmla="*/ 16403 h 20000"/>
                  <a:gd name="T34" fmla="*/ 15144 w 20000"/>
                  <a:gd name="T35" fmla="*/ 14169 h 20000"/>
                  <a:gd name="T36" fmla="*/ 15463 w 20000"/>
                  <a:gd name="T37" fmla="*/ 13025 h 20000"/>
                  <a:gd name="T38" fmla="*/ 15783 w 20000"/>
                  <a:gd name="T39" fmla="*/ 12262 h 20000"/>
                  <a:gd name="T40" fmla="*/ 16038 w 20000"/>
                  <a:gd name="T41" fmla="*/ 10790 h 20000"/>
                  <a:gd name="T42" fmla="*/ 16358 w 20000"/>
                  <a:gd name="T43" fmla="*/ 10409 h 20000"/>
                  <a:gd name="T44" fmla="*/ 16997 w 20000"/>
                  <a:gd name="T45" fmla="*/ 10191 h 20000"/>
                  <a:gd name="T46" fmla="*/ 17252 w 20000"/>
                  <a:gd name="T47" fmla="*/ 9482 h 20000"/>
                  <a:gd name="T48" fmla="*/ 17572 w 20000"/>
                  <a:gd name="T49" fmla="*/ 9046 h 20000"/>
                  <a:gd name="T50" fmla="*/ 18722 w 20000"/>
                  <a:gd name="T51" fmla="*/ 7902 h 20000"/>
                  <a:gd name="T52" fmla="*/ 19042 w 20000"/>
                  <a:gd name="T53" fmla="*/ 6812 h 20000"/>
                  <a:gd name="T54" fmla="*/ 19936 w 20000"/>
                  <a:gd name="T55" fmla="*/ 5395 h 20000"/>
                  <a:gd name="T56" fmla="*/ 18147 w 20000"/>
                  <a:gd name="T57" fmla="*/ 3869 h 20000"/>
                  <a:gd name="T58" fmla="*/ 17827 w 20000"/>
                  <a:gd name="T59" fmla="*/ 3052 h 20000"/>
                  <a:gd name="T60" fmla="*/ 17572 w 20000"/>
                  <a:gd name="T61" fmla="*/ 2725 h 20000"/>
                  <a:gd name="T62" fmla="*/ 17252 w 20000"/>
                  <a:gd name="T63" fmla="*/ 2343 h 20000"/>
                  <a:gd name="T64" fmla="*/ 16997 w 20000"/>
                  <a:gd name="T65" fmla="*/ 1798 h 20000"/>
                  <a:gd name="T66" fmla="*/ 16613 w 20000"/>
                  <a:gd name="T67" fmla="*/ 1580 h 20000"/>
                  <a:gd name="T68" fmla="*/ 16358 w 20000"/>
                  <a:gd name="T69" fmla="*/ 1362 h 20000"/>
                  <a:gd name="T70" fmla="*/ 16038 w 20000"/>
                  <a:gd name="T71" fmla="*/ 981 h 20000"/>
                  <a:gd name="T72" fmla="*/ 15463 w 20000"/>
                  <a:gd name="T73" fmla="*/ 817 h 20000"/>
                  <a:gd name="T74" fmla="*/ 14888 w 20000"/>
                  <a:gd name="T75" fmla="*/ 654 h 20000"/>
                  <a:gd name="T76" fmla="*/ 14569 w 20000"/>
                  <a:gd name="T77" fmla="*/ 436 h 20000"/>
                  <a:gd name="T78" fmla="*/ 13994 w 20000"/>
                  <a:gd name="T79" fmla="*/ 218 h 20000"/>
                  <a:gd name="T80" fmla="*/ 12843 w 20000"/>
                  <a:gd name="T81" fmla="*/ 21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43" y="218"/>
                    </a:moveTo>
                    <a:lnTo>
                      <a:pt x="11374" y="0"/>
                    </a:lnTo>
                    <a:lnTo>
                      <a:pt x="9585" y="109"/>
                    </a:lnTo>
                    <a:lnTo>
                      <a:pt x="5751" y="0"/>
                    </a:lnTo>
                    <a:lnTo>
                      <a:pt x="2812" y="0"/>
                    </a:lnTo>
                    <a:lnTo>
                      <a:pt x="0" y="1798"/>
                    </a:lnTo>
                    <a:lnTo>
                      <a:pt x="0" y="3597"/>
                    </a:lnTo>
                    <a:lnTo>
                      <a:pt x="1150" y="4959"/>
                    </a:lnTo>
                    <a:lnTo>
                      <a:pt x="1342" y="7248"/>
                    </a:lnTo>
                    <a:lnTo>
                      <a:pt x="1342" y="8992"/>
                    </a:lnTo>
                    <a:lnTo>
                      <a:pt x="1342" y="10790"/>
                    </a:lnTo>
                    <a:lnTo>
                      <a:pt x="1342" y="11935"/>
                    </a:lnTo>
                    <a:lnTo>
                      <a:pt x="1470" y="13025"/>
                    </a:lnTo>
                    <a:lnTo>
                      <a:pt x="1342" y="14441"/>
                    </a:lnTo>
                    <a:lnTo>
                      <a:pt x="319" y="17330"/>
                    </a:lnTo>
                    <a:lnTo>
                      <a:pt x="0" y="19237"/>
                    </a:lnTo>
                    <a:lnTo>
                      <a:pt x="319" y="19401"/>
                    </a:lnTo>
                    <a:lnTo>
                      <a:pt x="895" y="19401"/>
                    </a:lnTo>
                    <a:lnTo>
                      <a:pt x="3259" y="19619"/>
                    </a:lnTo>
                    <a:lnTo>
                      <a:pt x="5687" y="19619"/>
                    </a:lnTo>
                    <a:lnTo>
                      <a:pt x="7412" y="19946"/>
                    </a:lnTo>
                    <a:lnTo>
                      <a:pt x="10735" y="19946"/>
                    </a:lnTo>
                    <a:lnTo>
                      <a:pt x="10990" y="19782"/>
                    </a:lnTo>
                    <a:lnTo>
                      <a:pt x="11885" y="19782"/>
                    </a:lnTo>
                    <a:lnTo>
                      <a:pt x="12204" y="19401"/>
                    </a:lnTo>
                    <a:lnTo>
                      <a:pt x="12843" y="19074"/>
                    </a:lnTo>
                    <a:lnTo>
                      <a:pt x="13419" y="18311"/>
                    </a:lnTo>
                    <a:lnTo>
                      <a:pt x="13674" y="18093"/>
                    </a:lnTo>
                    <a:lnTo>
                      <a:pt x="13994" y="18093"/>
                    </a:lnTo>
                    <a:lnTo>
                      <a:pt x="13994" y="17929"/>
                    </a:lnTo>
                    <a:lnTo>
                      <a:pt x="14249" y="17548"/>
                    </a:lnTo>
                    <a:lnTo>
                      <a:pt x="14569" y="16403"/>
                    </a:lnTo>
                    <a:lnTo>
                      <a:pt x="14569" y="15259"/>
                    </a:lnTo>
                    <a:lnTo>
                      <a:pt x="15144" y="14169"/>
                    </a:lnTo>
                    <a:lnTo>
                      <a:pt x="15144" y="13025"/>
                    </a:lnTo>
                    <a:lnTo>
                      <a:pt x="15463" y="13025"/>
                    </a:lnTo>
                    <a:lnTo>
                      <a:pt x="15463" y="12698"/>
                    </a:lnTo>
                    <a:lnTo>
                      <a:pt x="15783" y="12262"/>
                    </a:lnTo>
                    <a:lnTo>
                      <a:pt x="15783" y="11172"/>
                    </a:lnTo>
                    <a:lnTo>
                      <a:pt x="16038" y="10790"/>
                    </a:lnTo>
                    <a:lnTo>
                      <a:pt x="16358" y="10627"/>
                    </a:lnTo>
                    <a:lnTo>
                      <a:pt x="16358" y="10409"/>
                    </a:lnTo>
                    <a:lnTo>
                      <a:pt x="16613" y="10409"/>
                    </a:lnTo>
                    <a:lnTo>
                      <a:pt x="16997" y="10191"/>
                    </a:lnTo>
                    <a:lnTo>
                      <a:pt x="16997" y="9864"/>
                    </a:lnTo>
                    <a:lnTo>
                      <a:pt x="17252" y="9482"/>
                    </a:lnTo>
                    <a:lnTo>
                      <a:pt x="17572" y="9264"/>
                    </a:lnTo>
                    <a:lnTo>
                      <a:pt x="17572" y="9046"/>
                    </a:lnTo>
                    <a:lnTo>
                      <a:pt x="18147" y="8719"/>
                    </a:lnTo>
                    <a:lnTo>
                      <a:pt x="18722" y="7902"/>
                    </a:lnTo>
                    <a:lnTo>
                      <a:pt x="19233" y="6158"/>
                    </a:lnTo>
                    <a:lnTo>
                      <a:pt x="19042" y="6812"/>
                    </a:lnTo>
                    <a:lnTo>
                      <a:pt x="19936" y="5395"/>
                    </a:lnTo>
                    <a:lnTo>
                      <a:pt x="18722" y="4033"/>
                    </a:lnTo>
                    <a:lnTo>
                      <a:pt x="18147" y="3869"/>
                    </a:lnTo>
                    <a:lnTo>
                      <a:pt x="18147" y="3052"/>
                    </a:lnTo>
                    <a:lnTo>
                      <a:pt x="17827" y="3052"/>
                    </a:lnTo>
                    <a:lnTo>
                      <a:pt x="17827" y="2888"/>
                    </a:lnTo>
                    <a:lnTo>
                      <a:pt x="17572" y="2725"/>
                    </a:lnTo>
                    <a:lnTo>
                      <a:pt x="17572" y="2507"/>
                    </a:lnTo>
                    <a:lnTo>
                      <a:pt x="17252" y="2343"/>
                    </a:lnTo>
                    <a:lnTo>
                      <a:pt x="17252" y="1907"/>
                    </a:lnTo>
                    <a:lnTo>
                      <a:pt x="16997" y="1798"/>
                    </a:lnTo>
                    <a:lnTo>
                      <a:pt x="16997" y="1580"/>
                    </a:lnTo>
                    <a:lnTo>
                      <a:pt x="16613" y="1580"/>
                    </a:lnTo>
                    <a:lnTo>
                      <a:pt x="16613" y="1362"/>
                    </a:lnTo>
                    <a:lnTo>
                      <a:pt x="16358" y="1362"/>
                    </a:lnTo>
                    <a:lnTo>
                      <a:pt x="16038" y="1253"/>
                    </a:lnTo>
                    <a:lnTo>
                      <a:pt x="16038" y="981"/>
                    </a:lnTo>
                    <a:lnTo>
                      <a:pt x="15463" y="981"/>
                    </a:lnTo>
                    <a:lnTo>
                      <a:pt x="15463" y="817"/>
                    </a:lnTo>
                    <a:lnTo>
                      <a:pt x="14888" y="817"/>
                    </a:lnTo>
                    <a:lnTo>
                      <a:pt x="14888" y="654"/>
                    </a:lnTo>
                    <a:lnTo>
                      <a:pt x="14569" y="654"/>
                    </a:lnTo>
                    <a:lnTo>
                      <a:pt x="14569" y="436"/>
                    </a:lnTo>
                    <a:lnTo>
                      <a:pt x="13994" y="436"/>
                    </a:lnTo>
                    <a:lnTo>
                      <a:pt x="13994" y="218"/>
                    </a:lnTo>
                    <a:lnTo>
                      <a:pt x="12843" y="218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7" name="Freeform 127"/>
              <p:cNvSpPr>
                <a:spLocks/>
              </p:cNvSpPr>
              <p:nvPr/>
            </p:nvSpPr>
            <p:spPr bwMode="auto">
              <a:xfrm>
                <a:off x="2605" y="2314"/>
                <a:ext cx="122" cy="143"/>
              </a:xfrm>
              <a:custGeom>
                <a:avLst/>
                <a:gdLst>
                  <a:gd name="T0" fmla="*/ 11344 w 20000"/>
                  <a:gd name="T1" fmla="*/ 19944 h 20000"/>
                  <a:gd name="T2" fmla="*/ 5770 w 20000"/>
                  <a:gd name="T3" fmla="*/ 19944 h 20000"/>
                  <a:gd name="T4" fmla="*/ 0 w 20000"/>
                  <a:gd name="T5" fmla="*/ 18156 h 20000"/>
                  <a:gd name="T6" fmla="*/ 1180 w 20000"/>
                  <a:gd name="T7" fmla="*/ 14972 h 20000"/>
                  <a:gd name="T8" fmla="*/ 1311 w 20000"/>
                  <a:gd name="T9" fmla="*/ 10950 h 20000"/>
                  <a:gd name="T10" fmla="*/ 1311 w 20000"/>
                  <a:gd name="T11" fmla="*/ 9162 h 20000"/>
                  <a:gd name="T12" fmla="*/ 1311 w 20000"/>
                  <a:gd name="T13" fmla="*/ 8045 h 20000"/>
                  <a:gd name="T14" fmla="*/ 1311 w 20000"/>
                  <a:gd name="T15" fmla="*/ 5531 h 20000"/>
                  <a:gd name="T16" fmla="*/ 0 w 20000"/>
                  <a:gd name="T17" fmla="*/ 726 h 20000"/>
                  <a:gd name="T18" fmla="*/ 918 w 20000"/>
                  <a:gd name="T19" fmla="*/ 559 h 20000"/>
                  <a:gd name="T20" fmla="*/ 5705 w 20000"/>
                  <a:gd name="T21" fmla="*/ 391 h 20000"/>
                  <a:gd name="T22" fmla="*/ 10754 w 20000"/>
                  <a:gd name="T23" fmla="*/ 0 h 20000"/>
                  <a:gd name="T24" fmla="*/ 11869 w 20000"/>
                  <a:gd name="T25" fmla="*/ 168 h 20000"/>
                  <a:gd name="T26" fmla="*/ 12852 w 20000"/>
                  <a:gd name="T27" fmla="*/ 950 h 20000"/>
                  <a:gd name="T28" fmla="*/ 13705 w 20000"/>
                  <a:gd name="T29" fmla="*/ 1844 h 20000"/>
                  <a:gd name="T30" fmla="*/ 13967 w 20000"/>
                  <a:gd name="T31" fmla="*/ 2067 h 20000"/>
                  <a:gd name="T32" fmla="*/ 14557 w 20000"/>
                  <a:gd name="T33" fmla="*/ 3520 h 20000"/>
                  <a:gd name="T34" fmla="*/ 15148 w 20000"/>
                  <a:gd name="T35" fmla="*/ 5754 h 20000"/>
                  <a:gd name="T36" fmla="*/ 15475 w 20000"/>
                  <a:gd name="T37" fmla="*/ 6927 h 20000"/>
                  <a:gd name="T38" fmla="*/ 15803 w 20000"/>
                  <a:gd name="T39" fmla="*/ 7709 h 20000"/>
                  <a:gd name="T40" fmla="*/ 16066 w 20000"/>
                  <a:gd name="T41" fmla="*/ 9218 h 20000"/>
                  <a:gd name="T42" fmla="*/ 16328 w 20000"/>
                  <a:gd name="T43" fmla="*/ 9609 h 20000"/>
                  <a:gd name="T44" fmla="*/ 16984 w 20000"/>
                  <a:gd name="T45" fmla="*/ 9777 h 20000"/>
                  <a:gd name="T46" fmla="*/ 17246 w 20000"/>
                  <a:gd name="T47" fmla="*/ 10447 h 20000"/>
                  <a:gd name="T48" fmla="*/ 17574 w 20000"/>
                  <a:gd name="T49" fmla="*/ 10894 h 20000"/>
                  <a:gd name="T50" fmla="*/ 18754 w 20000"/>
                  <a:gd name="T51" fmla="*/ 12067 h 20000"/>
                  <a:gd name="T52" fmla="*/ 19016 w 20000"/>
                  <a:gd name="T53" fmla="*/ 13128 h 20000"/>
                  <a:gd name="T54" fmla="*/ 19934 w 20000"/>
                  <a:gd name="T55" fmla="*/ 14525 h 20000"/>
                  <a:gd name="T56" fmla="*/ 18164 w 20000"/>
                  <a:gd name="T57" fmla="*/ 16145 h 20000"/>
                  <a:gd name="T58" fmla="*/ 17836 w 20000"/>
                  <a:gd name="T59" fmla="*/ 16872 h 20000"/>
                  <a:gd name="T60" fmla="*/ 17574 w 20000"/>
                  <a:gd name="T61" fmla="*/ 17263 h 20000"/>
                  <a:gd name="T62" fmla="*/ 17246 w 20000"/>
                  <a:gd name="T63" fmla="*/ 17598 h 20000"/>
                  <a:gd name="T64" fmla="*/ 16984 w 20000"/>
                  <a:gd name="T65" fmla="*/ 18212 h 20000"/>
                  <a:gd name="T66" fmla="*/ 16590 w 20000"/>
                  <a:gd name="T67" fmla="*/ 18436 h 20000"/>
                  <a:gd name="T68" fmla="*/ 16328 w 20000"/>
                  <a:gd name="T69" fmla="*/ 18603 h 20000"/>
                  <a:gd name="T70" fmla="*/ 16066 w 20000"/>
                  <a:gd name="T71" fmla="*/ 18939 h 20000"/>
                  <a:gd name="T72" fmla="*/ 15475 w 20000"/>
                  <a:gd name="T73" fmla="*/ 19106 h 20000"/>
                  <a:gd name="T74" fmla="*/ 14885 w 20000"/>
                  <a:gd name="T75" fmla="*/ 19274 h 20000"/>
                  <a:gd name="T76" fmla="*/ 14557 w 20000"/>
                  <a:gd name="T77" fmla="*/ 19497 h 20000"/>
                  <a:gd name="T78" fmla="*/ 13967 w 20000"/>
                  <a:gd name="T79" fmla="*/ 19721 h 20000"/>
                  <a:gd name="T80" fmla="*/ 12852 w 20000"/>
                  <a:gd name="T81" fmla="*/ 1972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52" y="19721"/>
                    </a:moveTo>
                    <a:lnTo>
                      <a:pt x="11344" y="19944"/>
                    </a:lnTo>
                    <a:lnTo>
                      <a:pt x="9574" y="19832"/>
                    </a:lnTo>
                    <a:lnTo>
                      <a:pt x="5770" y="19944"/>
                    </a:lnTo>
                    <a:lnTo>
                      <a:pt x="2820" y="19944"/>
                    </a:lnTo>
                    <a:lnTo>
                      <a:pt x="0" y="18156"/>
                    </a:lnTo>
                    <a:lnTo>
                      <a:pt x="0" y="16369"/>
                    </a:lnTo>
                    <a:lnTo>
                      <a:pt x="1180" y="14972"/>
                    </a:lnTo>
                    <a:lnTo>
                      <a:pt x="1311" y="12737"/>
                    </a:lnTo>
                    <a:lnTo>
                      <a:pt x="1311" y="10950"/>
                    </a:lnTo>
                    <a:lnTo>
                      <a:pt x="1311" y="9162"/>
                    </a:lnTo>
                    <a:lnTo>
                      <a:pt x="1311" y="8045"/>
                    </a:lnTo>
                    <a:lnTo>
                      <a:pt x="1443" y="6927"/>
                    </a:lnTo>
                    <a:lnTo>
                      <a:pt x="1311" y="5531"/>
                    </a:lnTo>
                    <a:lnTo>
                      <a:pt x="328" y="2626"/>
                    </a:lnTo>
                    <a:lnTo>
                      <a:pt x="0" y="726"/>
                    </a:lnTo>
                    <a:lnTo>
                      <a:pt x="328" y="559"/>
                    </a:lnTo>
                    <a:lnTo>
                      <a:pt x="918" y="559"/>
                    </a:lnTo>
                    <a:lnTo>
                      <a:pt x="3279" y="391"/>
                    </a:lnTo>
                    <a:lnTo>
                      <a:pt x="5705" y="391"/>
                    </a:lnTo>
                    <a:lnTo>
                      <a:pt x="7410" y="0"/>
                    </a:lnTo>
                    <a:lnTo>
                      <a:pt x="10754" y="0"/>
                    </a:lnTo>
                    <a:lnTo>
                      <a:pt x="11016" y="168"/>
                    </a:lnTo>
                    <a:lnTo>
                      <a:pt x="11869" y="168"/>
                    </a:lnTo>
                    <a:lnTo>
                      <a:pt x="12197" y="559"/>
                    </a:lnTo>
                    <a:lnTo>
                      <a:pt x="12852" y="950"/>
                    </a:lnTo>
                    <a:lnTo>
                      <a:pt x="13443" y="1620"/>
                    </a:lnTo>
                    <a:lnTo>
                      <a:pt x="13705" y="1844"/>
                    </a:lnTo>
                    <a:lnTo>
                      <a:pt x="13967" y="1844"/>
                    </a:lnTo>
                    <a:lnTo>
                      <a:pt x="13967" y="2067"/>
                    </a:lnTo>
                    <a:lnTo>
                      <a:pt x="14230" y="2458"/>
                    </a:lnTo>
                    <a:lnTo>
                      <a:pt x="14557" y="3520"/>
                    </a:lnTo>
                    <a:lnTo>
                      <a:pt x="14557" y="4693"/>
                    </a:lnTo>
                    <a:lnTo>
                      <a:pt x="15148" y="5754"/>
                    </a:lnTo>
                    <a:lnTo>
                      <a:pt x="15148" y="6927"/>
                    </a:lnTo>
                    <a:lnTo>
                      <a:pt x="15475" y="6927"/>
                    </a:lnTo>
                    <a:lnTo>
                      <a:pt x="15475" y="7318"/>
                    </a:lnTo>
                    <a:lnTo>
                      <a:pt x="15803" y="7709"/>
                    </a:lnTo>
                    <a:lnTo>
                      <a:pt x="15803" y="8771"/>
                    </a:lnTo>
                    <a:lnTo>
                      <a:pt x="16066" y="9218"/>
                    </a:lnTo>
                    <a:lnTo>
                      <a:pt x="16328" y="9330"/>
                    </a:lnTo>
                    <a:lnTo>
                      <a:pt x="16328" y="9609"/>
                    </a:lnTo>
                    <a:lnTo>
                      <a:pt x="16590" y="9609"/>
                    </a:lnTo>
                    <a:lnTo>
                      <a:pt x="16984" y="9777"/>
                    </a:lnTo>
                    <a:lnTo>
                      <a:pt x="16984" y="10112"/>
                    </a:lnTo>
                    <a:lnTo>
                      <a:pt x="17246" y="10447"/>
                    </a:lnTo>
                    <a:lnTo>
                      <a:pt x="17574" y="10726"/>
                    </a:lnTo>
                    <a:lnTo>
                      <a:pt x="17574" y="10894"/>
                    </a:lnTo>
                    <a:lnTo>
                      <a:pt x="18164" y="11285"/>
                    </a:lnTo>
                    <a:lnTo>
                      <a:pt x="18754" y="12067"/>
                    </a:lnTo>
                    <a:lnTo>
                      <a:pt x="19213" y="13855"/>
                    </a:lnTo>
                    <a:lnTo>
                      <a:pt x="19016" y="13128"/>
                    </a:lnTo>
                    <a:lnTo>
                      <a:pt x="19934" y="14525"/>
                    </a:lnTo>
                    <a:lnTo>
                      <a:pt x="18754" y="15922"/>
                    </a:lnTo>
                    <a:lnTo>
                      <a:pt x="18164" y="16145"/>
                    </a:lnTo>
                    <a:lnTo>
                      <a:pt x="18164" y="16872"/>
                    </a:lnTo>
                    <a:lnTo>
                      <a:pt x="17836" y="16872"/>
                    </a:lnTo>
                    <a:lnTo>
                      <a:pt x="17836" y="17039"/>
                    </a:lnTo>
                    <a:lnTo>
                      <a:pt x="17574" y="17263"/>
                    </a:lnTo>
                    <a:lnTo>
                      <a:pt x="17574" y="17430"/>
                    </a:lnTo>
                    <a:lnTo>
                      <a:pt x="17246" y="17598"/>
                    </a:lnTo>
                    <a:lnTo>
                      <a:pt x="17246" y="18045"/>
                    </a:lnTo>
                    <a:lnTo>
                      <a:pt x="16984" y="18212"/>
                    </a:lnTo>
                    <a:lnTo>
                      <a:pt x="16984" y="18436"/>
                    </a:lnTo>
                    <a:lnTo>
                      <a:pt x="16590" y="18436"/>
                    </a:lnTo>
                    <a:lnTo>
                      <a:pt x="16590" y="18603"/>
                    </a:lnTo>
                    <a:lnTo>
                      <a:pt x="16328" y="18603"/>
                    </a:lnTo>
                    <a:lnTo>
                      <a:pt x="16066" y="18771"/>
                    </a:lnTo>
                    <a:lnTo>
                      <a:pt x="16066" y="18939"/>
                    </a:lnTo>
                    <a:lnTo>
                      <a:pt x="15475" y="18939"/>
                    </a:lnTo>
                    <a:lnTo>
                      <a:pt x="15475" y="19106"/>
                    </a:lnTo>
                    <a:lnTo>
                      <a:pt x="14885" y="19106"/>
                    </a:lnTo>
                    <a:lnTo>
                      <a:pt x="14885" y="19274"/>
                    </a:lnTo>
                    <a:lnTo>
                      <a:pt x="14557" y="19274"/>
                    </a:lnTo>
                    <a:lnTo>
                      <a:pt x="14557" y="19497"/>
                    </a:lnTo>
                    <a:lnTo>
                      <a:pt x="13967" y="19497"/>
                    </a:lnTo>
                    <a:lnTo>
                      <a:pt x="13967" y="19721"/>
                    </a:lnTo>
                    <a:lnTo>
                      <a:pt x="12852" y="1972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8" name="Freeform 128"/>
              <p:cNvSpPr>
                <a:spLocks/>
              </p:cNvSpPr>
              <p:nvPr/>
            </p:nvSpPr>
            <p:spPr bwMode="auto">
              <a:xfrm>
                <a:off x="2699" y="2277"/>
                <a:ext cx="84" cy="90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9" name="Freeform 129"/>
              <p:cNvSpPr>
                <a:spLocks/>
              </p:cNvSpPr>
              <p:nvPr/>
            </p:nvSpPr>
            <p:spPr bwMode="auto">
              <a:xfrm>
                <a:off x="3105" y="2058"/>
                <a:ext cx="85" cy="178"/>
              </a:xfrm>
              <a:custGeom>
                <a:avLst/>
                <a:gdLst>
                  <a:gd name="T0" fmla="*/ 5634 w 20000"/>
                  <a:gd name="T1" fmla="*/ 6472 h 20000"/>
                  <a:gd name="T2" fmla="*/ 4413 w 20000"/>
                  <a:gd name="T3" fmla="*/ 6921 h 20000"/>
                  <a:gd name="T4" fmla="*/ 3944 w 20000"/>
                  <a:gd name="T5" fmla="*/ 7056 h 20000"/>
                  <a:gd name="T6" fmla="*/ 3662 w 20000"/>
                  <a:gd name="T7" fmla="*/ 7371 h 20000"/>
                  <a:gd name="T8" fmla="*/ 3192 w 20000"/>
                  <a:gd name="T9" fmla="*/ 7506 h 20000"/>
                  <a:gd name="T10" fmla="*/ 2911 w 20000"/>
                  <a:gd name="T11" fmla="*/ 7955 h 20000"/>
                  <a:gd name="T12" fmla="*/ 2441 w 20000"/>
                  <a:gd name="T13" fmla="*/ 8135 h 20000"/>
                  <a:gd name="T14" fmla="*/ 2160 w 20000"/>
                  <a:gd name="T15" fmla="*/ 8404 h 20000"/>
                  <a:gd name="T16" fmla="*/ 1502 w 20000"/>
                  <a:gd name="T17" fmla="*/ 8584 h 20000"/>
                  <a:gd name="T18" fmla="*/ 1221 w 20000"/>
                  <a:gd name="T19" fmla="*/ 9169 h 20000"/>
                  <a:gd name="T20" fmla="*/ 751 w 20000"/>
                  <a:gd name="T21" fmla="*/ 10247 h 20000"/>
                  <a:gd name="T22" fmla="*/ 0 w 20000"/>
                  <a:gd name="T23" fmla="*/ 12090 h 20000"/>
                  <a:gd name="T24" fmla="*/ 282 w 20000"/>
                  <a:gd name="T25" fmla="*/ 15416 h 20000"/>
                  <a:gd name="T26" fmla="*/ 282 w 20000"/>
                  <a:gd name="T27" fmla="*/ 16944 h 20000"/>
                  <a:gd name="T28" fmla="*/ 751 w 20000"/>
                  <a:gd name="T29" fmla="*/ 17258 h 20000"/>
                  <a:gd name="T30" fmla="*/ 1221 w 20000"/>
                  <a:gd name="T31" fmla="*/ 17843 h 20000"/>
                  <a:gd name="T32" fmla="*/ 2160 w 20000"/>
                  <a:gd name="T33" fmla="*/ 18157 h 20000"/>
                  <a:gd name="T34" fmla="*/ 2723 w 20000"/>
                  <a:gd name="T35" fmla="*/ 18472 h 20000"/>
                  <a:gd name="T36" fmla="*/ 3192 w 20000"/>
                  <a:gd name="T37" fmla="*/ 18607 h 20000"/>
                  <a:gd name="T38" fmla="*/ 3662 w 20000"/>
                  <a:gd name="T39" fmla="*/ 18876 h 20000"/>
                  <a:gd name="T40" fmla="*/ 4131 w 20000"/>
                  <a:gd name="T41" fmla="*/ 19191 h 20000"/>
                  <a:gd name="T42" fmla="*/ 5164 w 20000"/>
                  <a:gd name="T43" fmla="*/ 19506 h 20000"/>
                  <a:gd name="T44" fmla="*/ 7042 w 20000"/>
                  <a:gd name="T45" fmla="*/ 19640 h 20000"/>
                  <a:gd name="T46" fmla="*/ 15587 w 20000"/>
                  <a:gd name="T47" fmla="*/ 19820 h 20000"/>
                  <a:gd name="T48" fmla="*/ 16056 w 20000"/>
                  <a:gd name="T49" fmla="*/ 19640 h 20000"/>
                  <a:gd name="T50" fmla="*/ 16338 w 20000"/>
                  <a:gd name="T51" fmla="*/ 18742 h 20000"/>
                  <a:gd name="T52" fmla="*/ 16526 w 20000"/>
                  <a:gd name="T53" fmla="*/ 17528 h 20000"/>
                  <a:gd name="T54" fmla="*/ 17089 w 20000"/>
                  <a:gd name="T55" fmla="*/ 16944 h 20000"/>
                  <a:gd name="T56" fmla="*/ 17465 w 20000"/>
                  <a:gd name="T57" fmla="*/ 16449 h 20000"/>
                  <a:gd name="T58" fmla="*/ 18028 w 20000"/>
                  <a:gd name="T59" fmla="*/ 16180 h 20000"/>
                  <a:gd name="T60" fmla="*/ 18779 w 20000"/>
                  <a:gd name="T61" fmla="*/ 15685 h 20000"/>
                  <a:gd name="T62" fmla="*/ 18967 w 20000"/>
                  <a:gd name="T63" fmla="*/ 14921 h 20000"/>
                  <a:gd name="T64" fmla="*/ 19531 w 20000"/>
                  <a:gd name="T65" fmla="*/ 14652 h 20000"/>
                  <a:gd name="T66" fmla="*/ 19718 w 20000"/>
                  <a:gd name="T67" fmla="*/ 11461 h 20000"/>
                  <a:gd name="T68" fmla="*/ 19531 w 20000"/>
                  <a:gd name="T69" fmla="*/ 3596 h 20000"/>
                  <a:gd name="T70" fmla="*/ 18967 w 20000"/>
                  <a:gd name="T71" fmla="*/ 3236 h 20000"/>
                  <a:gd name="T72" fmla="*/ 18028 w 20000"/>
                  <a:gd name="T73" fmla="*/ 3146 h 20000"/>
                  <a:gd name="T74" fmla="*/ 17840 w 20000"/>
                  <a:gd name="T75" fmla="*/ 2787 h 20000"/>
                  <a:gd name="T76" fmla="*/ 17089 w 20000"/>
                  <a:gd name="T77" fmla="*/ 2382 h 20000"/>
                  <a:gd name="T78" fmla="*/ 16338 w 20000"/>
                  <a:gd name="T79" fmla="*/ 1753 h 20000"/>
                  <a:gd name="T80" fmla="*/ 16056 w 20000"/>
                  <a:gd name="T81" fmla="*/ 1483 h 20000"/>
                  <a:gd name="T82" fmla="*/ 12770 w 20000"/>
                  <a:gd name="T83" fmla="*/ 0 h 20000"/>
                  <a:gd name="T84" fmla="*/ 10986 w 20000"/>
                  <a:gd name="T85" fmla="*/ 989 h 20000"/>
                  <a:gd name="T86" fmla="*/ 8826 w 20000"/>
                  <a:gd name="T87" fmla="*/ 989 h 20000"/>
                  <a:gd name="T88" fmla="*/ 7042 w 20000"/>
                  <a:gd name="T89" fmla="*/ 809 h 20000"/>
                  <a:gd name="T90" fmla="*/ 5352 w 20000"/>
                  <a:gd name="T91" fmla="*/ 989 h 20000"/>
                  <a:gd name="T92" fmla="*/ 5352 w 20000"/>
                  <a:gd name="T93" fmla="*/ 4315 h 20000"/>
                  <a:gd name="T94" fmla="*/ 5634 w 20000"/>
                  <a:gd name="T95" fmla="*/ 615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5634" y="6157"/>
                    </a:moveTo>
                    <a:lnTo>
                      <a:pt x="5822" y="6472"/>
                    </a:lnTo>
                    <a:lnTo>
                      <a:pt x="5634" y="6472"/>
                    </a:lnTo>
                    <a:lnTo>
                      <a:pt x="5634" y="6742"/>
                    </a:lnTo>
                    <a:lnTo>
                      <a:pt x="4413" y="6742"/>
                    </a:lnTo>
                    <a:lnTo>
                      <a:pt x="4413" y="6921"/>
                    </a:lnTo>
                    <a:lnTo>
                      <a:pt x="4131" y="6921"/>
                    </a:lnTo>
                    <a:lnTo>
                      <a:pt x="4131" y="7056"/>
                    </a:lnTo>
                    <a:lnTo>
                      <a:pt x="3944" y="7056"/>
                    </a:lnTo>
                    <a:lnTo>
                      <a:pt x="3944" y="7236"/>
                    </a:lnTo>
                    <a:lnTo>
                      <a:pt x="3662" y="7236"/>
                    </a:lnTo>
                    <a:lnTo>
                      <a:pt x="3662" y="7371"/>
                    </a:lnTo>
                    <a:lnTo>
                      <a:pt x="3380" y="7371"/>
                    </a:lnTo>
                    <a:lnTo>
                      <a:pt x="3380" y="7506"/>
                    </a:lnTo>
                    <a:lnTo>
                      <a:pt x="3192" y="7506"/>
                    </a:lnTo>
                    <a:lnTo>
                      <a:pt x="3192" y="7820"/>
                    </a:lnTo>
                    <a:lnTo>
                      <a:pt x="2911" y="7820"/>
                    </a:lnTo>
                    <a:lnTo>
                      <a:pt x="2911" y="7955"/>
                    </a:lnTo>
                    <a:lnTo>
                      <a:pt x="2723" y="7955"/>
                    </a:lnTo>
                    <a:lnTo>
                      <a:pt x="2723" y="8135"/>
                    </a:lnTo>
                    <a:lnTo>
                      <a:pt x="2441" y="8135"/>
                    </a:lnTo>
                    <a:lnTo>
                      <a:pt x="2441" y="8270"/>
                    </a:lnTo>
                    <a:lnTo>
                      <a:pt x="2160" y="8270"/>
                    </a:lnTo>
                    <a:lnTo>
                      <a:pt x="2160" y="8404"/>
                    </a:lnTo>
                    <a:lnTo>
                      <a:pt x="1972" y="8404"/>
                    </a:lnTo>
                    <a:lnTo>
                      <a:pt x="1972" y="8584"/>
                    </a:lnTo>
                    <a:lnTo>
                      <a:pt x="1502" y="8584"/>
                    </a:lnTo>
                    <a:lnTo>
                      <a:pt x="1502" y="8764"/>
                    </a:lnTo>
                    <a:lnTo>
                      <a:pt x="1221" y="8764"/>
                    </a:lnTo>
                    <a:lnTo>
                      <a:pt x="1221" y="9169"/>
                    </a:lnTo>
                    <a:lnTo>
                      <a:pt x="939" y="9348"/>
                    </a:lnTo>
                    <a:lnTo>
                      <a:pt x="751" y="9663"/>
                    </a:lnTo>
                    <a:lnTo>
                      <a:pt x="751" y="10247"/>
                    </a:lnTo>
                    <a:lnTo>
                      <a:pt x="282" y="10427"/>
                    </a:lnTo>
                    <a:lnTo>
                      <a:pt x="282" y="11910"/>
                    </a:lnTo>
                    <a:lnTo>
                      <a:pt x="0" y="12090"/>
                    </a:lnTo>
                    <a:lnTo>
                      <a:pt x="0" y="12674"/>
                    </a:lnTo>
                    <a:lnTo>
                      <a:pt x="282" y="12674"/>
                    </a:lnTo>
                    <a:lnTo>
                      <a:pt x="282" y="15416"/>
                    </a:lnTo>
                    <a:lnTo>
                      <a:pt x="0" y="15596"/>
                    </a:lnTo>
                    <a:lnTo>
                      <a:pt x="0" y="16944"/>
                    </a:lnTo>
                    <a:lnTo>
                      <a:pt x="282" y="16944"/>
                    </a:lnTo>
                    <a:lnTo>
                      <a:pt x="469" y="17079"/>
                    </a:lnTo>
                    <a:lnTo>
                      <a:pt x="469" y="17258"/>
                    </a:lnTo>
                    <a:lnTo>
                      <a:pt x="751" y="17258"/>
                    </a:lnTo>
                    <a:lnTo>
                      <a:pt x="751" y="17528"/>
                    </a:lnTo>
                    <a:lnTo>
                      <a:pt x="1221" y="17528"/>
                    </a:lnTo>
                    <a:lnTo>
                      <a:pt x="1221" y="17843"/>
                    </a:lnTo>
                    <a:lnTo>
                      <a:pt x="1690" y="17843"/>
                    </a:lnTo>
                    <a:lnTo>
                      <a:pt x="1690" y="18022"/>
                    </a:lnTo>
                    <a:lnTo>
                      <a:pt x="2160" y="18157"/>
                    </a:lnTo>
                    <a:lnTo>
                      <a:pt x="2441" y="18157"/>
                    </a:lnTo>
                    <a:lnTo>
                      <a:pt x="2723" y="18292"/>
                    </a:lnTo>
                    <a:lnTo>
                      <a:pt x="2723" y="18472"/>
                    </a:lnTo>
                    <a:lnTo>
                      <a:pt x="2911" y="18472"/>
                    </a:lnTo>
                    <a:lnTo>
                      <a:pt x="2911" y="18607"/>
                    </a:lnTo>
                    <a:lnTo>
                      <a:pt x="3192" y="18607"/>
                    </a:lnTo>
                    <a:lnTo>
                      <a:pt x="3192" y="18742"/>
                    </a:lnTo>
                    <a:lnTo>
                      <a:pt x="3380" y="18742"/>
                    </a:lnTo>
                    <a:lnTo>
                      <a:pt x="3662" y="18876"/>
                    </a:lnTo>
                    <a:lnTo>
                      <a:pt x="3662" y="19056"/>
                    </a:lnTo>
                    <a:lnTo>
                      <a:pt x="4131" y="19056"/>
                    </a:lnTo>
                    <a:lnTo>
                      <a:pt x="4131" y="19191"/>
                    </a:lnTo>
                    <a:lnTo>
                      <a:pt x="4601" y="19371"/>
                    </a:lnTo>
                    <a:lnTo>
                      <a:pt x="4883" y="19371"/>
                    </a:lnTo>
                    <a:lnTo>
                      <a:pt x="5164" y="19506"/>
                    </a:lnTo>
                    <a:lnTo>
                      <a:pt x="5634" y="19506"/>
                    </a:lnTo>
                    <a:lnTo>
                      <a:pt x="5634" y="19640"/>
                    </a:lnTo>
                    <a:lnTo>
                      <a:pt x="7042" y="19640"/>
                    </a:lnTo>
                    <a:lnTo>
                      <a:pt x="7042" y="19955"/>
                    </a:lnTo>
                    <a:lnTo>
                      <a:pt x="15587" y="19955"/>
                    </a:lnTo>
                    <a:lnTo>
                      <a:pt x="15587" y="19820"/>
                    </a:lnTo>
                    <a:lnTo>
                      <a:pt x="15869" y="19820"/>
                    </a:lnTo>
                    <a:lnTo>
                      <a:pt x="15869" y="19640"/>
                    </a:lnTo>
                    <a:lnTo>
                      <a:pt x="16056" y="19640"/>
                    </a:lnTo>
                    <a:lnTo>
                      <a:pt x="16056" y="18876"/>
                    </a:lnTo>
                    <a:lnTo>
                      <a:pt x="16338" y="18876"/>
                    </a:lnTo>
                    <a:lnTo>
                      <a:pt x="16338" y="18742"/>
                    </a:lnTo>
                    <a:lnTo>
                      <a:pt x="16056" y="18742"/>
                    </a:lnTo>
                    <a:lnTo>
                      <a:pt x="16056" y="17528"/>
                    </a:lnTo>
                    <a:lnTo>
                      <a:pt x="16526" y="17528"/>
                    </a:lnTo>
                    <a:lnTo>
                      <a:pt x="16808" y="17258"/>
                    </a:lnTo>
                    <a:lnTo>
                      <a:pt x="16808" y="16944"/>
                    </a:lnTo>
                    <a:lnTo>
                      <a:pt x="17089" y="16944"/>
                    </a:lnTo>
                    <a:lnTo>
                      <a:pt x="17089" y="16764"/>
                    </a:lnTo>
                    <a:lnTo>
                      <a:pt x="17465" y="16629"/>
                    </a:lnTo>
                    <a:lnTo>
                      <a:pt x="17465" y="16449"/>
                    </a:lnTo>
                    <a:lnTo>
                      <a:pt x="17840" y="16315"/>
                    </a:lnTo>
                    <a:lnTo>
                      <a:pt x="17840" y="16180"/>
                    </a:lnTo>
                    <a:lnTo>
                      <a:pt x="18028" y="16180"/>
                    </a:lnTo>
                    <a:lnTo>
                      <a:pt x="18028" y="15865"/>
                    </a:lnTo>
                    <a:lnTo>
                      <a:pt x="18310" y="15685"/>
                    </a:lnTo>
                    <a:lnTo>
                      <a:pt x="18779" y="15685"/>
                    </a:lnTo>
                    <a:lnTo>
                      <a:pt x="18779" y="15236"/>
                    </a:lnTo>
                    <a:lnTo>
                      <a:pt x="18967" y="15146"/>
                    </a:lnTo>
                    <a:lnTo>
                      <a:pt x="18967" y="14921"/>
                    </a:lnTo>
                    <a:lnTo>
                      <a:pt x="19249" y="14787"/>
                    </a:lnTo>
                    <a:lnTo>
                      <a:pt x="19249" y="14652"/>
                    </a:lnTo>
                    <a:lnTo>
                      <a:pt x="19531" y="14652"/>
                    </a:lnTo>
                    <a:lnTo>
                      <a:pt x="19531" y="11910"/>
                    </a:lnTo>
                    <a:lnTo>
                      <a:pt x="19718" y="11775"/>
                    </a:lnTo>
                    <a:lnTo>
                      <a:pt x="19718" y="11461"/>
                    </a:lnTo>
                    <a:lnTo>
                      <a:pt x="19906" y="11326"/>
                    </a:lnTo>
                    <a:lnTo>
                      <a:pt x="19906" y="3596"/>
                    </a:lnTo>
                    <a:lnTo>
                      <a:pt x="19531" y="3596"/>
                    </a:lnTo>
                    <a:lnTo>
                      <a:pt x="19531" y="3416"/>
                    </a:lnTo>
                    <a:lnTo>
                      <a:pt x="18967" y="3416"/>
                    </a:lnTo>
                    <a:lnTo>
                      <a:pt x="18967" y="3236"/>
                    </a:lnTo>
                    <a:lnTo>
                      <a:pt x="18310" y="3236"/>
                    </a:lnTo>
                    <a:lnTo>
                      <a:pt x="18310" y="3146"/>
                    </a:lnTo>
                    <a:lnTo>
                      <a:pt x="18028" y="3146"/>
                    </a:lnTo>
                    <a:lnTo>
                      <a:pt x="18028" y="2966"/>
                    </a:lnTo>
                    <a:lnTo>
                      <a:pt x="17840" y="2966"/>
                    </a:lnTo>
                    <a:lnTo>
                      <a:pt x="17840" y="2787"/>
                    </a:lnTo>
                    <a:lnTo>
                      <a:pt x="17277" y="2787"/>
                    </a:lnTo>
                    <a:lnTo>
                      <a:pt x="17277" y="2517"/>
                    </a:lnTo>
                    <a:lnTo>
                      <a:pt x="17089" y="2382"/>
                    </a:lnTo>
                    <a:lnTo>
                      <a:pt x="17089" y="2067"/>
                    </a:lnTo>
                    <a:lnTo>
                      <a:pt x="16808" y="1888"/>
                    </a:lnTo>
                    <a:lnTo>
                      <a:pt x="16338" y="1753"/>
                    </a:lnTo>
                    <a:lnTo>
                      <a:pt x="16338" y="1573"/>
                    </a:lnTo>
                    <a:lnTo>
                      <a:pt x="16056" y="1573"/>
                    </a:lnTo>
                    <a:lnTo>
                      <a:pt x="16056" y="1483"/>
                    </a:lnTo>
                    <a:lnTo>
                      <a:pt x="12770" y="0"/>
                    </a:lnTo>
                    <a:lnTo>
                      <a:pt x="11643" y="1124"/>
                    </a:lnTo>
                    <a:lnTo>
                      <a:pt x="11174" y="1124"/>
                    </a:lnTo>
                    <a:lnTo>
                      <a:pt x="10986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8826" y="989"/>
                    </a:lnTo>
                    <a:lnTo>
                      <a:pt x="9014" y="989"/>
                    </a:lnTo>
                    <a:lnTo>
                      <a:pt x="9014" y="809"/>
                    </a:lnTo>
                    <a:lnTo>
                      <a:pt x="7042" y="809"/>
                    </a:lnTo>
                    <a:lnTo>
                      <a:pt x="7324" y="809"/>
                    </a:lnTo>
                    <a:lnTo>
                      <a:pt x="5352" y="809"/>
                    </a:lnTo>
                    <a:lnTo>
                      <a:pt x="5352" y="989"/>
                    </a:lnTo>
                    <a:lnTo>
                      <a:pt x="4883" y="4180"/>
                    </a:lnTo>
                    <a:lnTo>
                      <a:pt x="5164" y="4180"/>
                    </a:lnTo>
                    <a:lnTo>
                      <a:pt x="5352" y="4315"/>
                    </a:lnTo>
                    <a:lnTo>
                      <a:pt x="5352" y="4494"/>
                    </a:lnTo>
                    <a:lnTo>
                      <a:pt x="5822" y="6292"/>
                    </a:lnTo>
                    <a:lnTo>
                      <a:pt x="5634" y="6157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0" name="Freeform 130"/>
              <p:cNvSpPr>
                <a:spLocks/>
              </p:cNvSpPr>
              <p:nvPr/>
            </p:nvSpPr>
            <p:spPr bwMode="auto">
              <a:xfrm>
                <a:off x="3011" y="2169"/>
                <a:ext cx="151" cy="173"/>
              </a:xfrm>
              <a:custGeom>
                <a:avLst/>
                <a:gdLst>
                  <a:gd name="T0" fmla="*/ 2340 w 20000"/>
                  <a:gd name="T1" fmla="*/ 19169 h 20000"/>
                  <a:gd name="T2" fmla="*/ 2606 w 20000"/>
                  <a:gd name="T3" fmla="*/ 19446 h 20000"/>
                  <a:gd name="T4" fmla="*/ 8617 w 20000"/>
                  <a:gd name="T5" fmla="*/ 19954 h 20000"/>
                  <a:gd name="T6" fmla="*/ 14202 w 20000"/>
                  <a:gd name="T7" fmla="*/ 19954 h 20000"/>
                  <a:gd name="T8" fmla="*/ 17234 w 20000"/>
                  <a:gd name="T9" fmla="*/ 19169 h 20000"/>
                  <a:gd name="T10" fmla="*/ 18032 w 20000"/>
                  <a:gd name="T11" fmla="*/ 18614 h 20000"/>
                  <a:gd name="T12" fmla="*/ 18670 w 20000"/>
                  <a:gd name="T13" fmla="*/ 18152 h 20000"/>
                  <a:gd name="T14" fmla="*/ 18936 w 20000"/>
                  <a:gd name="T15" fmla="*/ 17044 h 20000"/>
                  <a:gd name="T16" fmla="*/ 19255 w 20000"/>
                  <a:gd name="T17" fmla="*/ 16813 h 20000"/>
                  <a:gd name="T18" fmla="*/ 19574 w 20000"/>
                  <a:gd name="T19" fmla="*/ 16351 h 20000"/>
                  <a:gd name="T20" fmla="*/ 19947 w 20000"/>
                  <a:gd name="T21" fmla="*/ 13072 h 20000"/>
                  <a:gd name="T22" fmla="*/ 19787 w 20000"/>
                  <a:gd name="T23" fmla="*/ 9792 h 20000"/>
                  <a:gd name="T24" fmla="*/ 19255 w 20000"/>
                  <a:gd name="T25" fmla="*/ 6975 h 20000"/>
                  <a:gd name="T26" fmla="*/ 18032 w 20000"/>
                  <a:gd name="T27" fmla="*/ 5589 h 20000"/>
                  <a:gd name="T28" fmla="*/ 17234 w 20000"/>
                  <a:gd name="T29" fmla="*/ 4111 h 20000"/>
                  <a:gd name="T30" fmla="*/ 17234 w 20000"/>
                  <a:gd name="T31" fmla="*/ 2309 h 20000"/>
                  <a:gd name="T32" fmla="*/ 16915 w 20000"/>
                  <a:gd name="T33" fmla="*/ 2032 h 20000"/>
                  <a:gd name="T34" fmla="*/ 16330 w 20000"/>
                  <a:gd name="T35" fmla="*/ 1801 h 20000"/>
                  <a:gd name="T36" fmla="*/ 15798 w 20000"/>
                  <a:gd name="T37" fmla="*/ 1524 h 20000"/>
                  <a:gd name="T38" fmla="*/ 14894 w 20000"/>
                  <a:gd name="T39" fmla="*/ 970 h 20000"/>
                  <a:gd name="T40" fmla="*/ 11436 w 20000"/>
                  <a:gd name="T41" fmla="*/ 0 h 20000"/>
                  <a:gd name="T42" fmla="*/ 8617 w 20000"/>
                  <a:gd name="T43" fmla="*/ 0 h 20000"/>
                  <a:gd name="T44" fmla="*/ 4947 w 20000"/>
                  <a:gd name="T45" fmla="*/ 1247 h 20000"/>
                  <a:gd name="T46" fmla="*/ 4362 w 20000"/>
                  <a:gd name="T47" fmla="*/ 1524 h 20000"/>
                  <a:gd name="T48" fmla="*/ 3777 w 20000"/>
                  <a:gd name="T49" fmla="*/ 1801 h 20000"/>
                  <a:gd name="T50" fmla="*/ 3457 w 20000"/>
                  <a:gd name="T51" fmla="*/ 2032 h 20000"/>
                  <a:gd name="T52" fmla="*/ 3191 w 20000"/>
                  <a:gd name="T53" fmla="*/ 3048 h 20000"/>
                  <a:gd name="T54" fmla="*/ 2926 w 20000"/>
                  <a:gd name="T55" fmla="*/ 4111 h 20000"/>
                  <a:gd name="T56" fmla="*/ 2979 w 20000"/>
                  <a:gd name="T57" fmla="*/ 7529 h 20000"/>
                  <a:gd name="T58" fmla="*/ 2606 w 20000"/>
                  <a:gd name="T59" fmla="*/ 8776 h 20000"/>
                  <a:gd name="T60" fmla="*/ 2021 w 20000"/>
                  <a:gd name="T61" fmla="*/ 9607 h 20000"/>
                  <a:gd name="T62" fmla="*/ 1436 w 20000"/>
                  <a:gd name="T63" fmla="*/ 10346 h 20000"/>
                  <a:gd name="T64" fmla="*/ 904 w 20000"/>
                  <a:gd name="T65" fmla="*/ 10855 h 20000"/>
                  <a:gd name="T66" fmla="*/ 585 w 20000"/>
                  <a:gd name="T67" fmla="*/ 11132 h 20000"/>
                  <a:gd name="T68" fmla="*/ 319 w 20000"/>
                  <a:gd name="T69" fmla="*/ 12702 h 20000"/>
                  <a:gd name="T70" fmla="*/ 585 w 20000"/>
                  <a:gd name="T71" fmla="*/ 16074 h 20000"/>
                  <a:gd name="T72" fmla="*/ 1117 w 20000"/>
                  <a:gd name="T73" fmla="*/ 184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21" y="18938"/>
                    </a:moveTo>
                    <a:lnTo>
                      <a:pt x="2340" y="19169"/>
                    </a:lnTo>
                    <a:lnTo>
                      <a:pt x="2926" y="19169"/>
                    </a:lnTo>
                    <a:lnTo>
                      <a:pt x="2606" y="19446"/>
                    </a:lnTo>
                    <a:lnTo>
                      <a:pt x="5691" y="19677"/>
                    </a:lnTo>
                    <a:lnTo>
                      <a:pt x="8617" y="19954"/>
                    </a:lnTo>
                    <a:lnTo>
                      <a:pt x="11436" y="19954"/>
                    </a:lnTo>
                    <a:lnTo>
                      <a:pt x="14202" y="19954"/>
                    </a:lnTo>
                    <a:lnTo>
                      <a:pt x="17234" y="19169"/>
                    </a:lnTo>
                    <a:lnTo>
                      <a:pt x="17766" y="18938"/>
                    </a:lnTo>
                    <a:lnTo>
                      <a:pt x="18032" y="18614"/>
                    </a:lnTo>
                    <a:lnTo>
                      <a:pt x="18670" y="18614"/>
                    </a:lnTo>
                    <a:lnTo>
                      <a:pt x="18670" y="18152"/>
                    </a:lnTo>
                    <a:lnTo>
                      <a:pt x="18936" y="17875"/>
                    </a:lnTo>
                    <a:lnTo>
                      <a:pt x="18936" y="17044"/>
                    </a:lnTo>
                    <a:lnTo>
                      <a:pt x="19255" y="17044"/>
                    </a:lnTo>
                    <a:lnTo>
                      <a:pt x="19255" y="16813"/>
                    </a:lnTo>
                    <a:lnTo>
                      <a:pt x="19574" y="16536"/>
                    </a:lnTo>
                    <a:lnTo>
                      <a:pt x="19574" y="16351"/>
                    </a:lnTo>
                    <a:lnTo>
                      <a:pt x="19787" y="15012"/>
                    </a:lnTo>
                    <a:lnTo>
                      <a:pt x="19947" y="13072"/>
                    </a:lnTo>
                    <a:lnTo>
                      <a:pt x="19787" y="12471"/>
                    </a:lnTo>
                    <a:lnTo>
                      <a:pt x="19787" y="9792"/>
                    </a:lnTo>
                    <a:lnTo>
                      <a:pt x="19787" y="8499"/>
                    </a:lnTo>
                    <a:lnTo>
                      <a:pt x="19255" y="6975"/>
                    </a:lnTo>
                    <a:lnTo>
                      <a:pt x="18936" y="6420"/>
                    </a:lnTo>
                    <a:lnTo>
                      <a:pt x="18032" y="5589"/>
                    </a:lnTo>
                    <a:lnTo>
                      <a:pt x="17500" y="4111"/>
                    </a:lnTo>
                    <a:lnTo>
                      <a:pt x="17234" y="4111"/>
                    </a:lnTo>
                    <a:lnTo>
                      <a:pt x="16915" y="3880"/>
                    </a:lnTo>
                    <a:lnTo>
                      <a:pt x="17234" y="2309"/>
                    </a:lnTo>
                    <a:lnTo>
                      <a:pt x="17234" y="2032"/>
                    </a:lnTo>
                    <a:lnTo>
                      <a:pt x="16915" y="2032"/>
                    </a:lnTo>
                    <a:lnTo>
                      <a:pt x="16596" y="1801"/>
                    </a:lnTo>
                    <a:lnTo>
                      <a:pt x="16330" y="1801"/>
                    </a:lnTo>
                    <a:lnTo>
                      <a:pt x="16330" y="1524"/>
                    </a:lnTo>
                    <a:lnTo>
                      <a:pt x="15798" y="1524"/>
                    </a:lnTo>
                    <a:lnTo>
                      <a:pt x="15798" y="970"/>
                    </a:lnTo>
                    <a:lnTo>
                      <a:pt x="14894" y="970"/>
                    </a:lnTo>
                    <a:lnTo>
                      <a:pt x="14309" y="693"/>
                    </a:lnTo>
                    <a:lnTo>
                      <a:pt x="11436" y="0"/>
                    </a:lnTo>
                    <a:lnTo>
                      <a:pt x="8617" y="0"/>
                    </a:lnTo>
                    <a:lnTo>
                      <a:pt x="5479" y="970"/>
                    </a:lnTo>
                    <a:lnTo>
                      <a:pt x="4947" y="1247"/>
                    </a:lnTo>
                    <a:lnTo>
                      <a:pt x="4681" y="1247"/>
                    </a:lnTo>
                    <a:lnTo>
                      <a:pt x="4362" y="1524"/>
                    </a:lnTo>
                    <a:lnTo>
                      <a:pt x="4362" y="1801"/>
                    </a:lnTo>
                    <a:lnTo>
                      <a:pt x="3777" y="1801"/>
                    </a:lnTo>
                    <a:lnTo>
                      <a:pt x="3777" y="2032"/>
                    </a:lnTo>
                    <a:lnTo>
                      <a:pt x="3457" y="2032"/>
                    </a:lnTo>
                    <a:lnTo>
                      <a:pt x="3457" y="2540"/>
                    </a:lnTo>
                    <a:lnTo>
                      <a:pt x="3191" y="3048"/>
                    </a:lnTo>
                    <a:lnTo>
                      <a:pt x="3191" y="3880"/>
                    </a:lnTo>
                    <a:lnTo>
                      <a:pt x="2926" y="4111"/>
                    </a:lnTo>
                    <a:lnTo>
                      <a:pt x="2979" y="4988"/>
                    </a:lnTo>
                    <a:lnTo>
                      <a:pt x="2979" y="7529"/>
                    </a:lnTo>
                    <a:lnTo>
                      <a:pt x="2606" y="7991"/>
                    </a:lnTo>
                    <a:lnTo>
                      <a:pt x="2606" y="8776"/>
                    </a:lnTo>
                    <a:lnTo>
                      <a:pt x="2340" y="9053"/>
                    </a:lnTo>
                    <a:lnTo>
                      <a:pt x="2021" y="9607"/>
                    </a:lnTo>
                    <a:lnTo>
                      <a:pt x="1436" y="9792"/>
                    </a:lnTo>
                    <a:lnTo>
                      <a:pt x="1436" y="10346"/>
                    </a:lnTo>
                    <a:lnTo>
                      <a:pt x="904" y="10624"/>
                    </a:lnTo>
                    <a:lnTo>
                      <a:pt x="904" y="10855"/>
                    </a:lnTo>
                    <a:lnTo>
                      <a:pt x="585" y="10855"/>
                    </a:lnTo>
                    <a:lnTo>
                      <a:pt x="585" y="11132"/>
                    </a:lnTo>
                    <a:lnTo>
                      <a:pt x="319" y="11594"/>
                    </a:lnTo>
                    <a:lnTo>
                      <a:pt x="319" y="12702"/>
                    </a:lnTo>
                    <a:lnTo>
                      <a:pt x="0" y="12933"/>
                    </a:lnTo>
                    <a:lnTo>
                      <a:pt x="585" y="16074"/>
                    </a:lnTo>
                    <a:lnTo>
                      <a:pt x="1117" y="18430"/>
                    </a:lnTo>
                    <a:lnTo>
                      <a:pt x="2021" y="1893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1" name="Freeform 131"/>
              <p:cNvSpPr>
                <a:spLocks/>
              </p:cNvSpPr>
              <p:nvPr/>
            </p:nvSpPr>
            <p:spPr bwMode="auto">
              <a:xfrm>
                <a:off x="2824" y="2314"/>
                <a:ext cx="127" cy="147"/>
              </a:xfrm>
              <a:custGeom>
                <a:avLst/>
                <a:gdLst>
                  <a:gd name="T0" fmla="*/ 17603 w 20000"/>
                  <a:gd name="T1" fmla="*/ 763 h 20000"/>
                  <a:gd name="T2" fmla="*/ 17350 w 20000"/>
                  <a:gd name="T3" fmla="*/ 490 h 20000"/>
                  <a:gd name="T4" fmla="*/ 11356 w 20000"/>
                  <a:gd name="T5" fmla="*/ 0 h 20000"/>
                  <a:gd name="T6" fmla="*/ 5741 w 20000"/>
                  <a:gd name="T7" fmla="*/ 0 h 20000"/>
                  <a:gd name="T8" fmla="*/ 2776 w 20000"/>
                  <a:gd name="T9" fmla="*/ 763 h 20000"/>
                  <a:gd name="T10" fmla="*/ 1893 w 20000"/>
                  <a:gd name="T11" fmla="*/ 1308 h 20000"/>
                  <a:gd name="T12" fmla="*/ 1325 w 20000"/>
                  <a:gd name="T13" fmla="*/ 1853 h 20000"/>
                  <a:gd name="T14" fmla="*/ 1009 w 20000"/>
                  <a:gd name="T15" fmla="*/ 2888 h 20000"/>
                  <a:gd name="T16" fmla="*/ 694 w 20000"/>
                  <a:gd name="T17" fmla="*/ 3106 h 20000"/>
                  <a:gd name="T18" fmla="*/ 442 w 20000"/>
                  <a:gd name="T19" fmla="*/ 3651 h 20000"/>
                  <a:gd name="T20" fmla="*/ 0 w 20000"/>
                  <a:gd name="T21" fmla="*/ 6921 h 20000"/>
                  <a:gd name="T22" fmla="*/ 126 w 20000"/>
                  <a:gd name="T23" fmla="*/ 10136 h 20000"/>
                  <a:gd name="T24" fmla="*/ 694 w 20000"/>
                  <a:gd name="T25" fmla="*/ 13025 h 20000"/>
                  <a:gd name="T26" fmla="*/ 1893 w 20000"/>
                  <a:gd name="T27" fmla="*/ 14332 h 20000"/>
                  <a:gd name="T28" fmla="*/ 2776 w 20000"/>
                  <a:gd name="T29" fmla="*/ 15858 h 20000"/>
                  <a:gd name="T30" fmla="*/ 2776 w 20000"/>
                  <a:gd name="T31" fmla="*/ 17657 h 20000"/>
                  <a:gd name="T32" fmla="*/ 3028 w 20000"/>
                  <a:gd name="T33" fmla="*/ 17929 h 20000"/>
                  <a:gd name="T34" fmla="*/ 3596 w 20000"/>
                  <a:gd name="T35" fmla="*/ 18202 h 20000"/>
                  <a:gd name="T36" fmla="*/ 4227 w 20000"/>
                  <a:gd name="T37" fmla="*/ 18474 h 20000"/>
                  <a:gd name="T38" fmla="*/ 5110 w 20000"/>
                  <a:gd name="T39" fmla="*/ 19019 h 20000"/>
                  <a:gd name="T40" fmla="*/ 8580 w 20000"/>
                  <a:gd name="T41" fmla="*/ 19946 h 20000"/>
                  <a:gd name="T42" fmla="*/ 11356 w 20000"/>
                  <a:gd name="T43" fmla="*/ 19946 h 20000"/>
                  <a:gd name="T44" fmla="*/ 15016 w 20000"/>
                  <a:gd name="T45" fmla="*/ 18692 h 20000"/>
                  <a:gd name="T46" fmla="*/ 15584 w 20000"/>
                  <a:gd name="T47" fmla="*/ 18474 h 20000"/>
                  <a:gd name="T48" fmla="*/ 16215 w 20000"/>
                  <a:gd name="T49" fmla="*/ 18202 h 20000"/>
                  <a:gd name="T50" fmla="*/ 16467 w 20000"/>
                  <a:gd name="T51" fmla="*/ 17929 h 20000"/>
                  <a:gd name="T52" fmla="*/ 16782 w 20000"/>
                  <a:gd name="T53" fmla="*/ 16948 h 20000"/>
                  <a:gd name="T54" fmla="*/ 17035 w 20000"/>
                  <a:gd name="T55" fmla="*/ 15858 h 20000"/>
                  <a:gd name="T56" fmla="*/ 16972 w 20000"/>
                  <a:gd name="T57" fmla="*/ 12480 h 20000"/>
                  <a:gd name="T58" fmla="*/ 17350 w 20000"/>
                  <a:gd name="T59" fmla="*/ 11226 h 20000"/>
                  <a:gd name="T60" fmla="*/ 17918 w 20000"/>
                  <a:gd name="T61" fmla="*/ 10409 h 20000"/>
                  <a:gd name="T62" fmla="*/ 18549 w 20000"/>
                  <a:gd name="T63" fmla="*/ 9646 h 20000"/>
                  <a:gd name="T64" fmla="*/ 19117 w 20000"/>
                  <a:gd name="T65" fmla="*/ 9101 h 20000"/>
                  <a:gd name="T66" fmla="*/ 19369 w 20000"/>
                  <a:gd name="T67" fmla="*/ 8828 h 20000"/>
                  <a:gd name="T68" fmla="*/ 19685 w 20000"/>
                  <a:gd name="T69" fmla="*/ 7302 h 20000"/>
                  <a:gd name="T70" fmla="*/ 19369 w 20000"/>
                  <a:gd name="T71" fmla="*/ 3924 h 20000"/>
                  <a:gd name="T72" fmla="*/ 18801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7918" y="1035"/>
                    </a:moveTo>
                    <a:lnTo>
                      <a:pt x="17603" y="763"/>
                    </a:lnTo>
                    <a:lnTo>
                      <a:pt x="17035" y="763"/>
                    </a:lnTo>
                    <a:lnTo>
                      <a:pt x="17350" y="490"/>
                    </a:lnTo>
                    <a:lnTo>
                      <a:pt x="14322" y="272"/>
                    </a:lnTo>
                    <a:lnTo>
                      <a:pt x="11356" y="0"/>
                    </a:lnTo>
                    <a:lnTo>
                      <a:pt x="8580" y="0"/>
                    </a:lnTo>
                    <a:lnTo>
                      <a:pt x="5741" y="0"/>
                    </a:lnTo>
                    <a:lnTo>
                      <a:pt x="2776" y="763"/>
                    </a:lnTo>
                    <a:lnTo>
                      <a:pt x="2145" y="1035"/>
                    </a:lnTo>
                    <a:lnTo>
                      <a:pt x="1893" y="1308"/>
                    </a:lnTo>
                    <a:lnTo>
                      <a:pt x="1325" y="1308"/>
                    </a:lnTo>
                    <a:lnTo>
                      <a:pt x="1325" y="1853"/>
                    </a:lnTo>
                    <a:lnTo>
                      <a:pt x="1009" y="2071"/>
                    </a:lnTo>
                    <a:lnTo>
                      <a:pt x="1009" y="2888"/>
                    </a:lnTo>
                    <a:lnTo>
                      <a:pt x="694" y="2888"/>
                    </a:lnTo>
                    <a:lnTo>
                      <a:pt x="694" y="3106"/>
                    </a:lnTo>
                    <a:lnTo>
                      <a:pt x="442" y="3379"/>
                    </a:lnTo>
                    <a:lnTo>
                      <a:pt x="442" y="3651"/>
                    </a:lnTo>
                    <a:lnTo>
                      <a:pt x="126" y="5014"/>
                    </a:lnTo>
                    <a:lnTo>
                      <a:pt x="0" y="6921"/>
                    </a:lnTo>
                    <a:lnTo>
                      <a:pt x="126" y="7520"/>
                    </a:lnTo>
                    <a:lnTo>
                      <a:pt x="126" y="10136"/>
                    </a:lnTo>
                    <a:lnTo>
                      <a:pt x="126" y="11444"/>
                    </a:lnTo>
                    <a:lnTo>
                      <a:pt x="694" y="13025"/>
                    </a:lnTo>
                    <a:lnTo>
                      <a:pt x="1009" y="13515"/>
                    </a:lnTo>
                    <a:lnTo>
                      <a:pt x="1893" y="14332"/>
                    </a:lnTo>
                    <a:lnTo>
                      <a:pt x="2461" y="15858"/>
                    </a:lnTo>
                    <a:lnTo>
                      <a:pt x="2776" y="15858"/>
                    </a:lnTo>
                    <a:lnTo>
                      <a:pt x="3028" y="16131"/>
                    </a:lnTo>
                    <a:lnTo>
                      <a:pt x="2776" y="17657"/>
                    </a:lnTo>
                    <a:lnTo>
                      <a:pt x="2776" y="17929"/>
                    </a:lnTo>
                    <a:lnTo>
                      <a:pt x="3028" y="17929"/>
                    </a:lnTo>
                    <a:lnTo>
                      <a:pt x="3344" y="18202"/>
                    </a:lnTo>
                    <a:lnTo>
                      <a:pt x="3596" y="18202"/>
                    </a:lnTo>
                    <a:lnTo>
                      <a:pt x="3596" y="18474"/>
                    </a:lnTo>
                    <a:lnTo>
                      <a:pt x="4227" y="18474"/>
                    </a:lnTo>
                    <a:lnTo>
                      <a:pt x="4227" y="19019"/>
                    </a:lnTo>
                    <a:lnTo>
                      <a:pt x="5110" y="19019"/>
                    </a:lnTo>
                    <a:lnTo>
                      <a:pt x="5678" y="19237"/>
                    </a:lnTo>
                    <a:lnTo>
                      <a:pt x="8580" y="19946"/>
                    </a:lnTo>
                    <a:lnTo>
                      <a:pt x="11356" y="19946"/>
                    </a:lnTo>
                    <a:lnTo>
                      <a:pt x="14448" y="19019"/>
                    </a:lnTo>
                    <a:lnTo>
                      <a:pt x="15016" y="18692"/>
                    </a:lnTo>
                    <a:lnTo>
                      <a:pt x="15331" y="18692"/>
                    </a:lnTo>
                    <a:lnTo>
                      <a:pt x="15584" y="18474"/>
                    </a:lnTo>
                    <a:lnTo>
                      <a:pt x="15584" y="18202"/>
                    </a:lnTo>
                    <a:lnTo>
                      <a:pt x="16215" y="18202"/>
                    </a:lnTo>
                    <a:lnTo>
                      <a:pt x="16215" y="17929"/>
                    </a:lnTo>
                    <a:lnTo>
                      <a:pt x="16467" y="17929"/>
                    </a:lnTo>
                    <a:lnTo>
                      <a:pt x="16467" y="17439"/>
                    </a:lnTo>
                    <a:lnTo>
                      <a:pt x="16782" y="16948"/>
                    </a:lnTo>
                    <a:lnTo>
                      <a:pt x="16782" y="16131"/>
                    </a:lnTo>
                    <a:lnTo>
                      <a:pt x="17035" y="15858"/>
                    </a:lnTo>
                    <a:lnTo>
                      <a:pt x="16972" y="14986"/>
                    </a:lnTo>
                    <a:lnTo>
                      <a:pt x="16972" y="12480"/>
                    </a:lnTo>
                    <a:lnTo>
                      <a:pt x="17350" y="11935"/>
                    </a:lnTo>
                    <a:lnTo>
                      <a:pt x="17350" y="11226"/>
                    </a:lnTo>
                    <a:lnTo>
                      <a:pt x="17603" y="10954"/>
                    </a:lnTo>
                    <a:lnTo>
                      <a:pt x="17918" y="10409"/>
                    </a:lnTo>
                    <a:lnTo>
                      <a:pt x="18549" y="10136"/>
                    </a:lnTo>
                    <a:lnTo>
                      <a:pt x="18549" y="9646"/>
                    </a:lnTo>
                    <a:lnTo>
                      <a:pt x="19117" y="9319"/>
                    </a:lnTo>
                    <a:lnTo>
                      <a:pt x="19117" y="9101"/>
                    </a:lnTo>
                    <a:lnTo>
                      <a:pt x="19369" y="9101"/>
                    </a:lnTo>
                    <a:lnTo>
                      <a:pt x="19369" y="8828"/>
                    </a:lnTo>
                    <a:lnTo>
                      <a:pt x="19685" y="8338"/>
                    </a:lnTo>
                    <a:lnTo>
                      <a:pt x="19685" y="7302"/>
                    </a:lnTo>
                    <a:lnTo>
                      <a:pt x="19937" y="7030"/>
                    </a:lnTo>
                    <a:lnTo>
                      <a:pt x="19369" y="3924"/>
                    </a:lnTo>
                    <a:lnTo>
                      <a:pt x="18801" y="1580"/>
                    </a:lnTo>
                    <a:lnTo>
                      <a:pt x="17918" y="103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2" name="Freeform 132"/>
              <p:cNvSpPr>
                <a:spLocks/>
              </p:cNvSpPr>
              <p:nvPr/>
            </p:nvSpPr>
            <p:spPr bwMode="auto">
              <a:xfrm>
                <a:off x="2855" y="2241"/>
                <a:ext cx="171" cy="95"/>
              </a:xfrm>
              <a:custGeom>
                <a:avLst/>
                <a:gdLst>
                  <a:gd name="T0" fmla="*/ 5199 w 20000"/>
                  <a:gd name="T1" fmla="*/ 17468 h 20000"/>
                  <a:gd name="T2" fmla="*/ 5480 w 20000"/>
                  <a:gd name="T3" fmla="*/ 17637 h 20000"/>
                  <a:gd name="T4" fmla="*/ 5621 w 20000"/>
                  <a:gd name="T5" fmla="*/ 18143 h 20000"/>
                  <a:gd name="T6" fmla="*/ 6089 w 20000"/>
                  <a:gd name="T7" fmla="*/ 18565 h 20000"/>
                  <a:gd name="T8" fmla="*/ 6370 w 20000"/>
                  <a:gd name="T9" fmla="*/ 18987 h 20000"/>
                  <a:gd name="T10" fmla="*/ 6932 w 20000"/>
                  <a:gd name="T11" fmla="*/ 19325 h 20000"/>
                  <a:gd name="T12" fmla="*/ 7447 w 20000"/>
                  <a:gd name="T13" fmla="*/ 19747 h 20000"/>
                  <a:gd name="T14" fmla="*/ 16956 w 20000"/>
                  <a:gd name="T15" fmla="*/ 19916 h 20000"/>
                  <a:gd name="T16" fmla="*/ 17564 w 20000"/>
                  <a:gd name="T17" fmla="*/ 18987 h 20000"/>
                  <a:gd name="T18" fmla="*/ 18220 w 20000"/>
                  <a:gd name="T19" fmla="*/ 18819 h 20000"/>
                  <a:gd name="T20" fmla="*/ 18548 w 20000"/>
                  <a:gd name="T21" fmla="*/ 18143 h 20000"/>
                  <a:gd name="T22" fmla="*/ 18829 w 20000"/>
                  <a:gd name="T23" fmla="*/ 17637 h 20000"/>
                  <a:gd name="T24" fmla="*/ 19016 w 20000"/>
                  <a:gd name="T25" fmla="*/ 17215 h 20000"/>
                  <a:gd name="T26" fmla="*/ 19204 w 20000"/>
                  <a:gd name="T27" fmla="*/ 16287 h 20000"/>
                  <a:gd name="T28" fmla="*/ 19391 w 20000"/>
                  <a:gd name="T29" fmla="*/ 15865 h 20000"/>
                  <a:gd name="T30" fmla="*/ 19578 w 20000"/>
                  <a:gd name="T31" fmla="*/ 14768 h 20000"/>
                  <a:gd name="T32" fmla="*/ 19672 w 20000"/>
                  <a:gd name="T33" fmla="*/ 13840 h 20000"/>
                  <a:gd name="T34" fmla="*/ 19906 w 20000"/>
                  <a:gd name="T35" fmla="*/ 12489 h 20000"/>
                  <a:gd name="T36" fmla="*/ 19906 w 20000"/>
                  <a:gd name="T37" fmla="*/ 6835 h 20000"/>
                  <a:gd name="T38" fmla="*/ 19719 w 20000"/>
                  <a:gd name="T39" fmla="*/ 5907 h 20000"/>
                  <a:gd name="T40" fmla="*/ 19532 w 20000"/>
                  <a:gd name="T41" fmla="*/ 4557 h 20000"/>
                  <a:gd name="T42" fmla="*/ 19297 w 20000"/>
                  <a:gd name="T43" fmla="*/ 3797 h 20000"/>
                  <a:gd name="T44" fmla="*/ 18829 w 20000"/>
                  <a:gd name="T45" fmla="*/ 3207 h 20000"/>
                  <a:gd name="T46" fmla="*/ 18314 w 20000"/>
                  <a:gd name="T47" fmla="*/ 2447 h 20000"/>
                  <a:gd name="T48" fmla="*/ 16581 w 20000"/>
                  <a:gd name="T49" fmla="*/ 1772 h 20000"/>
                  <a:gd name="T50" fmla="*/ 15644 w 20000"/>
                  <a:gd name="T51" fmla="*/ 844 h 20000"/>
                  <a:gd name="T52" fmla="*/ 14052 w 20000"/>
                  <a:gd name="T53" fmla="*/ 422 h 20000"/>
                  <a:gd name="T54" fmla="*/ 2248 w 20000"/>
                  <a:gd name="T55" fmla="*/ 0 h 20000"/>
                  <a:gd name="T56" fmla="*/ 1452 w 20000"/>
                  <a:gd name="T57" fmla="*/ 422 h 20000"/>
                  <a:gd name="T58" fmla="*/ 1077 w 20000"/>
                  <a:gd name="T59" fmla="*/ 1097 h 20000"/>
                  <a:gd name="T60" fmla="*/ 703 w 20000"/>
                  <a:gd name="T61" fmla="*/ 1519 h 20000"/>
                  <a:gd name="T62" fmla="*/ 328 w 20000"/>
                  <a:gd name="T63" fmla="*/ 2954 h 20000"/>
                  <a:gd name="T64" fmla="*/ 94 w 20000"/>
                  <a:gd name="T65" fmla="*/ 4557 h 20000"/>
                  <a:gd name="T66" fmla="*/ 0 w 20000"/>
                  <a:gd name="T67" fmla="*/ 11308 h 20000"/>
                  <a:gd name="T68" fmla="*/ 234 w 20000"/>
                  <a:gd name="T69" fmla="*/ 12236 h 20000"/>
                  <a:gd name="T70" fmla="*/ 328 w 20000"/>
                  <a:gd name="T71" fmla="*/ 12911 h 20000"/>
                  <a:gd name="T72" fmla="*/ 609 w 20000"/>
                  <a:gd name="T73" fmla="*/ 13840 h 20000"/>
                  <a:gd name="T74" fmla="*/ 796 w 20000"/>
                  <a:gd name="T75" fmla="*/ 14262 h 20000"/>
                  <a:gd name="T76" fmla="*/ 1124 w 20000"/>
                  <a:gd name="T77" fmla="*/ 14937 h 20000"/>
                  <a:gd name="T78" fmla="*/ 1686 w 20000"/>
                  <a:gd name="T79" fmla="*/ 16118 h 20000"/>
                  <a:gd name="T80" fmla="*/ 1967 w 20000"/>
                  <a:gd name="T81" fmla="*/ 16287 h 20000"/>
                  <a:gd name="T82" fmla="*/ 2717 w 20000"/>
                  <a:gd name="T83" fmla="*/ 16793 h 20000"/>
                  <a:gd name="T84" fmla="*/ 3232 w 20000"/>
                  <a:gd name="T85" fmla="*/ 17046 h 20000"/>
                  <a:gd name="T86" fmla="*/ 3653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24" y="17215"/>
                    </a:moveTo>
                    <a:lnTo>
                      <a:pt x="5199" y="17215"/>
                    </a:lnTo>
                    <a:lnTo>
                      <a:pt x="5199" y="17468"/>
                    </a:lnTo>
                    <a:lnTo>
                      <a:pt x="5246" y="17468"/>
                    </a:lnTo>
                    <a:lnTo>
                      <a:pt x="5340" y="17637"/>
                    </a:lnTo>
                    <a:lnTo>
                      <a:pt x="5480" y="17637"/>
                    </a:lnTo>
                    <a:lnTo>
                      <a:pt x="5480" y="17975"/>
                    </a:lnTo>
                    <a:lnTo>
                      <a:pt x="5621" y="17975"/>
                    </a:lnTo>
                    <a:lnTo>
                      <a:pt x="5621" y="18143"/>
                    </a:lnTo>
                    <a:lnTo>
                      <a:pt x="5855" y="18143"/>
                    </a:lnTo>
                    <a:lnTo>
                      <a:pt x="6042" y="18565"/>
                    </a:lnTo>
                    <a:lnTo>
                      <a:pt x="6089" y="18565"/>
                    </a:lnTo>
                    <a:lnTo>
                      <a:pt x="6230" y="18819"/>
                    </a:lnTo>
                    <a:lnTo>
                      <a:pt x="6370" y="18819"/>
                    </a:lnTo>
                    <a:lnTo>
                      <a:pt x="6370" y="18987"/>
                    </a:lnTo>
                    <a:lnTo>
                      <a:pt x="6604" y="18987"/>
                    </a:lnTo>
                    <a:lnTo>
                      <a:pt x="6698" y="19325"/>
                    </a:lnTo>
                    <a:lnTo>
                      <a:pt x="6932" y="19325"/>
                    </a:lnTo>
                    <a:lnTo>
                      <a:pt x="6979" y="19494"/>
                    </a:lnTo>
                    <a:lnTo>
                      <a:pt x="7400" y="19494"/>
                    </a:lnTo>
                    <a:lnTo>
                      <a:pt x="7447" y="19747"/>
                    </a:lnTo>
                    <a:lnTo>
                      <a:pt x="8150" y="19747"/>
                    </a:lnTo>
                    <a:lnTo>
                      <a:pt x="8290" y="19916"/>
                    </a:lnTo>
                    <a:lnTo>
                      <a:pt x="16956" y="19916"/>
                    </a:lnTo>
                    <a:lnTo>
                      <a:pt x="17143" y="19747"/>
                    </a:lnTo>
                    <a:lnTo>
                      <a:pt x="17330" y="19325"/>
                    </a:lnTo>
                    <a:lnTo>
                      <a:pt x="17564" y="18987"/>
                    </a:lnTo>
                    <a:lnTo>
                      <a:pt x="18033" y="18987"/>
                    </a:lnTo>
                    <a:lnTo>
                      <a:pt x="18173" y="18819"/>
                    </a:lnTo>
                    <a:lnTo>
                      <a:pt x="18220" y="18819"/>
                    </a:lnTo>
                    <a:lnTo>
                      <a:pt x="18314" y="18397"/>
                    </a:lnTo>
                    <a:lnTo>
                      <a:pt x="18454" y="18397"/>
                    </a:lnTo>
                    <a:lnTo>
                      <a:pt x="18548" y="18143"/>
                    </a:lnTo>
                    <a:lnTo>
                      <a:pt x="18642" y="18143"/>
                    </a:lnTo>
                    <a:lnTo>
                      <a:pt x="18689" y="17975"/>
                    </a:lnTo>
                    <a:lnTo>
                      <a:pt x="18829" y="17637"/>
                    </a:lnTo>
                    <a:lnTo>
                      <a:pt x="18829" y="17468"/>
                    </a:lnTo>
                    <a:lnTo>
                      <a:pt x="18923" y="17215"/>
                    </a:lnTo>
                    <a:lnTo>
                      <a:pt x="19016" y="17215"/>
                    </a:lnTo>
                    <a:lnTo>
                      <a:pt x="19063" y="17046"/>
                    </a:lnTo>
                    <a:lnTo>
                      <a:pt x="19063" y="16793"/>
                    </a:lnTo>
                    <a:lnTo>
                      <a:pt x="19204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391" y="15865"/>
                    </a:lnTo>
                    <a:lnTo>
                      <a:pt x="19532" y="15696"/>
                    </a:lnTo>
                    <a:lnTo>
                      <a:pt x="19532" y="15190"/>
                    </a:lnTo>
                    <a:lnTo>
                      <a:pt x="19578" y="14768"/>
                    </a:lnTo>
                    <a:lnTo>
                      <a:pt x="19578" y="14430"/>
                    </a:lnTo>
                    <a:lnTo>
                      <a:pt x="19672" y="14262"/>
                    </a:lnTo>
                    <a:lnTo>
                      <a:pt x="19672" y="13840"/>
                    </a:lnTo>
                    <a:lnTo>
                      <a:pt x="19719" y="13586"/>
                    </a:lnTo>
                    <a:lnTo>
                      <a:pt x="19906" y="13586"/>
                    </a:lnTo>
                    <a:lnTo>
                      <a:pt x="19906" y="12489"/>
                    </a:lnTo>
                    <a:lnTo>
                      <a:pt x="19953" y="12236"/>
                    </a:lnTo>
                    <a:lnTo>
                      <a:pt x="19953" y="7004"/>
                    </a:lnTo>
                    <a:lnTo>
                      <a:pt x="19906" y="6835"/>
                    </a:lnTo>
                    <a:lnTo>
                      <a:pt x="19906" y="6329"/>
                    </a:lnTo>
                    <a:lnTo>
                      <a:pt x="19719" y="6076"/>
                    </a:lnTo>
                    <a:lnTo>
                      <a:pt x="19719" y="5907"/>
                    </a:lnTo>
                    <a:lnTo>
                      <a:pt x="19672" y="5401"/>
                    </a:lnTo>
                    <a:lnTo>
                      <a:pt x="19578" y="4979"/>
                    </a:lnTo>
                    <a:lnTo>
                      <a:pt x="19532" y="4557"/>
                    </a:lnTo>
                    <a:lnTo>
                      <a:pt x="19532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63" y="3629"/>
                    </a:lnTo>
                    <a:lnTo>
                      <a:pt x="18923" y="3376"/>
                    </a:lnTo>
                    <a:lnTo>
                      <a:pt x="18829" y="3207"/>
                    </a:lnTo>
                    <a:lnTo>
                      <a:pt x="18642" y="2954"/>
                    </a:lnTo>
                    <a:lnTo>
                      <a:pt x="18454" y="2700"/>
                    </a:lnTo>
                    <a:lnTo>
                      <a:pt x="18314" y="2447"/>
                    </a:lnTo>
                    <a:lnTo>
                      <a:pt x="17752" y="2025"/>
                    </a:lnTo>
                    <a:lnTo>
                      <a:pt x="17143" y="1772"/>
                    </a:lnTo>
                    <a:lnTo>
                      <a:pt x="16581" y="1772"/>
                    </a:lnTo>
                    <a:lnTo>
                      <a:pt x="16066" y="1350"/>
                    </a:lnTo>
                    <a:lnTo>
                      <a:pt x="15831" y="1097"/>
                    </a:lnTo>
                    <a:lnTo>
                      <a:pt x="15644" y="844"/>
                    </a:lnTo>
                    <a:lnTo>
                      <a:pt x="14801" y="844"/>
                    </a:lnTo>
                    <a:lnTo>
                      <a:pt x="14286" y="675"/>
                    </a:lnTo>
                    <a:lnTo>
                      <a:pt x="14052" y="422"/>
                    </a:lnTo>
                    <a:lnTo>
                      <a:pt x="13536" y="253"/>
                    </a:lnTo>
                    <a:lnTo>
                      <a:pt x="12927" y="0"/>
                    </a:lnTo>
                    <a:lnTo>
                      <a:pt x="2248" y="0"/>
                    </a:lnTo>
                    <a:lnTo>
                      <a:pt x="2155" y="253"/>
                    </a:lnTo>
                    <a:lnTo>
                      <a:pt x="1546" y="253"/>
                    </a:lnTo>
                    <a:lnTo>
                      <a:pt x="1452" y="422"/>
                    </a:lnTo>
                    <a:lnTo>
                      <a:pt x="1311" y="422"/>
                    </a:lnTo>
                    <a:lnTo>
                      <a:pt x="1124" y="844"/>
                    </a:lnTo>
                    <a:lnTo>
                      <a:pt x="1077" y="1097"/>
                    </a:lnTo>
                    <a:lnTo>
                      <a:pt x="843" y="1097"/>
                    </a:lnTo>
                    <a:lnTo>
                      <a:pt x="796" y="1350"/>
                    </a:lnTo>
                    <a:lnTo>
                      <a:pt x="703" y="1519"/>
                    </a:lnTo>
                    <a:lnTo>
                      <a:pt x="609" y="2025"/>
                    </a:lnTo>
                    <a:lnTo>
                      <a:pt x="422" y="2447"/>
                    </a:lnTo>
                    <a:lnTo>
                      <a:pt x="328" y="2954"/>
                    </a:lnTo>
                    <a:lnTo>
                      <a:pt x="328" y="3207"/>
                    </a:lnTo>
                    <a:lnTo>
                      <a:pt x="234" y="4557"/>
                    </a:lnTo>
                    <a:lnTo>
                      <a:pt x="94" y="4557"/>
                    </a:lnTo>
                    <a:lnTo>
                      <a:pt x="94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94" y="11561"/>
                    </a:lnTo>
                    <a:lnTo>
                      <a:pt x="94" y="11983"/>
                    </a:lnTo>
                    <a:lnTo>
                      <a:pt x="234" y="12236"/>
                    </a:lnTo>
                    <a:lnTo>
                      <a:pt x="234" y="12489"/>
                    </a:lnTo>
                    <a:lnTo>
                      <a:pt x="328" y="12658"/>
                    </a:lnTo>
                    <a:lnTo>
                      <a:pt x="328" y="12911"/>
                    </a:lnTo>
                    <a:lnTo>
                      <a:pt x="468" y="13418"/>
                    </a:lnTo>
                    <a:lnTo>
                      <a:pt x="468" y="13586"/>
                    </a:lnTo>
                    <a:lnTo>
                      <a:pt x="609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796" y="14262"/>
                    </a:lnTo>
                    <a:lnTo>
                      <a:pt x="843" y="14430"/>
                    </a:lnTo>
                    <a:lnTo>
                      <a:pt x="984" y="14768"/>
                    </a:lnTo>
                    <a:lnTo>
                      <a:pt x="1124" y="14937"/>
                    </a:lnTo>
                    <a:lnTo>
                      <a:pt x="1452" y="15696"/>
                    </a:lnTo>
                    <a:lnTo>
                      <a:pt x="1686" y="15865"/>
                    </a:lnTo>
                    <a:lnTo>
                      <a:pt x="1686" y="16118"/>
                    </a:lnTo>
                    <a:lnTo>
                      <a:pt x="1780" y="16118"/>
                    </a:lnTo>
                    <a:lnTo>
                      <a:pt x="1827" y="16287"/>
                    </a:lnTo>
                    <a:lnTo>
                      <a:pt x="1967" y="16287"/>
                    </a:lnTo>
                    <a:lnTo>
                      <a:pt x="2061" y="16624"/>
                    </a:lnTo>
                    <a:lnTo>
                      <a:pt x="2670" y="16624"/>
                    </a:lnTo>
                    <a:lnTo>
                      <a:pt x="2717" y="16793"/>
                    </a:lnTo>
                    <a:lnTo>
                      <a:pt x="3044" y="16793"/>
                    </a:lnTo>
                    <a:lnTo>
                      <a:pt x="3044" y="17046"/>
                    </a:lnTo>
                    <a:lnTo>
                      <a:pt x="3232" y="17046"/>
                    </a:lnTo>
                    <a:lnTo>
                      <a:pt x="3232" y="17215"/>
                    </a:lnTo>
                    <a:lnTo>
                      <a:pt x="3653" y="17215"/>
                    </a:lnTo>
                    <a:lnTo>
                      <a:pt x="3653" y="17468"/>
                    </a:lnTo>
                    <a:lnTo>
                      <a:pt x="4871" y="17468"/>
                    </a:lnTo>
                    <a:lnTo>
                      <a:pt x="4824" y="1721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3" name="Freeform 133"/>
              <p:cNvSpPr>
                <a:spLocks/>
              </p:cNvSpPr>
              <p:nvPr/>
            </p:nvSpPr>
            <p:spPr bwMode="auto">
              <a:xfrm>
                <a:off x="2730" y="2205"/>
                <a:ext cx="181" cy="150"/>
              </a:xfrm>
              <a:custGeom>
                <a:avLst/>
                <a:gdLst>
                  <a:gd name="T0" fmla="*/ 18714 w 20000"/>
                  <a:gd name="T1" fmla="*/ 18992 h 20000"/>
                  <a:gd name="T2" fmla="*/ 18891 w 20000"/>
                  <a:gd name="T3" fmla="*/ 19947 h 20000"/>
                  <a:gd name="T4" fmla="*/ 7140 w 20000"/>
                  <a:gd name="T5" fmla="*/ 19947 h 20000"/>
                  <a:gd name="T6" fmla="*/ 6741 w 20000"/>
                  <a:gd name="T7" fmla="*/ 19469 h 20000"/>
                  <a:gd name="T8" fmla="*/ 5455 w 20000"/>
                  <a:gd name="T9" fmla="*/ 19151 h 20000"/>
                  <a:gd name="T10" fmla="*/ 4257 w 20000"/>
                  <a:gd name="T11" fmla="*/ 18249 h 20000"/>
                  <a:gd name="T12" fmla="*/ 3104 w 20000"/>
                  <a:gd name="T13" fmla="*/ 17878 h 20000"/>
                  <a:gd name="T14" fmla="*/ 2661 w 20000"/>
                  <a:gd name="T15" fmla="*/ 17082 h 20000"/>
                  <a:gd name="T16" fmla="*/ 2262 w 20000"/>
                  <a:gd name="T17" fmla="*/ 16658 h 20000"/>
                  <a:gd name="T18" fmla="*/ 1641 w 20000"/>
                  <a:gd name="T19" fmla="*/ 15385 h 20000"/>
                  <a:gd name="T20" fmla="*/ 1641 w 20000"/>
                  <a:gd name="T21" fmla="*/ 14589 h 20000"/>
                  <a:gd name="T22" fmla="*/ 1197 w 20000"/>
                  <a:gd name="T23" fmla="*/ 14111 h 20000"/>
                  <a:gd name="T24" fmla="*/ 1020 w 20000"/>
                  <a:gd name="T25" fmla="*/ 14589 h 20000"/>
                  <a:gd name="T26" fmla="*/ 843 w 20000"/>
                  <a:gd name="T27" fmla="*/ 14111 h 20000"/>
                  <a:gd name="T28" fmla="*/ 843 w 20000"/>
                  <a:gd name="T29" fmla="*/ 12891 h 20000"/>
                  <a:gd name="T30" fmla="*/ 443 w 20000"/>
                  <a:gd name="T31" fmla="*/ 12891 h 20000"/>
                  <a:gd name="T32" fmla="*/ 443 w 20000"/>
                  <a:gd name="T33" fmla="*/ 12520 h 20000"/>
                  <a:gd name="T34" fmla="*/ 177 w 20000"/>
                  <a:gd name="T35" fmla="*/ 12095 h 20000"/>
                  <a:gd name="T36" fmla="*/ 0 w 20000"/>
                  <a:gd name="T37" fmla="*/ 11247 h 20000"/>
                  <a:gd name="T38" fmla="*/ 0 w 20000"/>
                  <a:gd name="T39" fmla="*/ 1645 h 20000"/>
                  <a:gd name="T40" fmla="*/ 177 w 20000"/>
                  <a:gd name="T41" fmla="*/ 1645 h 20000"/>
                  <a:gd name="T42" fmla="*/ 443 w 20000"/>
                  <a:gd name="T43" fmla="*/ 1220 h 20000"/>
                  <a:gd name="T44" fmla="*/ 1375 w 20000"/>
                  <a:gd name="T45" fmla="*/ 1220 h 20000"/>
                  <a:gd name="T46" fmla="*/ 1863 w 20000"/>
                  <a:gd name="T47" fmla="*/ 849 h 20000"/>
                  <a:gd name="T48" fmla="*/ 2040 w 20000"/>
                  <a:gd name="T49" fmla="*/ 849 h 20000"/>
                  <a:gd name="T50" fmla="*/ 2439 w 20000"/>
                  <a:gd name="T51" fmla="*/ 424 h 20000"/>
                  <a:gd name="T52" fmla="*/ 2838 w 20000"/>
                  <a:gd name="T53" fmla="*/ 424 h 20000"/>
                  <a:gd name="T54" fmla="*/ 3104 w 20000"/>
                  <a:gd name="T55" fmla="*/ 0 h 20000"/>
                  <a:gd name="T56" fmla="*/ 17960 w 20000"/>
                  <a:gd name="T57" fmla="*/ 0 h 20000"/>
                  <a:gd name="T58" fmla="*/ 18137 w 20000"/>
                  <a:gd name="T59" fmla="*/ 424 h 20000"/>
                  <a:gd name="T60" fmla="*/ 18315 w 20000"/>
                  <a:gd name="T61" fmla="*/ 424 h 20000"/>
                  <a:gd name="T62" fmla="*/ 18492 w 20000"/>
                  <a:gd name="T63" fmla="*/ 849 h 20000"/>
                  <a:gd name="T64" fmla="*/ 18714 w 20000"/>
                  <a:gd name="T65" fmla="*/ 849 h 20000"/>
                  <a:gd name="T66" fmla="*/ 18714 w 20000"/>
                  <a:gd name="T67" fmla="*/ 1645 h 20000"/>
                  <a:gd name="T68" fmla="*/ 19157 w 20000"/>
                  <a:gd name="T69" fmla="*/ 1645 h 20000"/>
                  <a:gd name="T70" fmla="*/ 19335 w 20000"/>
                  <a:gd name="T71" fmla="*/ 2122 h 20000"/>
                  <a:gd name="T72" fmla="*/ 19335 w 20000"/>
                  <a:gd name="T73" fmla="*/ 2546 h 20000"/>
                  <a:gd name="T74" fmla="*/ 19690 w 20000"/>
                  <a:gd name="T75" fmla="*/ 2546 h 20000"/>
                  <a:gd name="T76" fmla="*/ 19956 w 20000"/>
                  <a:gd name="T77" fmla="*/ 2918 h 20000"/>
                  <a:gd name="T78" fmla="*/ 19956 w 20000"/>
                  <a:gd name="T79" fmla="*/ 14589 h 20000"/>
                  <a:gd name="T80" fmla="*/ 19690 w 20000"/>
                  <a:gd name="T81" fmla="*/ 14589 h 20000"/>
                  <a:gd name="T82" fmla="*/ 19690 w 20000"/>
                  <a:gd name="T83" fmla="*/ 14907 h 20000"/>
                  <a:gd name="T84" fmla="*/ 19512 w 20000"/>
                  <a:gd name="T85" fmla="*/ 14907 h 20000"/>
                  <a:gd name="T86" fmla="*/ 19512 w 20000"/>
                  <a:gd name="T87" fmla="*/ 15385 h 20000"/>
                  <a:gd name="T88" fmla="*/ 19335 w 20000"/>
                  <a:gd name="T89" fmla="*/ 15385 h 20000"/>
                  <a:gd name="T90" fmla="*/ 19335 w 20000"/>
                  <a:gd name="T91" fmla="*/ 17082 h 20000"/>
                  <a:gd name="T92" fmla="*/ 19157 w 20000"/>
                  <a:gd name="T93" fmla="*/ 17082 h 20000"/>
                  <a:gd name="T94" fmla="*/ 19157 w 20000"/>
                  <a:gd name="T95" fmla="*/ 19151 h 20000"/>
                  <a:gd name="T96" fmla="*/ 18891 w 20000"/>
                  <a:gd name="T97" fmla="*/ 19151 h 20000"/>
                  <a:gd name="T98" fmla="*/ 18891 w 20000"/>
                  <a:gd name="T99" fmla="*/ 19469 h 20000"/>
                  <a:gd name="T100" fmla="*/ 18714 w 20000"/>
                  <a:gd name="T101" fmla="*/ 1899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14" y="18992"/>
                    </a:moveTo>
                    <a:lnTo>
                      <a:pt x="18891" y="19947"/>
                    </a:lnTo>
                    <a:lnTo>
                      <a:pt x="7140" y="19947"/>
                    </a:lnTo>
                    <a:lnTo>
                      <a:pt x="6741" y="19469"/>
                    </a:lnTo>
                    <a:lnTo>
                      <a:pt x="5455" y="19151"/>
                    </a:lnTo>
                    <a:lnTo>
                      <a:pt x="4257" y="18249"/>
                    </a:lnTo>
                    <a:lnTo>
                      <a:pt x="3104" y="17878"/>
                    </a:lnTo>
                    <a:lnTo>
                      <a:pt x="2661" y="17082"/>
                    </a:lnTo>
                    <a:lnTo>
                      <a:pt x="2262" y="16658"/>
                    </a:lnTo>
                    <a:lnTo>
                      <a:pt x="1641" y="15385"/>
                    </a:lnTo>
                    <a:lnTo>
                      <a:pt x="1641" y="14589"/>
                    </a:lnTo>
                    <a:lnTo>
                      <a:pt x="1197" y="14111"/>
                    </a:lnTo>
                    <a:lnTo>
                      <a:pt x="1020" y="14589"/>
                    </a:lnTo>
                    <a:lnTo>
                      <a:pt x="843" y="14111"/>
                    </a:lnTo>
                    <a:lnTo>
                      <a:pt x="843" y="12891"/>
                    </a:lnTo>
                    <a:lnTo>
                      <a:pt x="443" y="12891"/>
                    </a:lnTo>
                    <a:lnTo>
                      <a:pt x="443" y="12520"/>
                    </a:lnTo>
                    <a:lnTo>
                      <a:pt x="177" y="12095"/>
                    </a:lnTo>
                    <a:lnTo>
                      <a:pt x="0" y="11247"/>
                    </a:lnTo>
                    <a:lnTo>
                      <a:pt x="0" y="1645"/>
                    </a:lnTo>
                    <a:lnTo>
                      <a:pt x="177" y="1645"/>
                    </a:lnTo>
                    <a:lnTo>
                      <a:pt x="443" y="1220"/>
                    </a:lnTo>
                    <a:lnTo>
                      <a:pt x="1375" y="1220"/>
                    </a:lnTo>
                    <a:lnTo>
                      <a:pt x="1863" y="849"/>
                    </a:lnTo>
                    <a:lnTo>
                      <a:pt x="2040" y="849"/>
                    </a:lnTo>
                    <a:lnTo>
                      <a:pt x="2439" y="424"/>
                    </a:lnTo>
                    <a:lnTo>
                      <a:pt x="2838" y="424"/>
                    </a:lnTo>
                    <a:lnTo>
                      <a:pt x="3104" y="0"/>
                    </a:lnTo>
                    <a:lnTo>
                      <a:pt x="17960" y="0"/>
                    </a:lnTo>
                    <a:lnTo>
                      <a:pt x="18137" y="424"/>
                    </a:lnTo>
                    <a:lnTo>
                      <a:pt x="18315" y="424"/>
                    </a:lnTo>
                    <a:lnTo>
                      <a:pt x="18492" y="849"/>
                    </a:lnTo>
                    <a:lnTo>
                      <a:pt x="18714" y="849"/>
                    </a:lnTo>
                    <a:lnTo>
                      <a:pt x="18714" y="1645"/>
                    </a:lnTo>
                    <a:lnTo>
                      <a:pt x="19157" y="1645"/>
                    </a:lnTo>
                    <a:lnTo>
                      <a:pt x="19335" y="2122"/>
                    </a:lnTo>
                    <a:lnTo>
                      <a:pt x="19335" y="2546"/>
                    </a:lnTo>
                    <a:lnTo>
                      <a:pt x="19690" y="2546"/>
                    </a:lnTo>
                    <a:lnTo>
                      <a:pt x="19956" y="2918"/>
                    </a:lnTo>
                    <a:lnTo>
                      <a:pt x="19956" y="14589"/>
                    </a:lnTo>
                    <a:lnTo>
                      <a:pt x="19690" y="14589"/>
                    </a:lnTo>
                    <a:lnTo>
                      <a:pt x="19690" y="14907"/>
                    </a:lnTo>
                    <a:lnTo>
                      <a:pt x="19512" y="14907"/>
                    </a:lnTo>
                    <a:lnTo>
                      <a:pt x="19512" y="15385"/>
                    </a:lnTo>
                    <a:lnTo>
                      <a:pt x="19335" y="15385"/>
                    </a:lnTo>
                    <a:lnTo>
                      <a:pt x="19335" y="17082"/>
                    </a:lnTo>
                    <a:lnTo>
                      <a:pt x="19157" y="17082"/>
                    </a:lnTo>
                    <a:lnTo>
                      <a:pt x="19157" y="19151"/>
                    </a:lnTo>
                    <a:lnTo>
                      <a:pt x="18891" y="19151"/>
                    </a:lnTo>
                    <a:lnTo>
                      <a:pt x="18891" y="19469"/>
                    </a:lnTo>
                    <a:lnTo>
                      <a:pt x="18714" y="1899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4" name="Freeform 134"/>
              <p:cNvSpPr>
                <a:spLocks/>
              </p:cNvSpPr>
              <p:nvPr/>
            </p:nvSpPr>
            <p:spPr bwMode="auto">
              <a:xfrm>
                <a:off x="2699" y="2314"/>
                <a:ext cx="154" cy="99"/>
              </a:xfrm>
              <a:custGeom>
                <a:avLst/>
                <a:gdLst>
                  <a:gd name="T0" fmla="*/ 5195 w 20000"/>
                  <a:gd name="T1" fmla="*/ 2429 h 20000"/>
                  <a:gd name="T2" fmla="*/ 5455 w 20000"/>
                  <a:gd name="T3" fmla="*/ 2267 h 20000"/>
                  <a:gd name="T4" fmla="*/ 5610 w 20000"/>
                  <a:gd name="T5" fmla="*/ 1862 h 20000"/>
                  <a:gd name="T6" fmla="*/ 6130 w 20000"/>
                  <a:gd name="T7" fmla="*/ 1377 h 20000"/>
                  <a:gd name="T8" fmla="*/ 6390 w 20000"/>
                  <a:gd name="T9" fmla="*/ 891 h 20000"/>
                  <a:gd name="T10" fmla="*/ 6909 w 20000"/>
                  <a:gd name="T11" fmla="*/ 648 h 20000"/>
                  <a:gd name="T12" fmla="*/ 7481 w 20000"/>
                  <a:gd name="T13" fmla="*/ 243 h 20000"/>
                  <a:gd name="T14" fmla="*/ 16987 w 20000"/>
                  <a:gd name="T15" fmla="*/ 0 h 20000"/>
                  <a:gd name="T16" fmla="*/ 17558 w 20000"/>
                  <a:gd name="T17" fmla="*/ 891 h 20000"/>
                  <a:gd name="T18" fmla="*/ 18234 w 20000"/>
                  <a:gd name="T19" fmla="*/ 1134 h 20000"/>
                  <a:gd name="T20" fmla="*/ 18545 w 20000"/>
                  <a:gd name="T21" fmla="*/ 1862 h 20000"/>
                  <a:gd name="T22" fmla="*/ 18805 w 20000"/>
                  <a:gd name="T23" fmla="*/ 2267 h 20000"/>
                  <a:gd name="T24" fmla="*/ 19013 w 20000"/>
                  <a:gd name="T25" fmla="*/ 2753 h 20000"/>
                  <a:gd name="T26" fmla="*/ 19169 w 20000"/>
                  <a:gd name="T27" fmla="*/ 3644 h 20000"/>
                  <a:gd name="T28" fmla="*/ 19429 w 20000"/>
                  <a:gd name="T29" fmla="*/ 4049 h 20000"/>
                  <a:gd name="T30" fmla="*/ 19584 w 20000"/>
                  <a:gd name="T31" fmla="*/ 5182 h 20000"/>
                  <a:gd name="T32" fmla="*/ 19688 w 20000"/>
                  <a:gd name="T33" fmla="*/ 6073 h 20000"/>
                  <a:gd name="T34" fmla="*/ 19896 w 20000"/>
                  <a:gd name="T35" fmla="*/ 7449 h 20000"/>
                  <a:gd name="T36" fmla="*/ 19896 w 20000"/>
                  <a:gd name="T37" fmla="*/ 13117 h 20000"/>
                  <a:gd name="T38" fmla="*/ 19740 w 20000"/>
                  <a:gd name="T39" fmla="*/ 14008 h 20000"/>
                  <a:gd name="T40" fmla="*/ 19532 w 20000"/>
                  <a:gd name="T41" fmla="*/ 15466 h 20000"/>
                  <a:gd name="T42" fmla="*/ 19273 w 20000"/>
                  <a:gd name="T43" fmla="*/ 16113 h 20000"/>
                  <a:gd name="T44" fmla="*/ 18805 w 20000"/>
                  <a:gd name="T45" fmla="*/ 16761 h 20000"/>
                  <a:gd name="T46" fmla="*/ 18338 w 20000"/>
                  <a:gd name="T47" fmla="*/ 17490 h 20000"/>
                  <a:gd name="T48" fmla="*/ 16571 w 20000"/>
                  <a:gd name="T49" fmla="*/ 18138 h 20000"/>
                  <a:gd name="T50" fmla="*/ 15636 w 20000"/>
                  <a:gd name="T51" fmla="*/ 19109 h 20000"/>
                  <a:gd name="T52" fmla="*/ 14078 w 20000"/>
                  <a:gd name="T53" fmla="*/ 19514 h 20000"/>
                  <a:gd name="T54" fmla="*/ 2286 w 20000"/>
                  <a:gd name="T55" fmla="*/ 19919 h 20000"/>
                  <a:gd name="T56" fmla="*/ 1455 w 20000"/>
                  <a:gd name="T57" fmla="*/ 19514 h 20000"/>
                  <a:gd name="T58" fmla="*/ 1091 w 20000"/>
                  <a:gd name="T59" fmla="*/ 18785 h 20000"/>
                  <a:gd name="T60" fmla="*/ 727 w 20000"/>
                  <a:gd name="T61" fmla="*/ 18381 h 20000"/>
                  <a:gd name="T62" fmla="*/ 312 w 20000"/>
                  <a:gd name="T63" fmla="*/ 17085 h 20000"/>
                  <a:gd name="T64" fmla="*/ 104 w 20000"/>
                  <a:gd name="T65" fmla="*/ 15466 h 20000"/>
                  <a:gd name="T66" fmla="*/ 0 w 20000"/>
                  <a:gd name="T67" fmla="*/ 8664 h 20000"/>
                  <a:gd name="T68" fmla="*/ 208 w 20000"/>
                  <a:gd name="T69" fmla="*/ 7773 h 20000"/>
                  <a:gd name="T70" fmla="*/ 312 w 20000"/>
                  <a:gd name="T71" fmla="*/ 7045 h 20000"/>
                  <a:gd name="T72" fmla="*/ 571 w 20000"/>
                  <a:gd name="T73" fmla="*/ 6073 h 20000"/>
                  <a:gd name="T74" fmla="*/ 831 w 20000"/>
                  <a:gd name="T75" fmla="*/ 5668 h 20000"/>
                  <a:gd name="T76" fmla="*/ 1143 w 20000"/>
                  <a:gd name="T77" fmla="*/ 4939 h 20000"/>
                  <a:gd name="T78" fmla="*/ 1662 w 20000"/>
                  <a:gd name="T79" fmla="*/ 3806 h 20000"/>
                  <a:gd name="T80" fmla="*/ 1922 w 20000"/>
                  <a:gd name="T81" fmla="*/ 3644 h 20000"/>
                  <a:gd name="T82" fmla="*/ 2701 w 20000"/>
                  <a:gd name="T83" fmla="*/ 3239 h 20000"/>
                  <a:gd name="T84" fmla="*/ 3221 w 20000"/>
                  <a:gd name="T85" fmla="*/ 2915 h 20000"/>
                  <a:gd name="T86" fmla="*/ 3688 w 20000"/>
                  <a:gd name="T87" fmla="*/ 242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1" y="2753"/>
                    </a:moveTo>
                    <a:lnTo>
                      <a:pt x="5195" y="2753"/>
                    </a:lnTo>
                    <a:lnTo>
                      <a:pt x="5195" y="2429"/>
                    </a:lnTo>
                    <a:lnTo>
                      <a:pt x="5247" y="2429"/>
                    </a:lnTo>
                    <a:lnTo>
                      <a:pt x="5351" y="2267"/>
                    </a:lnTo>
                    <a:lnTo>
                      <a:pt x="5455" y="2267"/>
                    </a:lnTo>
                    <a:lnTo>
                      <a:pt x="5455" y="2024"/>
                    </a:lnTo>
                    <a:lnTo>
                      <a:pt x="5610" y="2024"/>
                    </a:lnTo>
                    <a:lnTo>
                      <a:pt x="5610" y="1862"/>
                    </a:lnTo>
                    <a:lnTo>
                      <a:pt x="5818" y="1862"/>
                    </a:lnTo>
                    <a:lnTo>
                      <a:pt x="6078" y="1377"/>
                    </a:lnTo>
                    <a:lnTo>
                      <a:pt x="6130" y="1377"/>
                    </a:lnTo>
                    <a:lnTo>
                      <a:pt x="6234" y="1134"/>
                    </a:lnTo>
                    <a:lnTo>
                      <a:pt x="6390" y="1134"/>
                    </a:lnTo>
                    <a:lnTo>
                      <a:pt x="6390" y="891"/>
                    </a:lnTo>
                    <a:lnTo>
                      <a:pt x="6597" y="891"/>
                    </a:lnTo>
                    <a:lnTo>
                      <a:pt x="6701" y="648"/>
                    </a:lnTo>
                    <a:lnTo>
                      <a:pt x="6909" y="648"/>
                    </a:lnTo>
                    <a:lnTo>
                      <a:pt x="6961" y="405"/>
                    </a:lnTo>
                    <a:lnTo>
                      <a:pt x="7429" y="405"/>
                    </a:lnTo>
                    <a:lnTo>
                      <a:pt x="7481" y="243"/>
                    </a:lnTo>
                    <a:lnTo>
                      <a:pt x="8156" y="243"/>
                    </a:lnTo>
                    <a:lnTo>
                      <a:pt x="8260" y="0"/>
                    </a:lnTo>
                    <a:lnTo>
                      <a:pt x="16987" y="0"/>
                    </a:lnTo>
                    <a:lnTo>
                      <a:pt x="17143" y="243"/>
                    </a:lnTo>
                    <a:lnTo>
                      <a:pt x="17351" y="648"/>
                    </a:lnTo>
                    <a:lnTo>
                      <a:pt x="17558" y="891"/>
                    </a:lnTo>
                    <a:lnTo>
                      <a:pt x="18078" y="891"/>
                    </a:lnTo>
                    <a:lnTo>
                      <a:pt x="18182" y="1134"/>
                    </a:lnTo>
                    <a:lnTo>
                      <a:pt x="18234" y="1134"/>
                    </a:lnTo>
                    <a:lnTo>
                      <a:pt x="18338" y="1538"/>
                    </a:lnTo>
                    <a:lnTo>
                      <a:pt x="18442" y="1538"/>
                    </a:lnTo>
                    <a:lnTo>
                      <a:pt x="18545" y="1862"/>
                    </a:lnTo>
                    <a:lnTo>
                      <a:pt x="18649" y="1862"/>
                    </a:lnTo>
                    <a:lnTo>
                      <a:pt x="18701" y="2024"/>
                    </a:lnTo>
                    <a:lnTo>
                      <a:pt x="18805" y="2267"/>
                    </a:lnTo>
                    <a:lnTo>
                      <a:pt x="18805" y="2429"/>
                    </a:lnTo>
                    <a:lnTo>
                      <a:pt x="18909" y="2753"/>
                    </a:lnTo>
                    <a:lnTo>
                      <a:pt x="19013" y="2753"/>
                    </a:lnTo>
                    <a:lnTo>
                      <a:pt x="19065" y="2915"/>
                    </a:lnTo>
                    <a:lnTo>
                      <a:pt x="19065" y="3239"/>
                    </a:lnTo>
                    <a:lnTo>
                      <a:pt x="19169" y="3644"/>
                    </a:lnTo>
                    <a:lnTo>
                      <a:pt x="19273" y="3644"/>
                    </a:lnTo>
                    <a:lnTo>
                      <a:pt x="19273" y="3806"/>
                    </a:lnTo>
                    <a:lnTo>
                      <a:pt x="19429" y="4049"/>
                    </a:lnTo>
                    <a:lnTo>
                      <a:pt x="19532" y="4211"/>
                    </a:lnTo>
                    <a:lnTo>
                      <a:pt x="19532" y="4696"/>
                    </a:lnTo>
                    <a:lnTo>
                      <a:pt x="19584" y="5182"/>
                    </a:lnTo>
                    <a:lnTo>
                      <a:pt x="19584" y="5506"/>
                    </a:lnTo>
                    <a:lnTo>
                      <a:pt x="19688" y="5668"/>
                    </a:lnTo>
                    <a:lnTo>
                      <a:pt x="19688" y="6073"/>
                    </a:lnTo>
                    <a:lnTo>
                      <a:pt x="19740" y="6397"/>
                    </a:lnTo>
                    <a:lnTo>
                      <a:pt x="19896" y="6397"/>
                    </a:lnTo>
                    <a:lnTo>
                      <a:pt x="19896" y="7449"/>
                    </a:lnTo>
                    <a:lnTo>
                      <a:pt x="19948" y="7773"/>
                    </a:lnTo>
                    <a:lnTo>
                      <a:pt x="19948" y="12874"/>
                    </a:lnTo>
                    <a:lnTo>
                      <a:pt x="19896" y="13117"/>
                    </a:lnTo>
                    <a:lnTo>
                      <a:pt x="19896" y="13603"/>
                    </a:lnTo>
                    <a:lnTo>
                      <a:pt x="19740" y="13846"/>
                    </a:lnTo>
                    <a:lnTo>
                      <a:pt x="19740" y="14008"/>
                    </a:lnTo>
                    <a:lnTo>
                      <a:pt x="19688" y="14494"/>
                    </a:lnTo>
                    <a:lnTo>
                      <a:pt x="19584" y="14899"/>
                    </a:lnTo>
                    <a:lnTo>
                      <a:pt x="19532" y="15466"/>
                    </a:lnTo>
                    <a:lnTo>
                      <a:pt x="19532" y="15709"/>
                    </a:lnTo>
                    <a:lnTo>
                      <a:pt x="19273" y="15870"/>
                    </a:lnTo>
                    <a:lnTo>
                      <a:pt x="19273" y="16113"/>
                    </a:lnTo>
                    <a:lnTo>
                      <a:pt x="19065" y="16356"/>
                    </a:lnTo>
                    <a:lnTo>
                      <a:pt x="18909" y="16599"/>
                    </a:lnTo>
                    <a:lnTo>
                      <a:pt x="18805" y="16761"/>
                    </a:lnTo>
                    <a:lnTo>
                      <a:pt x="18649" y="17085"/>
                    </a:lnTo>
                    <a:lnTo>
                      <a:pt x="18442" y="17247"/>
                    </a:lnTo>
                    <a:lnTo>
                      <a:pt x="18338" y="17490"/>
                    </a:lnTo>
                    <a:lnTo>
                      <a:pt x="17714" y="17976"/>
                    </a:lnTo>
                    <a:lnTo>
                      <a:pt x="17143" y="18138"/>
                    </a:lnTo>
                    <a:lnTo>
                      <a:pt x="16571" y="18138"/>
                    </a:lnTo>
                    <a:lnTo>
                      <a:pt x="16052" y="18543"/>
                    </a:lnTo>
                    <a:lnTo>
                      <a:pt x="15844" y="18785"/>
                    </a:lnTo>
                    <a:lnTo>
                      <a:pt x="15636" y="19109"/>
                    </a:lnTo>
                    <a:lnTo>
                      <a:pt x="14805" y="19109"/>
                    </a:lnTo>
                    <a:lnTo>
                      <a:pt x="14286" y="19271"/>
                    </a:lnTo>
                    <a:lnTo>
                      <a:pt x="14078" y="19514"/>
                    </a:lnTo>
                    <a:lnTo>
                      <a:pt x="13506" y="19757"/>
                    </a:lnTo>
                    <a:lnTo>
                      <a:pt x="12935" y="19919"/>
                    </a:lnTo>
                    <a:lnTo>
                      <a:pt x="2286" y="19919"/>
                    </a:lnTo>
                    <a:lnTo>
                      <a:pt x="2182" y="19757"/>
                    </a:lnTo>
                    <a:lnTo>
                      <a:pt x="1558" y="19757"/>
                    </a:lnTo>
                    <a:lnTo>
                      <a:pt x="1455" y="19514"/>
                    </a:lnTo>
                    <a:lnTo>
                      <a:pt x="1299" y="19514"/>
                    </a:lnTo>
                    <a:lnTo>
                      <a:pt x="1143" y="19109"/>
                    </a:lnTo>
                    <a:lnTo>
                      <a:pt x="1091" y="18785"/>
                    </a:lnTo>
                    <a:lnTo>
                      <a:pt x="883" y="18785"/>
                    </a:lnTo>
                    <a:lnTo>
                      <a:pt x="831" y="18543"/>
                    </a:lnTo>
                    <a:lnTo>
                      <a:pt x="727" y="18381"/>
                    </a:lnTo>
                    <a:lnTo>
                      <a:pt x="571" y="17976"/>
                    </a:lnTo>
                    <a:lnTo>
                      <a:pt x="416" y="17490"/>
                    </a:lnTo>
                    <a:lnTo>
                      <a:pt x="312" y="17085"/>
                    </a:lnTo>
                    <a:lnTo>
                      <a:pt x="312" y="16761"/>
                    </a:lnTo>
                    <a:lnTo>
                      <a:pt x="208" y="15466"/>
                    </a:lnTo>
                    <a:lnTo>
                      <a:pt x="104" y="15466"/>
                    </a:lnTo>
                    <a:lnTo>
                      <a:pt x="104" y="14008"/>
                    </a:lnTo>
                    <a:lnTo>
                      <a:pt x="0" y="13846"/>
                    </a:lnTo>
                    <a:lnTo>
                      <a:pt x="0" y="8664"/>
                    </a:lnTo>
                    <a:lnTo>
                      <a:pt x="104" y="8340"/>
                    </a:lnTo>
                    <a:lnTo>
                      <a:pt x="104" y="7935"/>
                    </a:lnTo>
                    <a:lnTo>
                      <a:pt x="208" y="7773"/>
                    </a:lnTo>
                    <a:lnTo>
                      <a:pt x="208" y="7449"/>
                    </a:lnTo>
                    <a:lnTo>
                      <a:pt x="312" y="7287"/>
                    </a:lnTo>
                    <a:lnTo>
                      <a:pt x="312" y="7045"/>
                    </a:lnTo>
                    <a:lnTo>
                      <a:pt x="468" y="6478"/>
                    </a:lnTo>
                    <a:lnTo>
                      <a:pt x="468" y="6397"/>
                    </a:lnTo>
                    <a:lnTo>
                      <a:pt x="571" y="6073"/>
                    </a:lnTo>
                    <a:lnTo>
                      <a:pt x="727" y="6073"/>
                    </a:lnTo>
                    <a:lnTo>
                      <a:pt x="727" y="5911"/>
                    </a:lnTo>
                    <a:lnTo>
                      <a:pt x="831" y="5668"/>
                    </a:lnTo>
                    <a:lnTo>
                      <a:pt x="883" y="5506"/>
                    </a:lnTo>
                    <a:lnTo>
                      <a:pt x="987" y="5182"/>
                    </a:lnTo>
                    <a:lnTo>
                      <a:pt x="1143" y="4939"/>
                    </a:lnTo>
                    <a:lnTo>
                      <a:pt x="1455" y="4211"/>
                    </a:lnTo>
                    <a:lnTo>
                      <a:pt x="1662" y="4049"/>
                    </a:lnTo>
                    <a:lnTo>
                      <a:pt x="1662" y="3806"/>
                    </a:lnTo>
                    <a:lnTo>
                      <a:pt x="1766" y="3806"/>
                    </a:lnTo>
                    <a:lnTo>
                      <a:pt x="1818" y="3644"/>
                    </a:lnTo>
                    <a:lnTo>
                      <a:pt x="1922" y="3644"/>
                    </a:lnTo>
                    <a:lnTo>
                      <a:pt x="2078" y="3401"/>
                    </a:lnTo>
                    <a:lnTo>
                      <a:pt x="2649" y="3401"/>
                    </a:lnTo>
                    <a:lnTo>
                      <a:pt x="2701" y="3239"/>
                    </a:lnTo>
                    <a:lnTo>
                      <a:pt x="3013" y="3239"/>
                    </a:lnTo>
                    <a:lnTo>
                      <a:pt x="3013" y="2915"/>
                    </a:lnTo>
                    <a:lnTo>
                      <a:pt x="3221" y="2915"/>
                    </a:lnTo>
                    <a:lnTo>
                      <a:pt x="3221" y="2753"/>
                    </a:lnTo>
                    <a:lnTo>
                      <a:pt x="3688" y="2753"/>
                    </a:lnTo>
                    <a:lnTo>
                      <a:pt x="3688" y="2429"/>
                    </a:lnTo>
                    <a:lnTo>
                      <a:pt x="4883" y="2429"/>
                    </a:lnTo>
                    <a:lnTo>
                      <a:pt x="4831" y="275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5" name="Freeform 135"/>
              <p:cNvSpPr>
                <a:spLocks/>
              </p:cNvSpPr>
              <p:nvPr/>
            </p:nvSpPr>
            <p:spPr bwMode="auto">
              <a:xfrm>
                <a:off x="2605" y="2205"/>
                <a:ext cx="133" cy="146"/>
              </a:xfrm>
              <a:custGeom>
                <a:avLst/>
                <a:gdLst>
                  <a:gd name="T0" fmla="*/ 2356 w 20000"/>
                  <a:gd name="T1" fmla="*/ 763 h 20000"/>
                  <a:gd name="T2" fmla="*/ 2598 w 20000"/>
                  <a:gd name="T3" fmla="*/ 490 h 20000"/>
                  <a:gd name="T4" fmla="*/ 8640 w 20000"/>
                  <a:gd name="T5" fmla="*/ 0 h 20000"/>
                  <a:gd name="T6" fmla="*/ 14199 w 20000"/>
                  <a:gd name="T7" fmla="*/ 0 h 20000"/>
                  <a:gd name="T8" fmla="*/ 17221 w 20000"/>
                  <a:gd name="T9" fmla="*/ 763 h 20000"/>
                  <a:gd name="T10" fmla="*/ 18066 w 20000"/>
                  <a:gd name="T11" fmla="*/ 1308 h 20000"/>
                  <a:gd name="T12" fmla="*/ 18671 w 20000"/>
                  <a:gd name="T13" fmla="*/ 1853 h 20000"/>
                  <a:gd name="T14" fmla="*/ 18912 w 20000"/>
                  <a:gd name="T15" fmla="*/ 2888 h 20000"/>
                  <a:gd name="T16" fmla="*/ 19215 w 20000"/>
                  <a:gd name="T17" fmla="*/ 3106 h 20000"/>
                  <a:gd name="T18" fmla="*/ 19577 w 20000"/>
                  <a:gd name="T19" fmla="*/ 3651 h 20000"/>
                  <a:gd name="T20" fmla="*/ 19940 w 20000"/>
                  <a:gd name="T21" fmla="*/ 6921 h 20000"/>
                  <a:gd name="T22" fmla="*/ 19819 w 20000"/>
                  <a:gd name="T23" fmla="*/ 10136 h 20000"/>
                  <a:gd name="T24" fmla="*/ 19215 w 20000"/>
                  <a:gd name="T25" fmla="*/ 13025 h 20000"/>
                  <a:gd name="T26" fmla="*/ 18066 w 20000"/>
                  <a:gd name="T27" fmla="*/ 14332 h 20000"/>
                  <a:gd name="T28" fmla="*/ 17221 w 20000"/>
                  <a:gd name="T29" fmla="*/ 15858 h 20000"/>
                  <a:gd name="T30" fmla="*/ 17221 w 20000"/>
                  <a:gd name="T31" fmla="*/ 17657 h 20000"/>
                  <a:gd name="T32" fmla="*/ 16918 w 20000"/>
                  <a:gd name="T33" fmla="*/ 17929 h 20000"/>
                  <a:gd name="T34" fmla="*/ 16314 w 20000"/>
                  <a:gd name="T35" fmla="*/ 18202 h 20000"/>
                  <a:gd name="T36" fmla="*/ 15770 w 20000"/>
                  <a:gd name="T37" fmla="*/ 18474 h 20000"/>
                  <a:gd name="T38" fmla="*/ 14864 w 20000"/>
                  <a:gd name="T39" fmla="*/ 19019 h 20000"/>
                  <a:gd name="T40" fmla="*/ 11420 w 20000"/>
                  <a:gd name="T41" fmla="*/ 19946 h 20000"/>
                  <a:gd name="T42" fmla="*/ 8640 w 20000"/>
                  <a:gd name="T43" fmla="*/ 19946 h 20000"/>
                  <a:gd name="T44" fmla="*/ 4894 w 20000"/>
                  <a:gd name="T45" fmla="*/ 18692 h 20000"/>
                  <a:gd name="T46" fmla="*/ 4350 w 20000"/>
                  <a:gd name="T47" fmla="*/ 18474 h 20000"/>
                  <a:gd name="T48" fmla="*/ 3807 w 20000"/>
                  <a:gd name="T49" fmla="*/ 18202 h 20000"/>
                  <a:gd name="T50" fmla="*/ 3444 w 20000"/>
                  <a:gd name="T51" fmla="*/ 17929 h 20000"/>
                  <a:gd name="T52" fmla="*/ 3202 w 20000"/>
                  <a:gd name="T53" fmla="*/ 16948 h 20000"/>
                  <a:gd name="T54" fmla="*/ 2900 w 20000"/>
                  <a:gd name="T55" fmla="*/ 15858 h 20000"/>
                  <a:gd name="T56" fmla="*/ 2961 w 20000"/>
                  <a:gd name="T57" fmla="*/ 12480 h 20000"/>
                  <a:gd name="T58" fmla="*/ 2598 w 20000"/>
                  <a:gd name="T59" fmla="*/ 11226 h 20000"/>
                  <a:gd name="T60" fmla="*/ 1994 w 20000"/>
                  <a:gd name="T61" fmla="*/ 10409 h 20000"/>
                  <a:gd name="T62" fmla="*/ 1450 w 20000"/>
                  <a:gd name="T63" fmla="*/ 9646 h 20000"/>
                  <a:gd name="T64" fmla="*/ 906 w 20000"/>
                  <a:gd name="T65" fmla="*/ 9101 h 20000"/>
                  <a:gd name="T66" fmla="*/ 544 w 20000"/>
                  <a:gd name="T67" fmla="*/ 8828 h 20000"/>
                  <a:gd name="T68" fmla="*/ 302 w 20000"/>
                  <a:gd name="T69" fmla="*/ 7302 h 20000"/>
                  <a:gd name="T70" fmla="*/ 544 w 20000"/>
                  <a:gd name="T71" fmla="*/ 3924 h 20000"/>
                  <a:gd name="T72" fmla="*/ 1148 w 20000"/>
                  <a:gd name="T73" fmla="*/ 1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994" y="1035"/>
                    </a:moveTo>
                    <a:lnTo>
                      <a:pt x="2356" y="763"/>
                    </a:lnTo>
                    <a:lnTo>
                      <a:pt x="2900" y="763"/>
                    </a:lnTo>
                    <a:lnTo>
                      <a:pt x="2598" y="490"/>
                    </a:lnTo>
                    <a:lnTo>
                      <a:pt x="5680" y="272"/>
                    </a:lnTo>
                    <a:lnTo>
                      <a:pt x="8640" y="0"/>
                    </a:lnTo>
                    <a:lnTo>
                      <a:pt x="11420" y="0"/>
                    </a:lnTo>
                    <a:lnTo>
                      <a:pt x="14199" y="0"/>
                    </a:lnTo>
                    <a:lnTo>
                      <a:pt x="17221" y="763"/>
                    </a:lnTo>
                    <a:lnTo>
                      <a:pt x="17764" y="1035"/>
                    </a:lnTo>
                    <a:lnTo>
                      <a:pt x="18066" y="1308"/>
                    </a:lnTo>
                    <a:lnTo>
                      <a:pt x="18671" y="1308"/>
                    </a:lnTo>
                    <a:lnTo>
                      <a:pt x="18671" y="1853"/>
                    </a:lnTo>
                    <a:lnTo>
                      <a:pt x="18912" y="2071"/>
                    </a:lnTo>
                    <a:lnTo>
                      <a:pt x="18912" y="2888"/>
                    </a:lnTo>
                    <a:lnTo>
                      <a:pt x="19215" y="2888"/>
                    </a:lnTo>
                    <a:lnTo>
                      <a:pt x="19215" y="3106"/>
                    </a:lnTo>
                    <a:lnTo>
                      <a:pt x="19577" y="3379"/>
                    </a:lnTo>
                    <a:lnTo>
                      <a:pt x="19577" y="3651"/>
                    </a:lnTo>
                    <a:lnTo>
                      <a:pt x="19819" y="5014"/>
                    </a:lnTo>
                    <a:lnTo>
                      <a:pt x="19940" y="6921"/>
                    </a:lnTo>
                    <a:lnTo>
                      <a:pt x="19819" y="7520"/>
                    </a:lnTo>
                    <a:lnTo>
                      <a:pt x="19819" y="10136"/>
                    </a:lnTo>
                    <a:lnTo>
                      <a:pt x="19819" y="11444"/>
                    </a:lnTo>
                    <a:lnTo>
                      <a:pt x="19215" y="13025"/>
                    </a:lnTo>
                    <a:lnTo>
                      <a:pt x="18912" y="13515"/>
                    </a:lnTo>
                    <a:lnTo>
                      <a:pt x="18066" y="14332"/>
                    </a:lnTo>
                    <a:lnTo>
                      <a:pt x="17462" y="15858"/>
                    </a:lnTo>
                    <a:lnTo>
                      <a:pt x="17221" y="15858"/>
                    </a:lnTo>
                    <a:lnTo>
                      <a:pt x="16918" y="16131"/>
                    </a:lnTo>
                    <a:lnTo>
                      <a:pt x="17221" y="17657"/>
                    </a:lnTo>
                    <a:lnTo>
                      <a:pt x="17221" y="17929"/>
                    </a:lnTo>
                    <a:lnTo>
                      <a:pt x="16918" y="17929"/>
                    </a:lnTo>
                    <a:lnTo>
                      <a:pt x="16616" y="18202"/>
                    </a:lnTo>
                    <a:lnTo>
                      <a:pt x="16314" y="18202"/>
                    </a:lnTo>
                    <a:lnTo>
                      <a:pt x="16314" y="18474"/>
                    </a:lnTo>
                    <a:lnTo>
                      <a:pt x="15770" y="18474"/>
                    </a:lnTo>
                    <a:lnTo>
                      <a:pt x="15770" y="19019"/>
                    </a:lnTo>
                    <a:lnTo>
                      <a:pt x="14864" y="19019"/>
                    </a:lnTo>
                    <a:lnTo>
                      <a:pt x="14320" y="19237"/>
                    </a:lnTo>
                    <a:lnTo>
                      <a:pt x="11420" y="19946"/>
                    </a:lnTo>
                    <a:lnTo>
                      <a:pt x="8640" y="19946"/>
                    </a:lnTo>
                    <a:lnTo>
                      <a:pt x="5498" y="19019"/>
                    </a:lnTo>
                    <a:lnTo>
                      <a:pt x="4894" y="18692"/>
                    </a:lnTo>
                    <a:lnTo>
                      <a:pt x="4653" y="18692"/>
                    </a:lnTo>
                    <a:lnTo>
                      <a:pt x="4350" y="18474"/>
                    </a:lnTo>
                    <a:lnTo>
                      <a:pt x="4350" y="18202"/>
                    </a:lnTo>
                    <a:lnTo>
                      <a:pt x="3807" y="18202"/>
                    </a:lnTo>
                    <a:lnTo>
                      <a:pt x="3807" y="17929"/>
                    </a:lnTo>
                    <a:lnTo>
                      <a:pt x="3444" y="17929"/>
                    </a:lnTo>
                    <a:lnTo>
                      <a:pt x="3444" y="17439"/>
                    </a:lnTo>
                    <a:lnTo>
                      <a:pt x="3202" y="16948"/>
                    </a:lnTo>
                    <a:lnTo>
                      <a:pt x="3202" y="16131"/>
                    </a:lnTo>
                    <a:lnTo>
                      <a:pt x="2900" y="15858"/>
                    </a:lnTo>
                    <a:lnTo>
                      <a:pt x="2961" y="14986"/>
                    </a:lnTo>
                    <a:lnTo>
                      <a:pt x="2961" y="12480"/>
                    </a:lnTo>
                    <a:lnTo>
                      <a:pt x="2598" y="11935"/>
                    </a:lnTo>
                    <a:lnTo>
                      <a:pt x="2598" y="11226"/>
                    </a:lnTo>
                    <a:lnTo>
                      <a:pt x="2356" y="10954"/>
                    </a:lnTo>
                    <a:lnTo>
                      <a:pt x="1994" y="10409"/>
                    </a:lnTo>
                    <a:lnTo>
                      <a:pt x="1450" y="10136"/>
                    </a:lnTo>
                    <a:lnTo>
                      <a:pt x="1450" y="9646"/>
                    </a:lnTo>
                    <a:lnTo>
                      <a:pt x="906" y="9319"/>
                    </a:lnTo>
                    <a:lnTo>
                      <a:pt x="906" y="9101"/>
                    </a:lnTo>
                    <a:lnTo>
                      <a:pt x="544" y="9101"/>
                    </a:lnTo>
                    <a:lnTo>
                      <a:pt x="544" y="8828"/>
                    </a:lnTo>
                    <a:lnTo>
                      <a:pt x="302" y="8338"/>
                    </a:lnTo>
                    <a:lnTo>
                      <a:pt x="302" y="7302"/>
                    </a:lnTo>
                    <a:lnTo>
                      <a:pt x="0" y="7030"/>
                    </a:lnTo>
                    <a:lnTo>
                      <a:pt x="544" y="3924"/>
                    </a:lnTo>
                    <a:lnTo>
                      <a:pt x="1148" y="1580"/>
                    </a:lnTo>
                    <a:lnTo>
                      <a:pt x="1994" y="103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6" name="Freeform 136"/>
              <p:cNvSpPr>
                <a:spLocks/>
              </p:cNvSpPr>
              <p:nvPr/>
            </p:nvSpPr>
            <p:spPr bwMode="auto">
              <a:xfrm>
                <a:off x="3011" y="1985"/>
                <a:ext cx="76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7" name="Freeform 137"/>
              <p:cNvSpPr>
                <a:spLocks/>
              </p:cNvSpPr>
              <p:nvPr/>
            </p:nvSpPr>
            <p:spPr bwMode="auto">
              <a:xfrm>
                <a:off x="3011" y="2058"/>
                <a:ext cx="132" cy="111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8" name="Freeform 138"/>
              <p:cNvSpPr>
                <a:spLocks/>
              </p:cNvSpPr>
              <p:nvPr/>
            </p:nvSpPr>
            <p:spPr bwMode="auto">
              <a:xfrm>
                <a:off x="2949" y="2095"/>
                <a:ext cx="77" cy="154"/>
              </a:xfrm>
              <a:custGeom>
                <a:avLst/>
                <a:gdLst>
                  <a:gd name="T0" fmla="*/ 18964 w 20000"/>
                  <a:gd name="T1" fmla="*/ 1295 h 20000"/>
                  <a:gd name="T2" fmla="*/ 19896 w 20000"/>
                  <a:gd name="T3" fmla="*/ 984 h 20000"/>
                  <a:gd name="T4" fmla="*/ 19896 w 20000"/>
                  <a:gd name="T5" fmla="*/ 12850 h 20000"/>
                  <a:gd name="T6" fmla="*/ 19585 w 20000"/>
                  <a:gd name="T7" fmla="*/ 13264 h 20000"/>
                  <a:gd name="T8" fmla="*/ 19171 w 20000"/>
                  <a:gd name="T9" fmla="*/ 14456 h 20000"/>
                  <a:gd name="T10" fmla="*/ 18342 w 20000"/>
                  <a:gd name="T11" fmla="*/ 15699 h 20000"/>
                  <a:gd name="T12" fmla="*/ 17824 w 20000"/>
                  <a:gd name="T13" fmla="*/ 16891 h 20000"/>
                  <a:gd name="T14" fmla="*/ 17098 w 20000"/>
                  <a:gd name="T15" fmla="*/ 17358 h 20000"/>
                  <a:gd name="T16" fmla="*/ 16580 w 20000"/>
                  <a:gd name="T17" fmla="*/ 17720 h 20000"/>
                  <a:gd name="T18" fmla="*/ 15440 w 20000"/>
                  <a:gd name="T19" fmla="*/ 18290 h 20000"/>
                  <a:gd name="T20" fmla="*/ 14508 w 20000"/>
                  <a:gd name="T21" fmla="*/ 18290 h 20000"/>
                  <a:gd name="T22" fmla="*/ 14093 w 20000"/>
                  <a:gd name="T23" fmla="*/ 18756 h 20000"/>
                  <a:gd name="T24" fmla="*/ 14508 w 20000"/>
                  <a:gd name="T25" fmla="*/ 18964 h 20000"/>
                  <a:gd name="T26" fmla="*/ 14093 w 20000"/>
                  <a:gd name="T27" fmla="*/ 19119 h 20000"/>
                  <a:gd name="T28" fmla="*/ 12953 w 20000"/>
                  <a:gd name="T29" fmla="*/ 19119 h 20000"/>
                  <a:gd name="T30" fmla="*/ 12953 w 20000"/>
                  <a:gd name="T31" fmla="*/ 19585 h 20000"/>
                  <a:gd name="T32" fmla="*/ 12435 w 20000"/>
                  <a:gd name="T33" fmla="*/ 19585 h 20000"/>
                  <a:gd name="T34" fmla="*/ 12124 w 20000"/>
                  <a:gd name="T35" fmla="*/ 19793 h 20000"/>
                  <a:gd name="T36" fmla="*/ 11192 w 20000"/>
                  <a:gd name="T37" fmla="*/ 19948 h 20000"/>
                  <a:gd name="T38" fmla="*/ 1658 w 20000"/>
                  <a:gd name="T39" fmla="*/ 19948 h 20000"/>
                  <a:gd name="T40" fmla="*/ 1658 w 20000"/>
                  <a:gd name="T41" fmla="*/ 19793 h 20000"/>
                  <a:gd name="T42" fmla="*/ 1244 w 20000"/>
                  <a:gd name="T43" fmla="*/ 19585 h 20000"/>
                  <a:gd name="T44" fmla="*/ 1244 w 20000"/>
                  <a:gd name="T45" fmla="*/ 18549 h 20000"/>
                  <a:gd name="T46" fmla="*/ 829 w 20000"/>
                  <a:gd name="T47" fmla="*/ 18135 h 20000"/>
                  <a:gd name="T48" fmla="*/ 829 w 20000"/>
                  <a:gd name="T49" fmla="*/ 17927 h 20000"/>
                  <a:gd name="T50" fmla="*/ 415 w 20000"/>
                  <a:gd name="T51" fmla="*/ 17513 h 20000"/>
                  <a:gd name="T52" fmla="*/ 415 w 20000"/>
                  <a:gd name="T53" fmla="*/ 17098 h 20000"/>
                  <a:gd name="T54" fmla="*/ 0 w 20000"/>
                  <a:gd name="T55" fmla="*/ 16891 h 20000"/>
                  <a:gd name="T56" fmla="*/ 0 w 20000"/>
                  <a:gd name="T57" fmla="*/ 2021 h 20000"/>
                  <a:gd name="T58" fmla="*/ 415 w 20000"/>
                  <a:gd name="T59" fmla="*/ 1813 h 20000"/>
                  <a:gd name="T60" fmla="*/ 415 w 20000"/>
                  <a:gd name="T61" fmla="*/ 1658 h 20000"/>
                  <a:gd name="T62" fmla="*/ 829 w 20000"/>
                  <a:gd name="T63" fmla="*/ 1451 h 20000"/>
                  <a:gd name="T64" fmla="*/ 829 w 20000"/>
                  <a:gd name="T65" fmla="*/ 1244 h 20000"/>
                  <a:gd name="T66" fmla="*/ 1658 w 20000"/>
                  <a:gd name="T67" fmla="*/ 1244 h 20000"/>
                  <a:gd name="T68" fmla="*/ 1658 w 20000"/>
                  <a:gd name="T69" fmla="*/ 829 h 20000"/>
                  <a:gd name="T70" fmla="*/ 2073 w 20000"/>
                  <a:gd name="T71" fmla="*/ 622 h 20000"/>
                  <a:gd name="T72" fmla="*/ 2487 w 20000"/>
                  <a:gd name="T73" fmla="*/ 622 h 20000"/>
                  <a:gd name="T74" fmla="*/ 2487 w 20000"/>
                  <a:gd name="T75" fmla="*/ 207 h 20000"/>
                  <a:gd name="T76" fmla="*/ 2902 w 20000"/>
                  <a:gd name="T77" fmla="*/ 0 h 20000"/>
                  <a:gd name="T78" fmla="*/ 14508 w 20000"/>
                  <a:gd name="T79" fmla="*/ 0 h 20000"/>
                  <a:gd name="T80" fmla="*/ 14508 w 20000"/>
                  <a:gd name="T81" fmla="*/ 207 h 20000"/>
                  <a:gd name="T82" fmla="*/ 15026 w 20000"/>
                  <a:gd name="T83" fmla="*/ 207 h 20000"/>
                  <a:gd name="T84" fmla="*/ 15026 w 20000"/>
                  <a:gd name="T85" fmla="*/ 415 h 20000"/>
                  <a:gd name="T86" fmla="*/ 15440 w 20000"/>
                  <a:gd name="T87" fmla="*/ 415 h 20000"/>
                  <a:gd name="T88" fmla="*/ 15440 w 20000"/>
                  <a:gd name="T89" fmla="*/ 622 h 20000"/>
                  <a:gd name="T90" fmla="*/ 17098 w 20000"/>
                  <a:gd name="T91" fmla="*/ 622 h 20000"/>
                  <a:gd name="T92" fmla="*/ 17098 w 20000"/>
                  <a:gd name="T93" fmla="*/ 829 h 20000"/>
                  <a:gd name="T94" fmla="*/ 19171 w 20000"/>
                  <a:gd name="T95" fmla="*/ 829 h 20000"/>
                  <a:gd name="T96" fmla="*/ 19171 w 20000"/>
                  <a:gd name="T97" fmla="*/ 984 h 20000"/>
                  <a:gd name="T98" fmla="*/ 19585 w 20000"/>
                  <a:gd name="T99" fmla="*/ 984 h 20000"/>
                  <a:gd name="T100" fmla="*/ 18964 w 20000"/>
                  <a:gd name="T101" fmla="*/ 12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64" y="1295"/>
                    </a:moveTo>
                    <a:lnTo>
                      <a:pt x="19896" y="984"/>
                    </a:lnTo>
                    <a:lnTo>
                      <a:pt x="19896" y="12850"/>
                    </a:lnTo>
                    <a:lnTo>
                      <a:pt x="19585" y="13264"/>
                    </a:lnTo>
                    <a:lnTo>
                      <a:pt x="19171" y="14456"/>
                    </a:lnTo>
                    <a:lnTo>
                      <a:pt x="18342" y="15699"/>
                    </a:lnTo>
                    <a:lnTo>
                      <a:pt x="17824" y="16891"/>
                    </a:lnTo>
                    <a:lnTo>
                      <a:pt x="17098" y="17358"/>
                    </a:lnTo>
                    <a:lnTo>
                      <a:pt x="16580" y="17720"/>
                    </a:lnTo>
                    <a:lnTo>
                      <a:pt x="15440" y="18290"/>
                    </a:lnTo>
                    <a:lnTo>
                      <a:pt x="14508" y="18290"/>
                    </a:lnTo>
                    <a:lnTo>
                      <a:pt x="14093" y="18756"/>
                    </a:lnTo>
                    <a:lnTo>
                      <a:pt x="14508" y="18964"/>
                    </a:lnTo>
                    <a:lnTo>
                      <a:pt x="14093" y="19119"/>
                    </a:lnTo>
                    <a:lnTo>
                      <a:pt x="12953" y="19119"/>
                    </a:lnTo>
                    <a:lnTo>
                      <a:pt x="12953" y="19585"/>
                    </a:lnTo>
                    <a:lnTo>
                      <a:pt x="12435" y="19585"/>
                    </a:lnTo>
                    <a:lnTo>
                      <a:pt x="12124" y="19793"/>
                    </a:lnTo>
                    <a:lnTo>
                      <a:pt x="11192" y="19948"/>
                    </a:lnTo>
                    <a:lnTo>
                      <a:pt x="1658" y="19948"/>
                    </a:lnTo>
                    <a:lnTo>
                      <a:pt x="1658" y="19793"/>
                    </a:lnTo>
                    <a:lnTo>
                      <a:pt x="1244" y="19585"/>
                    </a:lnTo>
                    <a:lnTo>
                      <a:pt x="1244" y="18549"/>
                    </a:lnTo>
                    <a:lnTo>
                      <a:pt x="829" y="18135"/>
                    </a:lnTo>
                    <a:lnTo>
                      <a:pt x="829" y="17927"/>
                    </a:lnTo>
                    <a:lnTo>
                      <a:pt x="415" y="17513"/>
                    </a:lnTo>
                    <a:lnTo>
                      <a:pt x="415" y="17098"/>
                    </a:lnTo>
                    <a:lnTo>
                      <a:pt x="0" y="16891"/>
                    </a:lnTo>
                    <a:lnTo>
                      <a:pt x="0" y="2021"/>
                    </a:lnTo>
                    <a:lnTo>
                      <a:pt x="415" y="1813"/>
                    </a:lnTo>
                    <a:lnTo>
                      <a:pt x="415" y="1658"/>
                    </a:lnTo>
                    <a:lnTo>
                      <a:pt x="829" y="1451"/>
                    </a:lnTo>
                    <a:lnTo>
                      <a:pt x="829" y="1244"/>
                    </a:lnTo>
                    <a:lnTo>
                      <a:pt x="1658" y="1244"/>
                    </a:lnTo>
                    <a:lnTo>
                      <a:pt x="1658" y="829"/>
                    </a:lnTo>
                    <a:lnTo>
                      <a:pt x="2073" y="622"/>
                    </a:lnTo>
                    <a:lnTo>
                      <a:pt x="2487" y="622"/>
                    </a:lnTo>
                    <a:lnTo>
                      <a:pt x="2487" y="207"/>
                    </a:lnTo>
                    <a:lnTo>
                      <a:pt x="2902" y="0"/>
                    </a:lnTo>
                    <a:lnTo>
                      <a:pt x="14508" y="0"/>
                    </a:lnTo>
                    <a:lnTo>
                      <a:pt x="14508" y="207"/>
                    </a:lnTo>
                    <a:lnTo>
                      <a:pt x="15026" y="207"/>
                    </a:lnTo>
                    <a:lnTo>
                      <a:pt x="15026" y="415"/>
                    </a:lnTo>
                    <a:lnTo>
                      <a:pt x="15440" y="415"/>
                    </a:lnTo>
                    <a:lnTo>
                      <a:pt x="15440" y="622"/>
                    </a:lnTo>
                    <a:lnTo>
                      <a:pt x="17098" y="622"/>
                    </a:lnTo>
                    <a:lnTo>
                      <a:pt x="17098" y="829"/>
                    </a:lnTo>
                    <a:lnTo>
                      <a:pt x="19171" y="829"/>
                    </a:lnTo>
                    <a:lnTo>
                      <a:pt x="19171" y="984"/>
                    </a:lnTo>
                    <a:lnTo>
                      <a:pt x="19585" y="984"/>
                    </a:lnTo>
                    <a:lnTo>
                      <a:pt x="18964" y="129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9" name="Freeform 139"/>
              <p:cNvSpPr>
                <a:spLocks/>
              </p:cNvSpPr>
              <p:nvPr/>
            </p:nvSpPr>
            <p:spPr bwMode="auto">
              <a:xfrm>
                <a:off x="2824" y="2095"/>
                <a:ext cx="127" cy="146"/>
              </a:xfrm>
              <a:custGeom>
                <a:avLst/>
                <a:gdLst>
                  <a:gd name="T0" fmla="*/ 2334 w 20000"/>
                  <a:gd name="T1" fmla="*/ 19183 h 20000"/>
                  <a:gd name="T2" fmla="*/ 2587 w 20000"/>
                  <a:gd name="T3" fmla="*/ 19455 h 20000"/>
                  <a:gd name="T4" fmla="*/ 8644 w 20000"/>
                  <a:gd name="T5" fmla="*/ 19946 h 20000"/>
                  <a:gd name="T6" fmla="*/ 14196 w 20000"/>
                  <a:gd name="T7" fmla="*/ 19946 h 20000"/>
                  <a:gd name="T8" fmla="*/ 17224 w 20000"/>
                  <a:gd name="T9" fmla="*/ 19183 h 20000"/>
                  <a:gd name="T10" fmla="*/ 18044 w 20000"/>
                  <a:gd name="T11" fmla="*/ 18638 h 20000"/>
                  <a:gd name="T12" fmla="*/ 18675 w 20000"/>
                  <a:gd name="T13" fmla="*/ 18147 h 20000"/>
                  <a:gd name="T14" fmla="*/ 18927 w 20000"/>
                  <a:gd name="T15" fmla="*/ 17057 h 20000"/>
                  <a:gd name="T16" fmla="*/ 19243 w 20000"/>
                  <a:gd name="T17" fmla="*/ 16839 h 20000"/>
                  <a:gd name="T18" fmla="*/ 19558 w 20000"/>
                  <a:gd name="T19" fmla="*/ 16349 h 20000"/>
                  <a:gd name="T20" fmla="*/ 19937 w 20000"/>
                  <a:gd name="T21" fmla="*/ 13079 h 20000"/>
                  <a:gd name="T22" fmla="*/ 19811 w 20000"/>
                  <a:gd name="T23" fmla="*/ 9809 h 20000"/>
                  <a:gd name="T24" fmla="*/ 19243 w 20000"/>
                  <a:gd name="T25" fmla="*/ 6975 h 20000"/>
                  <a:gd name="T26" fmla="*/ 18044 w 20000"/>
                  <a:gd name="T27" fmla="*/ 5613 h 20000"/>
                  <a:gd name="T28" fmla="*/ 17224 w 20000"/>
                  <a:gd name="T29" fmla="*/ 4087 h 20000"/>
                  <a:gd name="T30" fmla="*/ 17224 w 20000"/>
                  <a:gd name="T31" fmla="*/ 2289 h 20000"/>
                  <a:gd name="T32" fmla="*/ 16909 w 20000"/>
                  <a:gd name="T33" fmla="*/ 2016 h 20000"/>
                  <a:gd name="T34" fmla="*/ 16341 w 20000"/>
                  <a:gd name="T35" fmla="*/ 1798 h 20000"/>
                  <a:gd name="T36" fmla="*/ 15773 w 20000"/>
                  <a:gd name="T37" fmla="*/ 1526 h 20000"/>
                  <a:gd name="T38" fmla="*/ 14890 w 20000"/>
                  <a:gd name="T39" fmla="*/ 981 h 20000"/>
                  <a:gd name="T40" fmla="*/ 11420 w 20000"/>
                  <a:gd name="T41" fmla="*/ 0 h 20000"/>
                  <a:gd name="T42" fmla="*/ 8644 w 20000"/>
                  <a:gd name="T43" fmla="*/ 0 h 20000"/>
                  <a:gd name="T44" fmla="*/ 4921 w 20000"/>
                  <a:gd name="T45" fmla="*/ 1253 h 20000"/>
                  <a:gd name="T46" fmla="*/ 4353 w 20000"/>
                  <a:gd name="T47" fmla="*/ 1526 h 20000"/>
                  <a:gd name="T48" fmla="*/ 3785 w 20000"/>
                  <a:gd name="T49" fmla="*/ 1798 h 20000"/>
                  <a:gd name="T50" fmla="*/ 3470 w 20000"/>
                  <a:gd name="T51" fmla="*/ 2016 h 20000"/>
                  <a:gd name="T52" fmla="*/ 3218 w 20000"/>
                  <a:gd name="T53" fmla="*/ 3052 h 20000"/>
                  <a:gd name="T54" fmla="*/ 2902 w 20000"/>
                  <a:gd name="T55" fmla="*/ 4087 h 20000"/>
                  <a:gd name="T56" fmla="*/ 2965 w 20000"/>
                  <a:gd name="T57" fmla="*/ 7520 h 20000"/>
                  <a:gd name="T58" fmla="*/ 2587 w 20000"/>
                  <a:gd name="T59" fmla="*/ 8774 h 20000"/>
                  <a:gd name="T60" fmla="*/ 2019 w 20000"/>
                  <a:gd name="T61" fmla="*/ 9591 h 20000"/>
                  <a:gd name="T62" fmla="*/ 1451 w 20000"/>
                  <a:gd name="T63" fmla="*/ 10354 h 20000"/>
                  <a:gd name="T64" fmla="*/ 883 w 20000"/>
                  <a:gd name="T65" fmla="*/ 10845 h 20000"/>
                  <a:gd name="T66" fmla="*/ 568 w 20000"/>
                  <a:gd name="T67" fmla="*/ 11117 h 20000"/>
                  <a:gd name="T68" fmla="*/ 315 w 20000"/>
                  <a:gd name="T69" fmla="*/ 12698 h 20000"/>
                  <a:gd name="T70" fmla="*/ 568 w 20000"/>
                  <a:gd name="T71" fmla="*/ 16076 h 20000"/>
                  <a:gd name="T72" fmla="*/ 1136 w 20000"/>
                  <a:gd name="T73" fmla="*/ 184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19" y="18965"/>
                    </a:moveTo>
                    <a:lnTo>
                      <a:pt x="2334" y="19183"/>
                    </a:lnTo>
                    <a:lnTo>
                      <a:pt x="2902" y="19183"/>
                    </a:lnTo>
                    <a:lnTo>
                      <a:pt x="2587" y="19455"/>
                    </a:lnTo>
                    <a:lnTo>
                      <a:pt x="5678" y="19673"/>
                    </a:lnTo>
                    <a:lnTo>
                      <a:pt x="8644" y="19946"/>
                    </a:lnTo>
                    <a:lnTo>
                      <a:pt x="11420" y="19946"/>
                    </a:lnTo>
                    <a:lnTo>
                      <a:pt x="14196" y="19946"/>
                    </a:lnTo>
                    <a:lnTo>
                      <a:pt x="17224" y="19183"/>
                    </a:lnTo>
                    <a:lnTo>
                      <a:pt x="17792" y="18965"/>
                    </a:lnTo>
                    <a:lnTo>
                      <a:pt x="18044" y="18638"/>
                    </a:lnTo>
                    <a:lnTo>
                      <a:pt x="18675" y="18638"/>
                    </a:lnTo>
                    <a:lnTo>
                      <a:pt x="18675" y="18147"/>
                    </a:lnTo>
                    <a:lnTo>
                      <a:pt x="18927" y="17875"/>
                    </a:lnTo>
                    <a:lnTo>
                      <a:pt x="18927" y="17057"/>
                    </a:lnTo>
                    <a:lnTo>
                      <a:pt x="19243" y="17057"/>
                    </a:lnTo>
                    <a:lnTo>
                      <a:pt x="19243" y="16839"/>
                    </a:lnTo>
                    <a:lnTo>
                      <a:pt x="19558" y="16567"/>
                    </a:lnTo>
                    <a:lnTo>
                      <a:pt x="19558" y="16349"/>
                    </a:lnTo>
                    <a:lnTo>
                      <a:pt x="19811" y="14986"/>
                    </a:lnTo>
                    <a:lnTo>
                      <a:pt x="19937" y="13079"/>
                    </a:lnTo>
                    <a:lnTo>
                      <a:pt x="19811" y="12480"/>
                    </a:lnTo>
                    <a:lnTo>
                      <a:pt x="19811" y="9809"/>
                    </a:lnTo>
                    <a:lnTo>
                      <a:pt x="19811" y="8501"/>
                    </a:lnTo>
                    <a:lnTo>
                      <a:pt x="19243" y="6975"/>
                    </a:lnTo>
                    <a:lnTo>
                      <a:pt x="18927" y="6431"/>
                    </a:lnTo>
                    <a:lnTo>
                      <a:pt x="18044" y="5613"/>
                    </a:lnTo>
                    <a:lnTo>
                      <a:pt x="17476" y="4087"/>
                    </a:lnTo>
                    <a:lnTo>
                      <a:pt x="17224" y="4087"/>
                    </a:lnTo>
                    <a:lnTo>
                      <a:pt x="16909" y="3869"/>
                    </a:lnTo>
                    <a:lnTo>
                      <a:pt x="17224" y="2289"/>
                    </a:lnTo>
                    <a:lnTo>
                      <a:pt x="17224" y="2016"/>
                    </a:lnTo>
                    <a:lnTo>
                      <a:pt x="16909" y="2016"/>
                    </a:lnTo>
                    <a:lnTo>
                      <a:pt x="16593" y="1798"/>
                    </a:lnTo>
                    <a:lnTo>
                      <a:pt x="16341" y="1798"/>
                    </a:lnTo>
                    <a:lnTo>
                      <a:pt x="16341" y="1526"/>
                    </a:lnTo>
                    <a:lnTo>
                      <a:pt x="15773" y="1526"/>
                    </a:lnTo>
                    <a:lnTo>
                      <a:pt x="15773" y="981"/>
                    </a:lnTo>
                    <a:lnTo>
                      <a:pt x="14890" y="981"/>
                    </a:lnTo>
                    <a:lnTo>
                      <a:pt x="14322" y="708"/>
                    </a:lnTo>
                    <a:lnTo>
                      <a:pt x="11420" y="0"/>
                    </a:lnTo>
                    <a:lnTo>
                      <a:pt x="8644" y="0"/>
                    </a:lnTo>
                    <a:lnTo>
                      <a:pt x="5489" y="981"/>
                    </a:lnTo>
                    <a:lnTo>
                      <a:pt x="4921" y="1253"/>
                    </a:lnTo>
                    <a:lnTo>
                      <a:pt x="4669" y="1253"/>
                    </a:lnTo>
                    <a:lnTo>
                      <a:pt x="4353" y="1526"/>
                    </a:lnTo>
                    <a:lnTo>
                      <a:pt x="4353" y="1798"/>
                    </a:lnTo>
                    <a:lnTo>
                      <a:pt x="3785" y="1798"/>
                    </a:lnTo>
                    <a:lnTo>
                      <a:pt x="3785" y="2016"/>
                    </a:lnTo>
                    <a:lnTo>
                      <a:pt x="3470" y="2016"/>
                    </a:lnTo>
                    <a:lnTo>
                      <a:pt x="3470" y="2507"/>
                    </a:lnTo>
                    <a:lnTo>
                      <a:pt x="3218" y="3052"/>
                    </a:lnTo>
                    <a:lnTo>
                      <a:pt x="3218" y="3869"/>
                    </a:lnTo>
                    <a:lnTo>
                      <a:pt x="2902" y="4087"/>
                    </a:lnTo>
                    <a:lnTo>
                      <a:pt x="2965" y="5014"/>
                    </a:lnTo>
                    <a:lnTo>
                      <a:pt x="2965" y="7520"/>
                    </a:lnTo>
                    <a:lnTo>
                      <a:pt x="2587" y="8011"/>
                    </a:lnTo>
                    <a:lnTo>
                      <a:pt x="2587" y="8774"/>
                    </a:lnTo>
                    <a:lnTo>
                      <a:pt x="2334" y="9046"/>
                    </a:lnTo>
                    <a:lnTo>
                      <a:pt x="2019" y="9591"/>
                    </a:lnTo>
                    <a:lnTo>
                      <a:pt x="1451" y="9809"/>
                    </a:lnTo>
                    <a:lnTo>
                      <a:pt x="1451" y="10354"/>
                    </a:lnTo>
                    <a:lnTo>
                      <a:pt x="883" y="10627"/>
                    </a:lnTo>
                    <a:lnTo>
                      <a:pt x="883" y="10845"/>
                    </a:lnTo>
                    <a:lnTo>
                      <a:pt x="568" y="10845"/>
                    </a:lnTo>
                    <a:lnTo>
                      <a:pt x="568" y="11117"/>
                    </a:lnTo>
                    <a:lnTo>
                      <a:pt x="315" y="11608"/>
                    </a:lnTo>
                    <a:lnTo>
                      <a:pt x="315" y="12698"/>
                    </a:lnTo>
                    <a:lnTo>
                      <a:pt x="0" y="12916"/>
                    </a:lnTo>
                    <a:lnTo>
                      <a:pt x="568" y="16076"/>
                    </a:lnTo>
                    <a:lnTo>
                      <a:pt x="1136" y="18420"/>
                    </a:lnTo>
                    <a:lnTo>
                      <a:pt x="2019" y="18965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0" name="Freeform 140"/>
              <p:cNvSpPr>
                <a:spLocks/>
              </p:cNvSpPr>
              <p:nvPr/>
            </p:nvSpPr>
            <p:spPr bwMode="auto">
              <a:xfrm>
                <a:off x="2886" y="2027"/>
                <a:ext cx="198" cy="126"/>
              </a:xfrm>
              <a:custGeom>
                <a:avLst/>
                <a:gdLst>
                  <a:gd name="T0" fmla="*/ 5233 w 20000"/>
                  <a:gd name="T1" fmla="*/ 2405 h 20000"/>
                  <a:gd name="T2" fmla="*/ 5436 w 20000"/>
                  <a:gd name="T3" fmla="*/ 2342 h 20000"/>
                  <a:gd name="T4" fmla="*/ 5598 w 20000"/>
                  <a:gd name="T5" fmla="*/ 1899 h 20000"/>
                  <a:gd name="T6" fmla="*/ 6126 w 20000"/>
                  <a:gd name="T7" fmla="*/ 1329 h 20000"/>
                  <a:gd name="T8" fmla="*/ 6369 w 20000"/>
                  <a:gd name="T9" fmla="*/ 886 h 20000"/>
                  <a:gd name="T10" fmla="*/ 6937 w 20000"/>
                  <a:gd name="T11" fmla="*/ 696 h 20000"/>
                  <a:gd name="T12" fmla="*/ 7465 w 20000"/>
                  <a:gd name="T13" fmla="*/ 253 h 20000"/>
                  <a:gd name="T14" fmla="*/ 16957 w 20000"/>
                  <a:gd name="T15" fmla="*/ 0 h 20000"/>
                  <a:gd name="T16" fmla="*/ 17606 w 20000"/>
                  <a:gd name="T17" fmla="*/ 886 h 20000"/>
                  <a:gd name="T18" fmla="*/ 18215 w 20000"/>
                  <a:gd name="T19" fmla="*/ 1076 h 20000"/>
                  <a:gd name="T20" fmla="*/ 18580 w 20000"/>
                  <a:gd name="T21" fmla="*/ 1899 h 20000"/>
                  <a:gd name="T22" fmla="*/ 18783 w 20000"/>
                  <a:gd name="T23" fmla="*/ 2342 h 20000"/>
                  <a:gd name="T24" fmla="*/ 19026 w 20000"/>
                  <a:gd name="T25" fmla="*/ 2785 h 20000"/>
                  <a:gd name="T26" fmla="*/ 19189 w 20000"/>
                  <a:gd name="T27" fmla="*/ 3671 h 20000"/>
                  <a:gd name="T28" fmla="*/ 19432 w 20000"/>
                  <a:gd name="T29" fmla="*/ 3987 h 20000"/>
                  <a:gd name="T30" fmla="*/ 19554 w 20000"/>
                  <a:gd name="T31" fmla="*/ 5190 h 20000"/>
                  <a:gd name="T32" fmla="*/ 19675 w 20000"/>
                  <a:gd name="T33" fmla="*/ 6076 h 20000"/>
                  <a:gd name="T34" fmla="*/ 19878 w 20000"/>
                  <a:gd name="T35" fmla="*/ 7405 h 20000"/>
                  <a:gd name="T36" fmla="*/ 19878 w 20000"/>
                  <a:gd name="T37" fmla="*/ 13038 h 20000"/>
                  <a:gd name="T38" fmla="*/ 19716 w 20000"/>
                  <a:gd name="T39" fmla="*/ 13987 h 20000"/>
                  <a:gd name="T40" fmla="*/ 19554 w 20000"/>
                  <a:gd name="T41" fmla="*/ 15443 h 20000"/>
                  <a:gd name="T42" fmla="*/ 19310 w 20000"/>
                  <a:gd name="T43" fmla="*/ 16139 h 20000"/>
                  <a:gd name="T44" fmla="*/ 18783 w 20000"/>
                  <a:gd name="T45" fmla="*/ 16772 h 20000"/>
                  <a:gd name="T46" fmla="*/ 18337 w 20000"/>
                  <a:gd name="T47" fmla="*/ 17532 h 20000"/>
                  <a:gd name="T48" fmla="*/ 16633 w 20000"/>
                  <a:gd name="T49" fmla="*/ 18101 h 20000"/>
                  <a:gd name="T50" fmla="*/ 15659 w 20000"/>
                  <a:gd name="T51" fmla="*/ 19114 h 20000"/>
                  <a:gd name="T52" fmla="*/ 14037 w 20000"/>
                  <a:gd name="T53" fmla="*/ 19494 h 20000"/>
                  <a:gd name="T54" fmla="*/ 2312 w 20000"/>
                  <a:gd name="T55" fmla="*/ 19937 h 20000"/>
                  <a:gd name="T56" fmla="*/ 1420 w 20000"/>
                  <a:gd name="T57" fmla="*/ 19494 h 20000"/>
                  <a:gd name="T58" fmla="*/ 1095 w 20000"/>
                  <a:gd name="T59" fmla="*/ 18861 h 20000"/>
                  <a:gd name="T60" fmla="*/ 690 w 20000"/>
                  <a:gd name="T61" fmla="*/ 18418 h 20000"/>
                  <a:gd name="T62" fmla="*/ 325 w 20000"/>
                  <a:gd name="T63" fmla="*/ 17025 h 20000"/>
                  <a:gd name="T64" fmla="*/ 122 w 20000"/>
                  <a:gd name="T65" fmla="*/ 15443 h 20000"/>
                  <a:gd name="T66" fmla="*/ 0 w 20000"/>
                  <a:gd name="T67" fmla="*/ 8671 h 20000"/>
                  <a:gd name="T68" fmla="*/ 243 w 20000"/>
                  <a:gd name="T69" fmla="*/ 7785 h 20000"/>
                  <a:gd name="T70" fmla="*/ 325 w 20000"/>
                  <a:gd name="T71" fmla="*/ 6962 h 20000"/>
                  <a:gd name="T72" fmla="*/ 568 w 20000"/>
                  <a:gd name="T73" fmla="*/ 6076 h 20000"/>
                  <a:gd name="T74" fmla="*/ 811 w 20000"/>
                  <a:gd name="T75" fmla="*/ 5633 h 20000"/>
                  <a:gd name="T76" fmla="*/ 1136 w 20000"/>
                  <a:gd name="T77" fmla="*/ 5000 h 20000"/>
                  <a:gd name="T78" fmla="*/ 1663 w 20000"/>
                  <a:gd name="T79" fmla="*/ 3861 h 20000"/>
                  <a:gd name="T80" fmla="*/ 1947 w 20000"/>
                  <a:gd name="T81" fmla="*/ 3671 h 20000"/>
                  <a:gd name="T82" fmla="*/ 2677 w 20000"/>
                  <a:gd name="T83" fmla="*/ 3228 h 20000"/>
                  <a:gd name="T84" fmla="*/ 3286 w 20000"/>
                  <a:gd name="T85" fmla="*/ 2975 h 20000"/>
                  <a:gd name="T86" fmla="*/ 3651 w 20000"/>
                  <a:gd name="T87" fmla="*/ 24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28" y="2785"/>
                    </a:moveTo>
                    <a:lnTo>
                      <a:pt x="5233" y="2785"/>
                    </a:lnTo>
                    <a:lnTo>
                      <a:pt x="5233" y="2405"/>
                    </a:lnTo>
                    <a:lnTo>
                      <a:pt x="5314" y="2342"/>
                    </a:lnTo>
                    <a:lnTo>
                      <a:pt x="5436" y="2342"/>
                    </a:lnTo>
                    <a:lnTo>
                      <a:pt x="5436" y="2025"/>
                    </a:lnTo>
                    <a:lnTo>
                      <a:pt x="5598" y="2025"/>
                    </a:lnTo>
                    <a:lnTo>
                      <a:pt x="5598" y="1899"/>
                    </a:lnTo>
                    <a:lnTo>
                      <a:pt x="5842" y="1899"/>
                    </a:lnTo>
                    <a:lnTo>
                      <a:pt x="6085" y="1329"/>
                    </a:lnTo>
                    <a:lnTo>
                      <a:pt x="6126" y="1329"/>
                    </a:lnTo>
                    <a:lnTo>
                      <a:pt x="6207" y="1076"/>
                    </a:lnTo>
                    <a:lnTo>
                      <a:pt x="6369" y="1076"/>
                    </a:lnTo>
                    <a:lnTo>
                      <a:pt x="6369" y="886"/>
                    </a:lnTo>
                    <a:lnTo>
                      <a:pt x="6572" y="886"/>
                    </a:lnTo>
                    <a:lnTo>
                      <a:pt x="6694" y="696"/>
                    </a:lnTo>
                    <a:lnTo>
                      <a:pt x="6937" y="696"/>
                    </a:lnTo>
                    <a:lnTo>
                      <a:pt x="6978" y="443"/>
                    </a:lnTo>
                    <a:lnTo>
                      <a:pt x="7383" y="443"/>
                    </a:lnTo>
                    <a:lnTo>
                      <a:pt x="7465" y="253"/>
                    </a:lnTo>
                    <a:lnTo>
                      <a:pt x="8154" y="253"/>
                    </a:lnTo>
                    <a:lnTo>
                      <a:pt x="8235" y="0"/>
                    </a:lnTo>
                    <a:lnTo>
                      <a:pt x="16957" y="0"/>
                    </a:lnTo>
                    <a:lnTo>
                      <a:pt x="17120" y="253"/>
                    </a:lnTo>
                    <a:lnTo>
                      <a:pt x="17363" y="696"/>
                    </a:lnTo>
                    <a:lnTo>
                      <a:pt x="17606" y="886"/>
                    </a:lnTo>
                    <a:lnTo>
                      <a:pt x="18053" y="886"/>
                    </a:lnTo>
                    <a:lnTo>
                      <a:pt x="18174" y="1076"/>
                    </a:lnTo>
                    <a:lnTo>
                      <a:pt x="18215" y="1076"/>
                    </a:lnTo>
                    <a:lnTo>
                      <a:pt x="18337" y="1519"/>
                    </a:lnTo>
                    <a:lnTo>
                      <a:pt x="18458" y="1519"/>
                    </a:lnTo>
                    <a:lnTo>
                      <a:pt x="18580" y="1899"/>
                    </a:lnTo>
                    <a:lnTo>
                      <a:pt x="18621" y="1899"/>
                    </a:lnTo>
                    <a:lnTo>
                      <a:pt x="18702" y="2025"/>
                    </a:lnTo>
                    <a:lnTo>
                      <a:pt x="18783" y="2342"/>
                    </a:lnTo>
                    <a:lnTo>
                      <a:pt x="18783" y="2405"/>
                    </a:lnTo>
                    <a:lnTo>
                      <a:pt x="18905" y="2785"/>
                    </a:lnTo>
                    <a:lnTo>
                      <a:pt x="19026" y="2785"/>
                    </a:lnTo>
                    <a:lnTo>
                      <a:pt x="19067" y="2975"/>
                    </a:lnTo>
                    <a:lnTo>
                      <a:pt x="19067" y="3228"/>
                    </a:lnTo>
                    <a:lnTo>
                      <a:pt x="19189" y="3671"/>
                    </a:lnTo>
                    <a:lnTo>
                      <a:pt x="19310" y="3671"/>
                    </a:lnTo>
                    <a:lnTo>
                      <a:pt x="19310" y="3861"/>
                    </a:lnTo>
                    <a:lnTo>
                      <a:pt x="19432" y="3987"/>
                    </a:lnTo>
                    <a:lnTo>
                      <a:pt x="19554" y="4177"/>
                    </a:lnTo>
                    <a:lnTo>
                      <a:pt x="19554" y="4747"/>
                    </a:lnTo>
                    <a:lnTo>
                      <a:pt x="19554" y="5190"/>
                    </a:lnTo>
                    <a:lnTo>
                      <a:pt x="19554" y="5443"/>
                    </a:lnTo>
                    <a:lnTo>
                      <a:pt x="19675" y="5633"/>
                    </a:lnTo>
                    <a:lnTo>
                      <a:pt x="19675" y="6076"/>
                    </a:lnTo>
                    <a:lnTo>
                      <a:pt x="19716" y="6456"/>
                    </a:lnTo>
                    <a:lnTo>
                      <a:pt x="19878" y="6456"/>
                    </a:lnTo>
                    <a:lnTo>
                      <a:pt x="19878" y="7405"/>
                    </a:lnTo>
                    <a:lnTo>
                      <a:pt x="19959" y="7785"/>
                    </a:lnTo>
                    <a:lnTo>
                      <a:pt x="19959" y="12975"/>
                    </a:lnTo>
                    <a:lnTo>
                      <a:pt x="19878" y="13038"/>
                    </a:lnTo>
                    <a:lnTo>
                      <a:pt x="19878" y="13544"/>
                    </a:lnTo>
                    <a:lnTo>
                      <a:pt x="19716" y="13861"/>
                    </a:lnTo>
                    <a:lnTo>
                      <a:pt x="19716" y="13987"/>
                    </a:lnTo>
                    <a:lnTo>
                      <a:pt x="19675" y="14557"/>
                    </a:lnTo>
                    <a:lnTo>
                      <a:pt x="19554" y="14937"/>
                    </a:lnTo>
                    <a:lnTo>
                      <a:pt x="19554" y="15443"/>
                    </a:lnTo>
                    <a:lnTo>
                      <a:pt x="19554" y="15696"/>
                    </a:lnTo>
                    <a:lnTo>
                      <a:pt x="19310" y="15886"/>
                    </a:lnTo>
                    <a:lnTo>
                      <a:pt x="19310" y="16139"/>
                    </a:lnTo>
                    <a:lnTo>
                      <a:pt x="19067" y="16329"/>
                    </a:lnTo>
                    <a:lnTo>
                      <a:pt x="18905" y="16582"/>
                    </a:lnTo>
                    <a:lnTo>
                      <a:pt x="18783" y="16772"/>
                    </a:lnTo>
                    <a:lnTo>
                      <a:pt x="18621" y="17025"/>
                    </a:lnTo>
                    <a:lnTo>
                      <a:pt x="18458" y="17215"/>
                    </a:lnTo>
                    <a:lnTo>
                      <a:pt x="18337" y="17532"/>
                    </a:lnTo>
                    <a:lnTo>
                      <a:pt x="17688" y="17975"/>
                    </a:lnTo>
                    <a:lnTo>
                      <a:pt x="17120" y="18101"/>
                    </a:lnTo>
                    <a:lnTo>
                      <a:pt x="16633" y="18101"/>
                    </a:lnTo>
                    <a:lnTo>
                      <a:pt x="16065" y="18544"/>
                    </a:lnTo>
                    <a:lnTo>
                      <a:pt x="15822" y="18861"/>
                    </a:lnTo>
                    <a:lnTo>
                      <a:pt x="15659" y="19114"/>
                    </a:lnTo>
                    <a:lnTo>
                      <a:pt x="14767" y="19114"/>
                    </a:lnTo>
                    <a:lnTo>
                      <a:pt x="14280" y="19177"/>
                    </a:lnTo>
                    <a:lnTo>
                      <a:pt x="14037" y="19494"/>
                    </a:lnTo>
                    <a:lnTo>
                      <a:pt x="13509" y="19747"/>
                    </a:lnTo>
                    <a:lnTo>
                      <a:pt x="12901" y="19937"/>
                    </a:lnTo>
                    <a:lnTo>
                      <a:pt x="2312" y="19937"/>
                    </a:lnTo>
                    <a:lnTo>
                      <a:pt x="2191" y="19747"/>
                    </a:lnTo>
                    <a:lnTo>
                      <a:pt x="1542" y="19747"/>
                    </a:lnTo>
                    <a:lnTo>
                      <a:pt x="1420" y="19494"/>
                    </a:lnTo>
                    <a:lnTo>
                      <a:pt x="1298" y="19494"/>
                    </a:lnTo>
                    <a:lnTo>
                      <a:pt x="1136" y="19114"/>
                    </a:lnTo>
                    <a:lnTo>
                      <a:pt x="1095" y="18861"/>
                    </a:lnTo>
                    <a:lnTo>
                      <a:pt x="852" y="18861"/>
                    </a:lnTo>
                    <a:lnTo>
                      <a:pt x="811" y="18544"/>
                    </a:lnTo>
                    <a:lnTo>
                      <a:pt x="690" y="18418"/>
                    </a:lnTo>
                    <a:lnTo>
                      <a:pt x="568" y="17975"/>
                    </a:lnTo>
                    <a:lnTo>
                      <a:pt x="446" y="17532"/>
                    </a:lnTo>
                    <a:lnTo>
                      <a:pt x="325" y="17025"/>
                    </a:lnTo>
                    <a:lnTo>
                      <a:pt x="325" y="16772"/>
                    </a:lnTo>
                    <a:lnTo>
                      <a:pt x="243" y="15443"/>
                    </a:lnTo>
                    <a:lnTo>
                      <a:pt x="122" y="15443"/>
                    </a:lnTo>
                    <a:lnTo>
                      <a:pt x="122" y="13987"/>
                    </a:lnTo>
                    <a:lnTo>
                      <a:pt x="0" y="13861"/>
                    </a:lnTo>
                    <a:lnTo>
                      <a:pt x="0" y="8671"/>
                    </a:lnTo>
                    <a:lnTo>
                      <a:pt x="122" y="8418"/>
                    </a:lnTo>
                    <a:lnTo>
                      <a:pt x="122" y="7975"/>
                    </a:lnTo>
                    <a:lnTo>
                      <a:pt x="243" y="7785"/>
                    </a:lnTo>
                    <a:lnTo>
                      <a:pt x="243" y="7405"/>
                    </a:lnTo>
                    <a:lnTo>
                      <a:pt x="325" y="7215"/>
                    </a:lnTo>
                    <a:lnTo>
                      <a:pt x="325" y="6962"/>
                    </a:lnTo>
                    <a:lnTo>
                      <a:pt x="446" y="6519"/>
                    </a:lnTo>
                    <a:lnTo>
                      <a:pt x="446" y="6456"/>
                    </a:lnTo>
                    <a:lnTo>
                      <a:pt x="568" y="6076"/>
                    </a:lnTo>
                    <a:lnTo>
                      <a:pt x="690" y="6076"/>
                    </a:lnTo>
                    <a:lnTo>
                      <a:pt x="690" y="5886"/>
                    </a:lnTo>
                    <a:lnTo>
                      <a:pt x="811" y="5633"/>
                    </a:lnTo>
                    <a:lnTo>
                      <a:pt x="852" y="5443"/>
                    </a:lnTo>
                    <a:lnTo>
                      <a:pt x="974" y="5190"/>
                    </a:lnTo>
                    <a:lnTo>
                      <a:pt x="1136" y="5000"/>
                    </a:lnTo>
                    <a:lnTo>
                      <a:pt x="1420" y="4177"/>
                    </a:lnTo>
                    <a:lnTo>
                      <a:pt x="1663" y="3987"/>
                    </a:lnTo>
                    <a:lnTo>
                      <a:pt x="1663" y="3861"/>
                    </a:lnTo>
                    <a:lnTo>
                      <a:pt x="1785" y="3861"/>
                    </a:lnTo>
                    <a:lnTo>
                      <a:pt x="1826" y="3671"/>
                    </a:lnTo>
                    <a:lnTo>
                      <a:pt x="1947" y="3671"/>
                    </a:lnTo>
                    <a:lnTo>
                      <a:pt x="2069" y="3418"/>
                    </a:lnTo>
                    <a:lnTo>
                      <a:pt x="2637" y="3418"/>
                    </a:lnTo>
                    <a:lnTo>
                      <a:pt x="2677" y="3228"/>
                    </a:lnTo>
                    <a:lnTo>
                      <a:pt x="3043" y="3228"/>
                    </a:lnTo>
                    <a:lnTo>
                      <a:pt x="3043" y="2975"/>
                    </a:lnTo>
                    <a:lnTo>
                      <a:pt x="3286" y="2975"/>
                    </a:lnTo>
                    <a:lnTo>
                      <a:pt x="3286" y="2785"/>
                    </a:lnTo>
                    <a:lnTo>
                      <a:pt x="3651" y="2785"/>
                    </a:lnTo>
                    <a:lnTo>
                      <a:pt x="3651" y="2405"/>
                    </a:lnTo>
                    <a:lnTo>
                      <a:pt x="4868" y="2405"/>
                    </a:lnTo>
                    <a:lnTo>
                      <a:pt x="4828" y="27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1" name="Freeform 141"/>
              <p:cNvSpPr>
                <a:spLocks/>
              </p:cNvSpPr>
              <p:nvPr/>
            </p:nvSpPr>
            <p:spPr bwMode="auto">
              <a:xfrm>
                <a:off x="3042" y="1875"/>
                <a:ext cx="85" cy="89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2" name="Freeform 142"/>
              <p:cNvSpPr>
                <a:spLocks/>
              </p:cNvSpPr>
              <p:nvPr/>
            </p:nvSpPr>
            <p:spPr bwMode="auto">
              <a:xfrm>
                <a:off x="3042" y="1881"/>
                <a:ext cx="152" cy="178"/>
              </a:xfrm>
              <a:custGeom>
                <a:avLst/>
                <a:gdLst>
                  <a:gd name="T0" fmla="*/ 8549 w 20000"/>
                  <a:gd name="T1" fmla="*/ 19955 h 20000"/>
                  <a:gd name="T2" fmla="*/ 14248 w 20000"/>
                  <a:gd name="T3" fmla="*/ 19955 h 20000"/>
                  <a:gd name="T4" fmla="*/ 19947 w 20000"/>
                  <a:gd name="T5" fmla="*/ 18153 h 20000"/>
                  <a:gd name="T6" fmla="*/ 18786 w 20000"/>
                  <a:gd name="T7" fmla="*/ 15000 h 20000"/>
                  <a:gd name="T8" fmla="*/ 18681 w 20000"/>
                  <a:gd name="T9" fmla="*/ 10946 h 20000"/>
                  <a:gd name="T10" fmla="*/ 18681 w 20000"/>
                  <a:gd name="T11" fmla="*/ 9144 h 20000"/>
                  <a:gd name="T12" fmla="*/ 18681 w 20000"/>
                  <a:gd name="T13" fmla="*/ 8063 h 20000"/>
                  <a:gd name="T14" fmla="*/ 18681 w 20000"/>
                  <a:gd name="T15" fmla="*/ 5541 h 20000"/>
                  <a:gd name="T16" fmla="*/ 19947 w 20000"/>
                  <a:gd name="T17" fmla="*/ 721 h 20000"/>
                  <a:gd name="T18" fmla="*/ 19050 w 20000"/>
                  <a:gd name="T19" fmla="*/ 541 h 20000"/>
                  <a:gd name="T20" fmla="*/ 14301 w 20000"/>
                  <a:gd name="T21" fmla="*/ 360 h 20000"/>
                  <a:gd name="T22" fmla="*/ 9288 w 20000"/>
                  <a:gd name="T23" fmla="*/ 0 h 20000"/>
                  <a:gd name="T24" fmla="*/ 8074 w 20000"/>
                  <a:gd name="T25" fmla="*/ 180 h 20000"/>
                  <a:gd name="T26" fmla="*/ 7177 w 20000"/>
                  <a:gd name="T27" fmla="*/ 946 h 20000"/>
                  <a:gd name="T28" fmla="*/ 6280 w 20000"/>
                  <a:gd name="T29" fmla="*/ 1847 h 20000"/>
                  <a:gd name="T30" fmla="*/ 6016 w 20000"/>
                  <a:gd name="T31" fmla="*/ 2072 h 20000"/>
                  <a:gd name="T32" fmla="*/ 5435 w 20000"/>
                  <a:gd name="T33" fmla="*/ 3559 h 20000"/>
                  <a:gd name="T34" fmla="*/ 4855 w 20000"/>
                  <a:gd name="T35" fmla="*/ 5766 h 20000"/>
                  <a:gd name="T36" fmla="*/ 4485 w 20000"/>
                  <a:gd name="T37" fmla="*/ 6937 h 20000"/>
                  <a:gd name="T38" fmla="*/ 4222 w 20000"/>
                  <a:gd name="T39" fmla="*/ 7703 h 20000"/>
                  <a:gd name="T40" fmla="*/ 3905 w 20000"/>
                  <a:gd name="T41" fmla="*/ 9189 h 20000"/>
                  <a:gd name="T42" fmla="*/ 3641 w 20000"/>
                  <a:gd name="T43" fmla="*/ 9595 h 20000"/>
                  <a:gd name="T44" fmla="*/ 3008 w 20000"/>
                  <a:gd name="T45" fmla="*/ 9775 h 20000"/>
                  <a:gd name="T46" fmla="*/ 2691 w 20000"/>
                  <a:gd name="T47" fmla="*/ 10450 h 20000"/>
                  <a:gd name="T48" fmla="*/ 2427 w 20000"/>
                  <a:gd name="T49" fmla="*/ 10901 h 20000"/>
                  <a:gd name="T50" fmla="*/ 1266 w 20000"/>
                  <a:gd name="T51" fmla="*/ 12027 h 20000"/>
                  <a:gd name="T52" fmla="*/ 950 w 20000"/>
                  <a:gd name="T53" fmla="*/ 13153 h 20000"/>
                  <a:gd name="T54" fmla="*/ 0 w 20000"/>
                  <a:gd name="T55" fmla="*/ 14550 h 20000"/>
                  <a:gd name="T56" fmla="*/ 1847 w 20000"/>
                  <a:gd name="T57" fmla="*/ 16126 h 20000"/>
                  <a:gd name="T58" fmla="*/ 2111 w 20000"/>
                  <a:gd name="T59" fmla="*/ 16892 h 20000"/>
                  <a:gd name="T60" fmla="*/ 2427 w 20000"/>
                  <a:gd name="T61" fmla="*/ 17297 h 20000"/>
                  <a:gd name="T62" fmla="*/ 2691 w 20000"/>
                  <a:gd name="T63" fmla="*/ 17613 h 20000"/>
                  <a:gd name="T64" fmla="*/ 3008 w 20000"/>
                  <a:gd name="T65" fmla="*/ 18198 h 20000"/>
                  <a:gd name="T66" fmla="*/ 3325 w 20000"/>
                  <a:gd name="T67" fmla="*/ 18423 h 20000"/>
                  <a:gd name="T68" fmla="*/ 3641 w 20000"/>
                  <a:gd name="T69" fmla="*/ 18604 h 20000"/>
                  <a:gd name="T70" fmla="*/ 3905 w 20000"/>
                  <a:gd name="T71" fmla="*/ 18964 h 20000"/>
                  <a:gd name="T72" fmla="*/ 4485 w 20000"/>
                  <a:gd name="T73" fmla="*/ 19144 h 20000"/>
                  <a:gd name="T74" fmla="*/ 5119 w 20000"/>
                  <a:gd name="T75" fmla="*/ 19279 h 20000"/>
                  <a:gd name="T76" fmla="*/ 5435 w 20000"/>
                  <a:gd name="T77" fmla="*/ 19505 h 20000"/>
                  <a:gd name="T78" fmla="*/ 6016 w 20000"/>
                  <a:gd name="T79" fmla="*/ 19730 h 20000"/>
                  <a:gd name="T80" fmla="*/ 7177 w 20000"/>
                  <a:gd name="T81" fmla="*/ 1973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77" y="19730"/>
                    </a:moveTo>
                    <a:lnTo>
                      <a:pt x="8549" y="19955"/>
                    </a:lnTo>
                    <a:lnTo>
                      <a:pt x="10396" y="19820"/>
                    </a:lnTo>
                    <a:lnTo>
                      <a:pt x="14248" y="19955"/>
                    </a:lnTo>
                    <a:lnTo>
                      <a:pt x="17150" y="19955"/>
                    </a:lnTo>
                    <a:lnTo>
                      <a:pt x="19947" y="18153"/>
                    </a:lnTo>
                    <a:lnTo>
                      <a:pt x="19947" y="16351"/>
                    </a:lnTo>
                    <a:lnTo>
                      <a:pt x="18786" y="15000"/>
                    </a:lnTo>
                    <a:lnTo>
                      <a:pt x="18681" y="12748"/>
                    </a:lnTo>
                    <a:lnTo>
                      <a:pt x="18681" y="10946"/>
                    </a:lnTo>
                    <a:lnTo>
                      <a:pt x="18681" y="9144"/>
                    </a:lnTo>
                    <a:lnTo>
                      <a:pt x="18681" y="8063"/>
                    </a:lnTo>
                    <a:lnTo>
                      <a:pt x="18522" y="6937"/>
                    </a:lnTo>
                    <a:lnTo>
                      <a:pt x="18681" y="5541"/>
                    </a:lnTo>
                    <a:lnTo>
                      <a:pt x="19683" y="2613"/>
                    </a:lnTo>
                    <a:lnTo>
                      <a:pt x="19947" y="721"/>
                    </a:lnTo>
                    <a:lnTo>
                      <a:pt x="19683" y="541"/>
                    </a:lnTo>
                    <a:lnTo>
                      <a:pt x="19050" y="541"/>
                    </a:lnTo>
                    <a:lnTo>
                      <a:pt x="16728" y="360"/>
                    </a:lnTo>
                    <a:lnTo>
                      <a:pt x="14301" y="360"/>
                    </a:lnTo>
                    <a:lnTo>
                      <a:pt x="12612" y="0"/>
                    </a:lnTo>
                    <a:lnTo>
                      <a:pt x="9288" y="0"/>
                    </a:lnTo>
                    <a:lnTo>
                      <a:pt x="9024" y="180"/>
                    </a:lnTo>
                    <a:lnTo>
                      <a:pt x="8074" y="180"/>
                    </a:lnTo>
                    <a:lnTo>
                      <a:pt x="7810" y="541"/>
                    </a:lnTo>
                    <a:lnTo>
                      <a:pt x="7177" y="946"/>
                    </a:lnTo>
                    <a:lnTo>
                      <a:pt x="6596" y="1622"/>
                    </a:lnTo>
                    <a:lnTo>
                      <a:pt x="6280" y="1847"/>
                    </a:lnTo>
                    <a:lnTo>
                      <a:pt x="6016" y="1847"/>
                    </a:lnTo>
                    <a:lnTo>
                      <a:pt x="6016" y="2072"/>
                    </a:lnTo>
                    <a:lnTo>
                      <a:pt x="5699" y="2432"/>
                    </a:lnTo>
                    <a:lnTo>
                      <a:pt x="5435" y="3559"/>
                    </a:lnTo>
                    <a:lnTo>
                      <a:pt x="5435" y="4685"/>
                    </a:lnTo>
                    <a:lnTo>
                      <a:pt x="4855" y="5766"/>
                    </a:lnTo>
                    <a:lnTo>
                      <a:pt x="4855" y="6937"/>
                    </a:lnTo>
                    <a:lnTo>
                      <a:pt x="4485" y="6937"/>
                    </a:lnTo>
                    <a:lnTo>
                      <a:pt x="4485" y="7297"/>
                    </a:lnTo>
                    <a:lnTo>
                      <a:pt x="4222" y="7703"/>
                    </a:lnTo>
                    <a:lnTo>
                      <a:pt x="4222" y="8784"/>
                    </a:lnTo>
                    <a:lnTo>
                      <a:pt x="3905" y="9189"/>
                    </a:lnTo>
                    <a:lnTo>
                      <a:pt x="3641" y="9324"/>
                    </a:lnTo>
                    <a:lnTo>
                      <a:pt x="3641" y="9595"/>
                    </a:lnTo>
                    <a:lnTo>
                      <a:pt x="3325" y="9595"/>
                    </a:lnTo>
                    <a:lnTo>
                      <a:pt x="3008" y="9775"/>
                    </a:lnTo>
                    <a:lnTo>
                      <a:pt x="3008" y="10135"/>
                    </a:lnTo>
                    <a:lnTo>
                      <a:pt x="2691" y="10450"/>
                    </a:lnTo>
                    <a:lnTo>
                      <a:pt x="2427" y="10721"/>
                    </a:lnTo>
                    <a:lnTo>
                      <a:pt x="2427" y="10901"/>
                    </a:lnTo>
                    <a:lnTo>
                      <a:pt x="1847" y="11261"/>
                    </a:lnTo>
                    <a:lnTo>
                      <a:pt x="1266" y="12027"/>
                    </a:lnTo>
                    <a:lnTo>
                      <a:pt x="792" y="13829"/>
                    </a:lnTo>
                    <a:lnTo>
                      <a:pt x="950" y="13153"/>
                    </a:lnTo>
                    <a:lnTo>
                      <a:pt x="0" y="14550"/>
                    </a:lnTo>
                    <a:lnTo>
                      <a:pt x="1266" y="15901"/>
                    </a:lnTo>
                    <a:lnTo>
                      <a:pt x="1847" y="16126"/>
                    </a:lnTo>
                    <a:lnTo>
                      <a:pt x="1847" y="16892"/>
                    </a:lnTo>
                    <a:lnTo>
                      <a:pt x="2111" y="16892"/>
                    </a:lnTo>
                    <a:lnTo>
                      <a:pt x="2111" y="17072"/>
                    </a:lnTo>
                    <a:lnTo>
                      <a:pt x="2427" y="17297"/>
                    </a:lnTo>
                    <a:lnTo>
                      <a:pt x="2427" y="17432"/>
                    </a:lnTo>
                    <a:lnTo>
                      <a:pt x="2691" y="17613"/>
                    </a:lnTo>
                    <a:lnTo>
                      <a:pt x="2691" y="18018"/>
                    </a:lnTo>
                    <a:lnTo>
                      <a:pt x="3008" y="18198"/>
                    </a:lnTo>
                    <a:lnTo>
                      <a:pt x="3008" y="18423"/>
                    </a:lnTo>
                    <a:lnTo>
                      <a:pt x="3325" y="18423"/>
                    </a:lnTo>
                    <a:lnTo>
                      <a:pt x="3325" y="18604"/>
                    </a:lnTo>
                    <a:lnTo>
                      <a:pt x="3641" y="18604"/>
                    </a:lnTo>
                    <a:lnTo>
                      <a:pt x="3905" y="18739"/>
                    </a:lnTo>
                    <a:lnTo>
                      <a:pt x="3905" y="18964"/>
                    </a:lnTo>
                    <a:lnTo>
                      <a:pt x="4485" y="18964"/>
                    </a:lnTo>
                    <a:lnTo>
                      <a:pt x="4485" y="19144"/>
                    </a:lnTo>
                    <a:lnTo>
                      <a:pt x="5119" y="19144"/>
                    </a:lnTo>
                    <a:lnTo>
                      <a:pt x="5119" y="19279"/>
                    </a:lnTo>
                    <a:lnTo>
                      <a:pt x="5435" y="19279"/>
                    </a:lnTo>
                    <a:lnTo>
                      <a:pt x="5435" y="19505"/>
                    </a:lnTo>
                    <a:lnTo>
                      <a:pt x="6016" y="19505"/>
                    </a:lnTo>
                    <a:lnTo>
                      <a:pt x="6016" y="19730"/>
                    </a:lnTo>
                    <a:lnTo>
                      <a:pt x="7177" y="19730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3" name="Freeform 143"/>
              <p:cNvSpPr>
                <a:spLocks/>
              </p:cNvSpPr>
              <p:nvPr/>
            </p:nvSpPr>
            <p:spPr bwMode="auto">
              <a:xfrm>
                <a:off x="2949" y="1912"/>
                <a:ext cx="132" cy="110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4" name="Freeform 144"/>
              <p:cNvSpPr>
                <a:spLocks/>
              </p:cNvSpPr>
              <p:nvPr/>
            </p:nvSpPr>
            <p:spPr bwMode="auto">
              <a:xfrm>
                <a:off x="2730" y="2095"/>
                <a:ext cx="125" cy="146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5" name="Freeform 145"/>
              <p:cNvSpPr>
                <a:spLocks/>
              </p:cNvSpPr>
              <p:nvPr/>
            </p:nvSpPr>
            <p:spPr bwMode="auto">
              <a:xfrm>
                <a:off x="2605" y="2112"/>
                <a:ext cx="133" cy="114"/>
              </a:xfrm>
              <a:custGeom>
                <a:avLst/>
                <a:gdLst>
                  <a:gd name="T0" fmla="*/ 5196 w 20000"/>
                  <a:gd name="T1" fmla="*/ 17422 h 20000"/>
                  <a:gd name="T2" fmla="*/ 5438 w 20000"/>
                  <a:gd name="T3" fmla="*/ 17631 h 20000"/>
                  <a:gd name="T4" fmla="*/ 5619 w 20000"/>
                  <a:gd name="T5" fmla="*/ 18118 h 20000"/>
                  <a:gd name="T6" fmla="*/ 6103 w 20000"/>
                  <a:gd name="T7" fmla="*/ 18606 h 20000"/>
                  <a:gd name="T8" fmla="*/ 6405 w 20000"/>
                  <a:gd name="T9" fmla="*/ 18955 h 20000"/>
                  <a:gd name="T10" fmla="*/ 6949 w 20000"/>
                  <a:gd name="T11" fmla="*/ 19373 h 20000"/>
                  <a:gd name="T12" fmla="*/ 7432 w 20000"/>
                  <a:gd name="T13" fmla="*/ 19721 h 20000"/>
                  <a:gd name="T14" fmla="*/ 16979 w 20000"/>
                  <a:gd name="T15" fmla="*/ 19930 h 20000"/>
                  <a:gd name="T16" fmla="*/ 17583 w 20000"/>
                  <a:gd name="T17" fmla="*/ 18955 h 20000"/>
                  <a:gd name="T18" fmla="*/ 18187 w 20000"/>
                  <a:gd name="T19" fmla="*/ 18746 h 20000"/>
                  <a:gd name="T20" fmla="*/ 18550 w 20000"/>
                  <a:gd name="T21" fmla="*/ 18118 h 20000"/>
                  <a:gd name="T22" fmla="*/ 18792 w 20000"/>
                  <a:gd name="T23" fmla="*/ 17631 h 20000"/>
                  <a:gd name="T24" fmla="*/ 19033 w 20000"/>
                  <a:gd name="T25" fmla="*/ 17143 h 20000"/>
                  <a:gd name="T26" fmla="*/ 19215 w 20000"/>
                  <a:gd name="T27" fmla="*/ 16307 h 20000"/>
                  <a:gd name="T28" fmla="*/ 19396 w 20000"/>
                  <a:gd name="T29" fmla="*/ 15819 h 20000"/>
                  <a:gd name="T30" fmla="*/ 19577 w 20000"/>
                  <a:gd name="T31" fmla="*/ 14843 h 20000"/>
                  <a:gd name="T32" fmla="*/ 19698 w 20000"/>
                  <a:gd name="T33" fmla="*/ 13868 h 20000"/>
                  <a:gd name="T34" fmla="*/ 19879 w 20000"/>
                  <a:gd name="T35" fmla="*/ 12474 h 20000"/>
                  <a:gd name="T36" fmla="*/ 19879 w 20000"/>
                  <a:gd name="T37" fmla="*/ 6760 h 20000"/>
                  <a:gd name="T38" fmla="*/ 19758 w 20000"/>
                  <a:gd name="T39" fmla="*/ 5923 h 20000"/>
                  <a:gd name="T40" fmla="*/ 19517 w 20000"/>
                  <a:gd name="T41" fmla="*/ 4530 h 20000"/>
                  <a:gd name="T42" fmla="*/ 19275 w 20000"/>
                  <a:gd name="T43" fmla="*/ 3763 h 20000"/>
                  <a:gd name="T44" fmla="*/ 18792 w 20000"/>
                  <a:gd name="T45" fmla="*/ 3206 h 20000"/>
                  <a:gd name="T46" fmla="*/ 18308 w 20000"/>
                  <a:gd name="T47" fmla="*/ 2439 h 20000"/>
                  <a:gd name="T48" fmla="*/ 16616 w 20000"/>
                  <a:gd name="T49" fmla="*/ 1812 h 20000"/>
                  <a:gd name="T50" fmla="*/ 15650 w 20000"/>
                  <a:gd name="T51" fmla="*/ 836 h 20000"/>
                  <a:gd name="T52" fmla="*/ 14079 w 20000"/>
                  <a:gd name="T53" fmla="*/ 348 h 20000"/>
                  <a:gd name="T54" fmla="*/ 2296 w 20000"/>
                  <a:gd name="T55" fmla="*/ 0 h 20000"/>
                  <a:gd name="T56" fmla="*/ 1450 w 20000"/>
                  <a:gd name="T57" fmla="*/ 348 h 20000"/>
                  <a:gd name="T58" fmla="*/ 1088 w 20000"/>
                  <a:gd name="T59" fmla="*/ 1115 h 20000"/>
                  <a:gd name="T60" fmla="*/ 725 w 20000"/>
                  <a:gd name="T61" fmla="*/ 1533 h 20000"/>
                  <a:gd name="T62" fmla="*/ 302 w 20000"/>
                  <a:gd name="T63" fmla="*/ 2927 h 20000"/>
                  <a:gd name="T64" fmla="*/ 121 w 20000"/>
                  <a:gd name="T65" fmla="*/ 4530 h 20000"/>
                  <a:gd name="T66" fmla="*/ 0 w 20000"/>
                  <a:gd name="T67" fmla="*/ 11289 h 20000"/>
                  <a:gd name="T68" fmla="*/ 242 w 20000"/>
                  <a:gd name="T69" fmla="*/ 12265 h 20000"/>
                  <a:gd name="T70" fmla="*/ 302 w 20000"/>
                  <a:gd name="T71" fmla="*/ 12892 h 20000"/>
                  <a:gd name="T72" fmla="*/ 604 w 20000"/>
                  <a:gd name="T73" fmla="*/ 13868 h 20000"/>
                  <a:gd name="T74" fmla="*/ 785 w 20000"/>
                  <a:gd name="T75" fmla="*/ 14216 h 20000"/>
                  <a:gd name="T76" fmla="*/ 1148 w 20000"/>
                  <a:gd name="T77" fmla="*/ 14913 h 20000"/>
                  <a:gd name="T78" fmla="*/ 1692 w 20000"/>
                  <a:gd name="T79" fmla="*/ 16098 h 20000"/>
                  <a:gd name="T80" fmla="*/ 1934 w 20000"/>
                  <a:gd name="T81" fmla="*/ 16307 h 20000"/>
                  <a:gd name="T82" fmla="*/ 2719 w 20000"/>
                  <a:gd name="T83" fmla="*/ 16794 h 20000"/>
                  <a:gd name="T84" fmla="*/ 3263 w 20000"/>
                  <a:gd name="T85" fmla="*/ 17073 h 20000"/>
                  <a:gd name="T86" fmla="*/ 3686 w 20000"/>
                  <a:gd name="T87" fmla="*/ 1742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4" y="17143"/>
                    </a:moveTo>
                    <a:lnTo>
                      <a:pt x="5196" y="17143"/>
                    </a:lnTo>
                    <a:lnTo>
                      <a:pt x="5196" y="17422"/>
                    </a:lnTo>
                    <a:lnTo>
                      <a:pt x="5257" y="17422"/>
                    </a:lnTo>
                    <a:lnTo>
                      <a:pt x="5378" y="17631"/>
                    </a:lnTo>
                    <a:lnTo>
                      <a:pt x="5438" y="17631"/>
                    </a:lnTo>
                    <a:lnTo>
                      <a:pt x="5438" y="18049"/>
                    </a:lnTo>
                    <a:lnTo>
                      <a:pt x="5619" y="18049"/>
                    </a:lnTo>
                    <a:lnTo>
                      <a:pt x="5619" y="18118"/>
                    </a:lnTo>
                    <a:lnTo>
                      <a:pt x="5861" y="18118"/>
                    </a:lnTo>
                    <a:lnTo>
                      <a:pt x="6042" y="18606"/>
                    </a:lnTo>
                    <a:lnTo>
                      <a:pt x="6103" y="18606"/>
                    </a:lnTo>
                    <a:lnTo>
                      <a:pt x="6224" y="18746"/>
                    </a:lnTo>
                    <a:lnTo>
                      <a:pt x="6405" y="18746"/>
                    </a:lnTo>
                    <a:lnTo>
                      <a:pt x="6405" y="18955"/>
                    </a:lnTo>
                    <a:lnTo>
                      <a:pt x="6586" y="18955"/>
                    </a:lnTo>
                    <a:lnTo>
                      <a:pt x="6707" y="19373"/>
                    </a:lnTo>
                    <a:lnTo>
                      <a:pt x="6949" y="19373"/>
                    </a:lnTo>
                    <a:lnTo>
                      <a:pt x="6949" y="19512"/>
                    </a:lnTo>
                    <a:lnTo>
                      <a:pt x="7432" y="19512"/>
                    </a:lnTo>
                    <a:lnTo>
                      <a:pt x="7432" y="19721"/>
                    </a:lnTo>
                    <a:lnTo>
                      <a:pt x="8157" y="19721"/>
                    </a:lnTo>
                    <a:lnTo>
                      <a:pt x="8278" y="19930"/>
                    </a:lnTo>
                    <a:lnTo>
                      <a:pt x="16979" y="19930"/>
                    </a:lnTo>
                    <a:lnTo>
                      <a:pt x="17160" y="19721"/>
                    </a:lnTo>
                    <a:lnTo>
                      <a:pt x="17341" y="19373"/>
                    </a:lnTo>
                    <a:lnTo>
                      <a:pt x="17583" y="18955"/>
                    </a:lnTo>
                    <a:lnTo>
                      <a:pt x="18066" y="18955"/>
                    </a:lnTo>
                    <a:lnTo>
                      <a:pt x="18187" y="18746"/>
                    </a:lnTo>
                    <a:lnTo>
                      <a:pt x="18308" y="18397"/>
                    </a:lnTo>
                    <a:lnTo>
                      <a:pt x="18429" y="18397"/>
                    </a:lnTo>
                    <a:lnTo>
                      <a:pt x="18550" y="18118"/>
                    </a:lnTo>
                    <a:lnTo>
                      <a:pt x="18671" y="18118"/>
                    </a:lnTo>
                    <a:lnTo>
                      <a:pt x="18731" y="18049"/>
                    </a:lnTo>
                    <a:lnTo>
                      <a:pt x="18792" y="17631"/>
                    </a:lnTo>
                    <a:lnTo>
                      <a:pt x="18792" y="17422"/>
                    </a:lnTo>
                    <a:lnTo>
                      <a:pt x="18912" y="17143"/>
                    </a:lnTo>
                    <a:lnTo>
                      <a:pt x="19033" y="17143"/>
                    </a:lnTo>
                    <a:lnTo>
                      <a:pt x="19094" y="17073"/>
                    </a:lnTo>
                    <a:lnTo>
                      <a:pt x="19094" y="16794"/>
                    </a:lnTo>
                    <a:lnTo>
                      <a:pt x="19215" y="16307"/>
                    </a:lnTo>
                    <a:lnTo>
                      <a:pt x="19275" y="16307"/>
                    </a:lnTo>
                    <a:lnTo>
                      <a:pt x="19275" y="16098"/>
                    </a:lnTo>
                    <a:lnTo>
                      <a:pt x="19396" y="15819"/>
                    </a:lnTo>
                    <a:lnTo>
                      <a:pt x="19517" y="15679"/>
                    </a:lnTo>
                    <a:lnTo>
                      <a:pt x="19517" y="15192"/>
                    </a:lnTo>
                    <a:lnTo>
                      <a:pt x="19577" y="14843"/>
                    </a:lnTo>
                    <a:lnTo>
                      <a:pt x="19577" y="14425"/>
                    </a:lnTo>
                    <a:lnTo>
                      <a:pt x="19698" y="14216"/>
                    </a:lnTo>
                    <a:lnTo>
                      <a:pt x="19698" y="13868"/>
                    </a:lnTo>
                    <a:lnTo>
                      <a:pt x="19758" y="13589"/>
                    </a:lnTo>
                    <a:lnTo>
                      <a:pt x="19879" y="13589"/>
                    </a:lnTo>
                    <a:lnTo>
                      <a:pt x="19879" y="12474"/>
                    </a:lnTo>
                    <a:lnTo>
                      <a:pt x="19940" y="12265"/>
                    </a:lnTo>
                    <a:lnTo>
                      <a:pt x="19940" y="6969"/>
                    </a:lnTo>
                    <a:lnTo>
                      <a:pt x="19879" y="6760"/>
                    </a:lnTo>
                    <a:lnTo>
                      <a:pt x="19879" y="6341"/>
                    </a:lnTo>
                    <a:lnTo>
                      <a:pt x="19758" y="6063"/>
                    </a:lnTo>
                    <a:lnTo>
                      <a:pt x="19758" y="5923"/>
                    </a:lnTo>
                    <a:lnTo>
                      <a:pt x="19698" y="5366"/>
                    </a:lnTo>
                    <a:lnTo>
                      <a:pt x="19577" y="5017"/>
                    </a:lnTo>
                    <a:lnTo>
                      <a:pt x="19517" y="4530"/>
                    </a:lnTo>
                    <a:lnTo>
                      <a:pt x="19517" y="4251"/>
                    </a:lnTo>
                    <a:lnTo>
                      <a:pt x="19275" y="4042"/>
                    </a:lnTo>
                    <a:lnTo>
                      <a:pt x="19275" y="3763"/>
                    </a:lnTo>
                    <a:lnTo>
                      <a:pt x="19094" y="3554"/>
                    </a:lnTo>
                    <a:lnTo>
                      <a:pt x="18912" y="3415"/>
                    </a:lnTo>
                    <a:lnTo>
                      <a:pt x="18792" y="3206"/>
                    </a:lnTo>
                    <a:lnTo>
                      <a:pt x="18671" y="2927"/>
                    </a:lnTo>
                    <a:lnTo>
                      <a:pt x="18429" y="2718"/>
                    </a:lnTo>
                    <a:lnTo>
                      <a:pt x="18308" y="2439"/>
                    </a:lnTo>
                    <a:lnTo>
                      <a:pt x="17704" y="1951"/>
                    </a:lnTo>
                    <a:lnTo>
                      <a:pt x="17160" y="1812"/>
                    </a:lnTo>
                    <a:lnTo>
                      <a:pt x="16616" y="1812"/>
                    </a:lnTo>
                    <a:lnTo>
                      <a:pt x="16073" y="1324"/>
                    </a:lnTo>
                    <a:lnTo>
                      <a:pt x="15831" y="1115"/>
                    </a:lnTo>
                    <a:lnTo>
                      <a:pt x="15650" y="836"/>
                    </a:lnTo>
                    <a:lnTo>
                      <a:pt x="14804" y="836"/>
                    </a:lnTo>
                    <a:lnTo>
                      <a:pt x="14260" y="627"/>
                    </a:lnTo>
                    <a:lnTo>
                      <a:pt x="14079" y="348"/>
                    </a:lnTo>
                    <a:lnTo>
                      <a:pt x="13535" y="279"/>
                    </a:lnTo>
                    <a:lnTo>
                      <a:pt x="12931" y="0"/>
                    </a:lnTo>
                    <a:lnTo>
                      <a:pt x="2296" y="0"/>
                    </a:lnTo>
                    <a:lnTo>
                      <a:pt x="2175" y="279"/>
                    </a:lnTo>
                    <a:lnTo>
                      <a:pt x="1571" y="279"/>
                    </a:lnTo>
                    <a:lnTo>
                      <a:pt x="1450" y="348"/>
                    </a:lnTo>
                    <a:lnTo>
                      <a:pt x="1269" y="348"/>
                    </a:lnTo>
                    <a:lnTo>
                      <a:pt x="1148" y="836"/>
                    </a:lnTo>
                    <a:lnTo>
                      <a:pt x="1088" y="1115"/>
                    </a:lnTo>
                    <a:lnTo>
                      <a:pt x="846" y="1115"/>
                    </a:lnTo>
                    <a:lnTo>
                      <a:pt x="785" y="1324"/>
                    </a:lnTo>
                    <a:lnTo>
                      <a:pt x="725" y="1533"/>
                    </a:lnTo>
                    <a:lnTo>
                      <a:pt x="604" y="1951"/>
                    </a:lnTo>
                    <a:lnTo>
                      <a:pt x="423" y="2439"/>
                    </a:lnTo>
                    <a:lnTo>
                      <a:pt x="302" y="2927"/>
                    </a:lnTo>
                    <a:lnTo>
                      <a:pt x="302" y="3206"/>
                    </a:lnTo>
                    <a:lnTo>
                      <a:pt x="242" y="4530"/>
                    </a:lnTo>
                    <a:lnTo>
                      <a:pt x="121" y="4530"/>
                    </a:lnTo>
                    <a:lnTo>
                      <a:pt x="121" y="5923"/>
                    </a:lnTo>
                    <a:lnTo>
                      <a:pt x="0" y="6063"/>
                    </a:lnTo>
                    <a:lnTo>
                      <a:pt x="0" y="11289"/>
                    </a:lnTo>
                    <a:lnTo>
                      <a:pt x="121" y="11638"/>
                    </a:lnTo>
                    <a:lnTo>
                      <a:pt x="121" y="11986"/>
                    </a:lnTo>
                    <a:lnTo>
                      <a:pt x="242" y="12265"/>
                    </a:lnTo>
                    <a:lnTo>
                      <a:pt x="242" y="12474"/>
                    </a:lnTo>
                    <a:lnTo>
                      <a:pt x="302" y="12613"/>
                    </a:lnTo>
                    <a:lnTo>
                      <a:pt x="302" y="12892"/>
                    </a:lnTo>
                    <a:lnTo>
                      <a:pt x="483" y="13380"/>
                    </a:lnTo>
                    <a:lnTo>
                      <a:pt x="483" y="13589"/>
                    </a:lnTo>
                    <a:lnTo>
                      <a:pt x="604" y="13868"/>
                    </a:lnTo>
                    <a:lnTo>
                      <a:pt x="725" y="13868"/>
                    </a:lnTo>
                    <a:lnTo>
                      <a:pt x="725" y="13937"/>
                    </a:lnTo>
                    <a:lnTo>
                      <a:pt x="785" y="14216"/>
                    </a:lnTo>
                    <a:lnTo>
                      <a:pt x="846" y="14425"/>
                    </a:lnTo>
                    <a:lnTo>
                      <a:pt x="967" y="14843"/>
                    </a:lnTo>
                    <a:lnTo>
                      <a:pt x="1148" y="14913"/>
                    </a:lnTo>
                    <a:lnTo>
                      <a:pt x="1450" y="15679"/>
                    </a:lnTo>
                    <a:lnTo>
                      <a:pt x="1692" y="15819"/>
                    </a:lnTo>
                    <a:lnTo>
                      <a:pt x="1692" y="16098"/>
                    </a:lnTo>
                    <a:lnTo>
                      <a:pt x="1813" y="16098"/>
                    </a:lnTo>
                    <a:lnTo>
                      <a:pt x="1813" y="16307"/>
                    </a:lnTo>
                    <a:lnTo>
                      <a:pt x="1934" y="16307"/>
                    </a:lnTo>
                    <a:lnTo>
                      <a:pt x="2054" y="16585"/>
                    </a:lnTo>
                    <a:lnTo>
                      <a:pt x="2659" y="16585"/>
                    </a:lnTo>
                    <a:lnTo>
                      <a:pt x="2719" y="16794"/>
                    </a:lnTo>
                    <a:lnTo>
                      <a:pt x="3021" y="16794"/>
                    </a:lnTo>
                    <a:lnTo>
                      <a:pt x="3021" y="17073"/>
                    </a:lnTo>
                    <a:lnTo>
                      <a:pt x="3263" y="17073"/>
                    </a:lnTo>
                    <a:lnTo>
                      <a:pt x="3263" y="17143"/>
                    </a:lnTo>
                    <a:lnTo>
                      <a:pt x="3686" y="17143"/>
                    </a:lnTo>
                    <a:lnTo>
                      <a:pt x="3686" y="17422"/>
                    </a:lnTo>
                    <a:lnTo>
                      <a:pt x="4894" y="17422"/>
                    </a:lnTo>
                    <a:lnTo>
                      <a:pt x="4834" y="171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6" name="Freeform 146"/>
              <p:cNvSpPr>
                <a:spLocks/>
              </p:cNvSpPr>
              <p:nvPr/>
            </p:nvSpPr>
            <p:spPr bwMode="auto">
              <a:xfrm>
                <a:off x="2543" y="2205"/>
                <a:ext cx="81" cy="173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7" name="Freeform 147"/>
              <p:cNvSpPr>
                <a:spLocks/>
              </p:cNvSpPr>
              <p:nvPr/>
            </p:nvSpPr>
            <p:spPr bwMode="auto">
              <a:xfrm>
                <a:off x="2480" y="2314"/>
                <a:ext cx="85" cy="89"/>
              </a:xfrm>
              <a:custGeom>
                <a:avLst/>
                <a:gdLst>
                  <a:gd name="T0" fmla="*/ 3507 w 20000"/>
                  <a:gd name="T1" fmla="*/ 17578 h 20000"/>
                  <a:gd name="T2" fmla="*/ 2749 w 20000"/>
                  <a:gd name="T3" fmla="*/ 19910 h 20000"/>
                  <a:gd name="T4" fmla="*/ 16493 w 20000"/>
                  <a:gd name="T5" fmla="*/ 19910 h 20000"/>
                  <a:gd name="T6" fmla="*/ 17441 w 20000"/>
                  <a:gd name="T7" fmla="*/ 18834 h 20000"/>
                  <a:gd name="T8" fmla="*/ 17630 w 20000"/>
                  <a:gd name="T9" fmla="*/ 19103 h 20000"/>
                  <a:gd name="T10" fmla="*/ 17915 w 20000"/>
                  <a:gd name="T11" fmla="*/ 19103 h 20000"/>
                  <a:gd name="T12" fmla="*/ 17915 w 20000"/>
                  <a:gd name="T13" fmla="*/ 18834 h 20000"/>
                  <a:gd name="T14" fmla="*/ 18294 w 20000"/>
                  <a:gd name="T15" fmla="*/ 18475 h 20000"/>
                  <a:gd name="T16" fmla="*/ 18294 w 20000"/>
                  <a:gd name="T17" fmla="*/ 18296 h 20000"/>
                  <a:gd name="T18" fmla="*/ 18578 w 20000"/>
                  <a:gd name="T19" fmla="*/ 17937 h 20000"/>
                  <a:gd name="T20" fmla="*/ 18578 w 20000"/>
                  <a:gd name="T21" fmla="*/ 15336 h 20000"/>
                  <a:gd name="T22" fmla="*/ 18863 w 20000"/>
                  <a:gd name="T23" fmla="*/ 14978 h 20000"/>
                  <a:gd name="T24" fmla="*/ 18863 w 20000"/>
                  <a:gd name="T25" fmla="*/ 10135 h 20000"/>
                  <a:gd name="T26" fmla="*/ 19242 w 20000"/>
                  <a:gd name="T27" fmla="*/ 9776 h 20000"/>
                  <a:gd name="T28" fmla="*/ 19242 w 20000"/>
                  <a:gd name="T29" fmla="*/ 9327 h 20000"/>
                  <a:gd name="T30" fmla="*/ 19526 w 20000"/>
                  <a:gd name="T31" fmla="*/ 8879 h 20000"/>
                  <a:gd name="T32" fmla="*/ 19526 w 20000"/>
                  <a:gd name="T33" fmla="*/ 8700 h 20000"/>
                  <a:gd name="T34" fmla="*/ 19716 w 20000"/>
                  <a:gd name="T35" fmla="*/ 8341 h 20000"/>
                  <a:gd name="T36" fmla="*/ 19716 w 20000"/>
                  <a:gd name="T37" fmla="*/ 6368 h 20000"/>
                  <a:gd name="T38" fmla="*/ 19905 w 20000"/>
                  <a:gd name="T39" fmla="*/ 5740 h 20000"/>
                  <a:gd name="T40" fmla="*/ 19905 w 20000"/>
                  <a:gd name="T41" fmla="*/ 3408 h 20000"/>
                  <a:gd name="T42" fmla="*/ 19716 w 20000"/>
                  <a:gd name="T43" fmla="*/ 3139 h 20000"/>
                  <a:gd name="T44" fmla="*/ 19526 w 20000"/>
                  <a:gd name="T45" fmla="*/ 2870 h 20000"/>
                  <a:gd name="T46" fmla="*/ 18294 w 20000"/>
                  <a:gd name="T47" fmla="*/ 2870 h 20000"/>
                  <a:gd name="T48" fmla="*/ 17915 w 20000"/>
                  <a:gd name="T49" fmla="*/ 1166 h 20000"/>
                  <a:gd name="T50" fmla="*/ 17441 w 20000"/>
                  <a:gd name="T51" fmla="*/ 1166 h 20000"/>
                  <a:gd name="T52" fmla="*/ 16967 w 20000"/>
                  <a:gd name="T53" fmla="*/ 807 h 20000"/>
                  <a:gd name="T54" fmla="*/ 16019 w 20000"/>
                  <a:gd name="T55" fmla="*/ 807 h 20000"/>
                  <a:gd name="T56" fmla="*/ 15545 w 20000"/>
                  <a:gd name="T57" fmla="*/ 628 h 20000"/>
                  <a:gd name="T58" fmla="*/ 15071 w 20000"/>
                  <a:gd name="T59" fmla="*/ 269 h 20000"/>
                  <a:gd name="T60" fmla="*/ 14597 w 20000"/>
                  <a:gd name="T61" fmla="*/ 269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69 h 20000"/>
                  <a:gd name="T68" fmla="*/ 1896 w 20000"/>
                  <a:gd name="T69" fmla="*/ 269 h 20000"/>
                  <a:gd name="T70" fmla="*/ 1896 w 20000"/>
                  <a:gd name="T71" fmla="*/ 2063 h 20000"/>
                  <a:gd name="T72" fmla="*/ 0 w 20000"/>
                  <a:gd name="T73" fmla="*/ 2063 h 20000"/>
                  <a:gd name="T74" fmla="*/ 0 w 20000"/>
                  <a:gd name="T75" fmla="*/ 8341 h 20000"/>
                  <a:gd name="T76" fmla="*/ 190 w 20000"/>
                  <a:gd name="T77" fmla="*/ 10673 h 20000"/>
                  <a:gd name="T78" fmla="*/ 190 w 20000"/>
                  <a:gd name="T79" fmla="*/ 11211 h 20000"/>
                  <a:gd name="T80" fmla="*/ 474 w 20000"/>
                  <a:gd name="T81" fmla="*/ 11839 h 20000"/>
                  <a:gd name="T82" fmla="*/ 474 w 20000"/>
                  <a:gd name="T83" fmla="*/ 13004 h 20000"/>
                  <a:gd name="T84" fmla="*/ 664 w 20000"/>
                  <a:gd name="T85" fmla="*/ 13274 h 20000"/>
                  <a:gd name="T86" fmla="*/ 948 w 20000"/>
                  <a:gd name="T87" fmla="*/ 13901 h 20000"/>
                  <a:gd name="T88" fmla="*/ 948 w 20000"/>
                  <a:gd name="T89" fmla="*/ 14529 h 20000"/>
                  <a:gd name="T90" fmla="*/ 1422 w 20000"/>
                  <a:gd name="T91" fmla="*/ 14709 h 20000"/>
                  <a:gd name="T92" fmla="*/ 1422 w 20000"/>
                  <a:gd name="T93" fmla="*/ 15874 h 20000"/>
                  <a:gd name="T94" fmla="*/ 1706 w 20000"/>
                  <a:gd name="T95" fmla="*/ 16143 h 20000"/>
                  <a:gd name="T96" fmla="*/ 1706 w 20000"/>
                  <a:gd name="T97" fmla="*/ 16413 h 20000"/>
                  <a:gd name="T98" fmla="*/ 2085 w 20000"/>
                  <a:gd name="T99" fmla="*/ 16413 h 20000"/>
                  <a:gd name="T100" fmla="*/ 2275 w 20000"/>
                  <a:gd name="T101" fmla="*/ 16861 h 20000"/>
                  <a:gd name="T102" fmla="*/ 2275 w 20000"/>
                  <a:gd name="T103" fmla="*/ 17937 h 20000"/>
                  <a:gd name="T104" fmla="*/ 2559 w 20000"/>
                  <a:gd name="T105" fmla="*/ 17937 h 20000"/>
                  <a:gd name="T106" fmla="*/ 2559 w 20000"/>
                  <a:gd name="T107" fmla="*/ 18296 h 20000"/>
                  <a:gd name="T108" fmla="*/ 2749 w 20000"/>
                  <a:gd name="T109" fmla="*/ 18296 h 20000"/>
                  <a:gd name="T110" fmla="*/ 2749 w 20000"/>
                  <a:gd name="T111" fmla="*/ 19103 h 20000"/>
                  <a:gd name="T112" fmla="*/ 3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78"/>
                    </a:moveTo>
                    <a:lnTo>
                      <a:pt x="2749" y="19910"/>
                    </a:lnTo>
                    <a:lnTo>
                      <a:pt x="16493" y="19910"/>
                    </a:lnTo>
                    <a:lnTo>
                      <a:pt x="17441" y="18834"/>
                    </a:lnTo>
                    <a:lnTo>
                      <a:pt x="17630" y="19103"/>
                    </a:lnTo>
                    <a:lnTo>
                      <a:pt x="17915" y="19103"/>
                    </a:lnTo>
                    <a:lnTo>
                      <a:pt x="17915" y="18834"/>
                    </a:lnTo>
                    <a:lnTo>
                      <a:pt x="18294" y="18475"/>
                    </a:lnTo>
                    <a:lnTo>
                      <a:pt x="18294" y="18296"/>
                    </a:lnTo>
                    <a:lnTo>
                      <a:pt x="18578" y="17937"/>
                    </a:lnTo>
                    <a:lnTo>
                      <a:pt x="18578" y="15336"/>
                    </a:lnTo>
                    <a:lnTo>
                      <a:pt x="18863" y="14978"/>
                    </a:lnTo>
                    <a:lnTo>
                      <a:pt x="18863" y="10135"/>
                    </a:lnTo>
                    <a:lnTo>
                      <a:pt x="19242" y="9776"/>
                    </a:lnTo>
                    <a:lnTo>
                      <a:pt x="19242" y="9327"/>
                    </a:lnTo>
                    <a:lnTo>
                      <a:pt x="19526" y="8879"/>
                    </a:lnTo>
                    <a:lnTo>
                      <a:pt x="19526" y="8700"/>
                    </a:lnTo>
                    <a:lnTo>
                      <a:pt x="19716" y="8341"/>
                    </a:lnTo>
                    <a:lnTo>
                      <a:pt x="19716" y="6368"/>
                    </a:lnTo>
                    <a:lnTo>
                      <a:pt x="19905" y="5740"/>
                    </a:lnTo>
                    <a:lnTo>
                      <a:pt x="19905" y="3408"/>
                    </a:lnTo>
                    <a:lnTo>
                      <a:pt x="19716" y="3139"/>
                    </a:lnTo>
                    <a:lnTo>
                      <a:pt x="19526" y="2870"/>
                    </a:lnTo>
                    <a:lnTo>
                      <a:pt x="18294" y="2870"/>
                    </a:lnTo>
                    <a:lnTo>
                      <a:pt x="17915" y="1166"/>
                    </a:lnTo>
                    <a:lnTo>
                      <a:pt x="17441" y="1166"/>
                    </a:lnTo>
                    <a:lnTo>
                      <a:pt x="16967" y="807"/>
                    </a:lnTo>
                    <a:lnTo>
                      <a:pt x="16019" y="807"/>
                    </a:lnTo>
                    <a:lnTo>
                      <a:pt x="15545" y="628"/>
                    </a:lnTo>
                    <a:lnTo>
                      <a:pt x="15071" y="269"/>
                    </a:lnTo>
                    <a:lnTo>
                      <a:pt x="14597" y="269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69"/>
                    </a:lnTo>
                    <a:lnTo>
                      <a:pt x="1896" y="269"/>
                    </a:lnTo>
                    <a:lnTo>
                      <a:pt x="1896" y="2063"/>
                    </a:lnTo>
                    <a:lnTo>
                      <a:pt x="0" y="2063"/>
                    </a:lnTo>
                    <a:lnTo>
                      <a:pt x="0" y="8341"/>
                    </a:lnTo>
                    <a:lnTo>
                      <a:pt x="190" y="10673"/>
                    </a:lnTo>
                    <a:lnTo>
                      <a:pt x="190" y="11211"/>
                    </a:lnTo>
                    <a:lnTo>
                      <a:pt x="474" y="11839"/>
                    </a:lnTo>
                    <a:lnTo>
                      <a:pt x="474" y="13004"/>
                    </a:lnTo>
                    <a:lnTo>
                      <a:pt x="664" y="13274"/>
                    </a:lnTo>
                    <a:lnTo>
                      <a:pt x="948" y="13901"/>
                    </a:lnTo>
                    <a:lnTo>
                      <a:pt x="948" y="14529"/>
                    </a:lnTo>
                    <a:lnTo>
                      <a:pt x="1422" y="14709"/>
                    </a:lnTo>
                    <a:lnTo>
                      <a:pt x="1422" y="15874"/>
                    </a:lnTo>
                    <a:lnTo>
                      <a:pt x="1706" y="16143"/>
                    </a:lnTo>
                    <a:lnTo>
                      <a:pt x="1706" y="16413"/>
                    </a:lnTo>
                    <a:lnTo>
                      <a:pt x="2085" y="16413"/>
                    </a:lnTo>
                    <a:lnTo>
                      <a:pt x="2275" y="16861"/>
                    </a:lnTo>
                    <a:lnTo>
                      <a:pt x="2275" y="17937"/>
                    </a:lnTo>
                    <a:lnTo>
                      <a:pt x="2559" y="17937"/>
                    </a:lnTo>
                    <a:lnTo>
                      <a:pt x="2559" y="18296"/>
                    </a:lnTo>
                    <a:lnTo>
                      <a:pt x="2749" y="18296"/>
                    </a:lnTo>
                    <a:lnTo>
                      <a:pt x="2749" y="19103"/>
                    </a:lnTo>
                    <a:lnTo>
                      <a:pt x="3507" y="1757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8" name="Freeform 148"/>
              <p:cNvSpPr>
                <a:spLocks/>
              </p:cNvSpPr>
              <p:nvPr/>
            </p:nvSpPr>
            <p:spPr bwMode="auto">
              <a:xfrm>
                <a:off x="2668" y="1996"/>
                <a:ext cx="149" cy="173"/>
              </a:xfrm>
              <a:custGeom>
                <a:avLst/>
                <a:gdLst>
                  <a:gd name="T0" fmla="*/ 2299 w 20000"/>
                  <a:gd name="T1" fmla="*/ 785 h 20000"/>
                  <a:gd name="T2" fmla="*/ 2620 w 20000"/>
                  <a:gd name="T3" fmla="*/ 462 h 20000"/>
                  <a:gd name="T4" fmla="*/ 8663 w 20000"/>
                  <a:gd name="T5" fmla="*/ 0 h 20000"/>
                  <a:gd name="T6" fmla="*/ 14225 w 20000"/>
                  <a:gd name="T7" fmla="*/ 0 h 20000"/>
                  <a:gd name="T8" fmla="*/ 17219 w 20000"/>
                  <a:gd name="T9" fmla="*/ 785 h 20000"/>
                  <a:gd name="T10" fmla="*/ 18021 w 20000"/>
                  <a:gd name="T11" fmla="*/ 1293 h 20000"/>
                  <a:gd name="T12" fmla="*/ 18717 w 20000"/>
                  <a:gd name="T13" fmla="*/ 1848 h 20000"/>
                  <a:gd name="T14" fmla="*/ 18930 w 20000"/>
                  <a:gd name="T15" fmla="*/ 2910 h 20000"/>
                  <a:gd name="T16" fmla="*/ 19251 w 20000"/>
                  <a:gd name="T17" fmla="*/ 3141 h 20000"/>
                  <a:gd name="T18" fmla="*/ 19572 w 20000"/>
                  <a:gd name="T19" fmla="*/ 3649 h 20000"/>
                  <a:gd name="T20" fmla="*/ 19947 w 20000"/>
                  <a:gd name="T21" fmla="*/ 6882 h 20000"/>
                  <a:gd name="T22" fmla="*/ 19786 w 20000"/>
                  <a:gd name="T23" fmla="*/ 10162 h 20000"/>
                  <a:gd name="T24" fmla="*/ 19251 w 20000"/>
                  <a:gd name="T25" fmla="*/ 13025 h 20000"/>
                  <a:gd name="T26" fmla="*/ 18021 w 20000"/>
                  <a:gd name="T27" fmla="*/ 14319 h 20000"/>
                  <a:gd name="T28" fmla="*/ 17219 w 20000"/>
                  <a:gd name="T29" fmla="*/ 15889 h 20000"/>
                  <a:gd name="T30" fmla="*/ 17219 w 20000"/>
                  <a:gd name="T31" fmla="*/ 17644 h 20000"/>
                  <a:gd name="T32" fmla="*/ 16952 w 20000"/>
                  <a:gd name="T33" fmla="*/ 17921 h 20000"/>
                  <a:gd name="T34" fmla="*/ 16310 w 20000"/>
                  <a:gd name="T35" fmla="*/ 18245 h 20000"/>
                  <a:gd name="T36" fmla="*/ 15775 w 20000"/>
                  <a:gd name="T37" fmla="*/ 18476 h 20000"/>
                  <a:gd name="T38" fmla="*/ 14866 w 20000"/>
                  <a:gd name="T39" fmla="*/ 18984 h 20000"/>
                  <a:gd name="T40" fmla="*/ 11390 w 20000"/>
                  <a:gd name="T41" fmla="*/ 19954 h 20000"/>
                  <a:gd name="T42" fmla="*/ 8663 w 20000"/>
                  <a:gd name="T43" fmla="*/ 19954 h 20000"/>
                  <a:gd name="T44" fmla="*/ 4920 w 20000"/>
                  <a:gd name="T45" fmla="*/ 18707 h 20000"/>
                  <a:gd name="T46" fmla="*/ 4385 w 20000"/>
                  <a:gd name="T47" fmla="*/ 18476 h 20000"/>
                  <a:gd name="T48" fmla="*/ 3743 w 20000"/>
                  <a:gd name="T49" fmla="*/ 18245 h 20000"/>
                  <a:gd name="T50" fmla="*/ 3476 w 20000"/>
                  <a:gd name="T51" fmla="*/ 17921 h 20000"/>
                  <a:gd name="T52" fmla="*/ 3209 w 20000"/>
                  <a:gd name="T53" fmla="*/ 16952 h 20000"/>
                  <a:gd name="T54" fmla="*/ 2941 w 20000"/>
                  <a:gd name="T55" fmla="*/ 15889 h 20000"/>
                  <a:gd name="T56" fmla="*/ 2941 w 20000"/>
                  <a:gd name="T57" fmla="*/ 12517 h 20000"/>
                  <a:gd name="T58" fmla="*/ 2620 w 20000"/>
                  <a:gd name="T59" fmla="*/ 11224 h 20000"/>
                  <a:gd name="T60" fmla="*/ 2032 w 20000"/>
                  <a:gd name="T61" fmla="*/ 10393 h 20000"/>
                  <a:gd name="T62" fmla="*/ 1444 w 20000"/>
                  <a:gd name="T63" fmla="*/ 9607 h 20000"/>
                  <a:gd name="T64" fmla="*/ 909 w 20000"/>
                  <a:gd name="T65" fmla="*/ 9099 h 20000"/>
                  <a:gd name="T66" fmla="*/ 535 w 20000"/>
                  <a:gd name="T67" fmla="*/ 8868 h 20000"/>
                  <a:gd name="T68" fmla="*/ 321 w 20000"/>
                  <a:gd name="T69" fmla="*/ 7298 h 20000"/>
                  <a:gd name="T70" fmla="*/ 535 w 20000"/>
                  <a:gd name="T71" fmla="*/ 3972 h 20000"/>
                  <a:gd name="T72" fmla="*/ 1176 w 20000"/>
                  <a:gd name="T73" fmla="*/ 157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2032" y="1062"/>
                    </a:moveTo>
                    <a:lnTo>
                      <a:pt x="2299" y="785"/>
                    </a:lnTo>
                    <a:lnTo>
                      <a:pt x="2941" y="785"/>
                    </a:lnTo>
                    <a:lnTo>
                      <a:pt x="2620" y="462"/>
                    </a:lnTo>
                    <a:lnTo>
                      <a:pt x="5668" y="277"/>
                    </a:lnTo>
                    <a:lnTo>
                      <a:pt x="8663" y="0"/>
                    </a:lnTo>
                    <a:lnTo>
                      <a:pt x="11390" y="0"/>
                    </a:lnTo>
                    <a:lnTo>
                      <a:pt x="14225" y="0"/>
                    </a:lnTo>
                    <a:lnTo>
                      <a:pt x="17219" y="785"/>
                    </a:lnTo>
                    <a:lnTo>
                      <a:pt x="17807" y="1062"/>
                    </a:lnTo>
                    <a:lnTo>
                      <a:pt x="18021" y="1293"/>
                    </a:lnTo>
                    <a:lnTo>
                      <a:pt x="18717" y="1293"/>
                    </a:lnTo>
                    <a:lnTo>
                      <a:pt x="18717" y="1848"/>
                    </a:lnTo>
                    <a:lnTo>
                      <a:pt x="18930" y="2079"/>
                    </a:lnTo>
                    <a:lnTo>
                      <a:pt x="18930" y="2910"/>
                    </a:lnTo>
                    <a:lnTo>
                      <a:pt x="19251" y="2910"/>
                    </a:lnTo>
                    <a:lnTo>
                      <a:pt x="19251" y="3141"/>
                    </a:lnTo>
                    <a:lnTo>
                      <a:pt x="19572" y="3372"/>
                    </a:lnTo>
                    <a:lnTo>
                      <a:pt x="19572" y="3649"/>
                    </a:lnTo>
                    <a:lnTo>
                      <a:pt x="19786" y="5035"/>
                    </a:lnTo>
                    <a:lnTo>
                      <a:pt x="19947" y="6882"/>
                    </a:lnTo>
                    <a:lnTo>
                      <a:pt x="19786" y="7483"/>
                    </a:lnTo>
                    <a:lnTo>
                      <a:pt x="19786" y="10162"/>
                    </a:lnTo>
                    <a:lnTo>
                      <a:pt x="19786" y="11455"/>
                    </a:lnTo>
                    <a:lnTo>
                      <a:pt x="19251" y="13025"/>
                    </a:lnTo>
                    <a:lnTo>
                      <a:pt x="18930" y="13487"/>
                    </a:lnTo>
                    <a:lnTo>
                      <a:pt x="18021" y="14319"/>
                    </a:lnTo>
                    <a:lnTo>
                      <a:pt x="17487" y="15889"/>
                    </a:lnTo>
                    <a:lnTo>
                      <a:pt x="17219" y="15889"/>
                    </a:lnTo>
                    <a:lnTo>
                      <a:pt x="16952" y="16120"/>
                    </a:lnTo>
                    <a:lnTo>
                      <a:pt x="17219" y="17644"/>
                    </a:lnTo>
                    <a:lnTo>
                      <a:pt x="17219" y="17921"/>
                    </a:lnTo>
                    <a:lnTo>
                      <a:pt x="16952" y="17921"/>
                    </a:lnTo>
                    <a:lnTo>
                      <a:pt x="16578" y="18245"/>
                    </a:lnTo>
                    <a:lnTo>
                      <a:pt x="16310" y="18245"/>
                    </a:lnTo>
                    <a:lnTo>
                      <a:pt x="16310" y="18476"/>
                    </a:lnTo>
                    <a:lnTo>
                      <a:pt x="15775" y="18476"/>
                    </a:lnTo>
                    <a:lnTo>
                      <a:pt x="15775" y="18984"/>
                    </a:lnTo>
                    <a:lnTo>
                      <a:pt x="14866" y="18984"/>
                    </a:lnTo>
                    <a:lnTo>
                      <a:pt x="14332" y="19215"/>
                    </a:lnTo>
                    <a:lnTo>
                      <a:pt x="11390" y="19954"/>
                    </a:lnTo>
                    <a:lnTo>
                      <a:pt x="8663" y="19954"/>
                    </a:lnTo>
                    <a:lnTo>
                      <a:pt x="5455" y="18984"/>
                    </a:lnTo>
                    <a:lnTo>
                      <a:pt x="4920" y="18707"/>
                    </a:lnTo>
                    <a:lnTo>
                      <a:pt x="4652" y="18707"/>
                    </a:lnTo>
                    <a:lnTo>
                      <a:pt x="4385" y="18476"/>
                    </a:lnTo>
                    <a:lnTo>
                      <a:pt x="4385" y="18245"/>
                    </a:lnTo>
                    <a:lnTo>
                      <a:pt x="3743" y="18245"/>
                    </a:lnTo>
                    <a:lnTo>
                      <a:pt x="3743" y="17921"/>
                    </a:lnTo>
                    <a:lnTo>
                      <a:pt x="3476" y="17921"/>
                    </a:lnTo>
                    <a:lnTo>
                      <a:pt x="3476" y="17460"/>
                    </a:lnTo>
                    <a:lnTo>
                      <a:pt x="3209" y="16952"/>
                    </a:lnTo>
                    <a:lnTo>
                      <a:pt x="3209" y="16120"/>
                    </a:lnTo>
                    <a:lnTo>
                      <a:pt x="2941" y="15889"/>
                    </a:lnTo>
                    <a:lnTo>
                      <a:pt x="2941" y="14965"/>
                    </a:lnTo>
                    <a:lnTo>
                      <a:pt x="2941" y="12517"/>
                    </a:lnTo>
                    <a:lnTo>
                      <a:pt x="2620" y="11917"/>
                    </a:lnTo>
                    <a:lnTo>
                      <a:pt x="2620" y="11224"/>
                    </a:lnTo>
                    <a:lnTo>
                      <a:pt x="2299" y="10993"/>
                    </a:lnTo>
                    <a:lnTo>
                      <a:pt x="2032" y="10393"/>
                    </a:lnTo>
                    <a:lnTo>
                      <a:pt x="1444" y="10162"/>
                    </a:lnTo>
                    <a:lnTo>
                      <a:pt x="1444" y="9607"/>
                    </a:lnTo>
                    <a:lnTo>
                      <a:pt x="909" y="9330"/>
                    </a:lnTo>
                    <a:lnTo>
                      <a:pt x="909" y="9099"/>
                    </a:lnTo>
                    <a:lnTo>
                      <a:pt x="535" y="9099"/>
                    </a:lnTo>
                    <a:lnTo>
                      <a:pt x="535" y="8868"/>
                    </a:lnTo>
                    <a:lnTo>
                      <a:pt x="321" y="8314"/>
                    </a:lnTo>
                    <a:lnTo>
                      <a:pt x="321" y="7298"/>
                    </a:lnTo>
                    <a:lnTo>
                      <a:pt x="0" y="7021"/>
                    </a:lnTo>
                    <a:lnTo>
                      <a:pt x="535" y="3972"/>
                    </a:lnTo>
                    <a:lnTo>
                      <a:pt x="1176" y="1570"/>
                    </a:lnTo>
                    <a:lnTo>
                      <a:pt x="2032" y="106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9" name="Freeform 149"/>
              <p:cNvSpPr>
                <a:spLocks/>
              </p:cNvSpPr>
              <p:nvPr/>
            </p:nvSpPr>
            <p:spPr bwMode="auto">
              <a:xfrm>
                <a:off x="2543" y="1912"/>
                <a:ext cx="84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0" name="Freeform 150"/>
              <p:cNvSpPr>
                <a:spLocks/>
              </p:cNvSpPr>
              <p:nvPr/>
            </p:nvSpPr>
            <p:spPr bwMode="auto">
              <a:xfrm>
                <a:off x="2574" y="2022"/>
                <a:ext cx="132" cy="110"/>
              </a:xfrm>
              <a:custGeom>
                <a:avLst/>
                <a:gdLst>
                  <a:gd name="T0" fmla="*/ 1273 w 20000"/>
                  <a:gd name="T1" fmla="*/ 1014 h 20000"/>
                  <a:gd name="T2" fmla="*/ 1030 w 20000"/>
                  <a:gd name="T3" fmla="*/ 0 h 20000"/>
                  <a:gd name="T4" fmla="*/ 12788 w 20000"/>
                  <a:gd name="T5" fmla="*/ 0 h 20000"/>
                  <a:gd name="T6" fmla="*/ 13273 w 20000"/>
                  <a:gd name="T7" fmla="*/ 435 h 20000"/>
                  <a:gd name="T8" fmla="*/ 14485 w 20000"/>
                  <a:gd name="T9" fmla="*/ 870 h 20000"/>
                  <a:gd name="T10" fmla="*/ 15697 w 20000"/>
                  <a:gd name="T11" fmla="*/ 1667 h 20000"/>
                  <a:gd name="T12" fmla="*/ 16909 w 20000"/>
                  <a:gd name="T13" fmla="*/ 2101 h 20000"/>
                  <a:gd name="T14" fmla="*/ 17333 w 20000"/>
                  <a:gd name="T15" fmla="*/ 2899 h 20000"/>
                  <a:gd name="T16" fmla="*/ 17697 w 20000"/>
                  <a:gd name="T17" fmla="*/ 3333 h 20000"/>
                  <a:gd name="T18" fmla="*/ 18303 w 20000"/>
                  <a:gd name="T19" fmla="*/ 4565 h 20000"/>
                  <a:gd name="T20" fmla="*/ 18303 w 20000"/>
                  <a:gd name="T21" fmla="*/ 5435 h 20000"/>
                  <a:gd name="T22" fmla="*/ 18727 w 20000"/>
                  <a:gd name="T23" fmla="*/ 5797 h 20000"/>
                  <a:gd name="T24" fmla="*/ 18909 w 20000"/>
                  <a:gd name="T25" fmla="*/ 5435 h 20000"/>
                  <a:gd name="T26" fmla="*/ 19152 w 20000"/>
                  <a:gd name="T27" fmla="*/ 5797 h 20000"/>
                  <a:gd name="T28" fmla="*/ 19152 w 20000"/>
                  <a:gd name="T29" fmla="*/ 7101 h 20000"/>
                  <a:gd name="T30" fmla="*/ 19576 w 20000"/>
                  <a:gd name="T31" fmla="*/ 7101 h 20000"/>
                  <a:gd name="T32" fmla="*/ 19576 w 20000"/>
                  <a:gd name="T33" fmla="*/ 7536 h 20000"/>
                  <a:gd name="T34" fmla="*/ 19758 w 20000"/>
                  <a:gd name="T35" fmla="*/ 7899 h 20000"/>
                  <a:gd name="T36" fmla="*/ 19939 w 20000"/>
                  <a:gd name="T37" fmla="*/ 8696 h 20000"/>
                  <a:gd name="T38" fmla="*/ 19939 w 20000"/>
                  <a:gd name="T39" fmla="*/ 18261 h 20000"/>
                  <a:gd name="T40" fmla="*/ 19758 w 20000"/>
                  <a:gd name="T41" fmla="*/ 18261 h 20000"/>
                  <a:gd name="T42" fmla="*/ 19576 w 20000"/>
                  <a:gd name="T43" fmla="*/ 18696 h 20000"/>
                  <a:gd name="T44" fmla="*/ 18545 w 20000"/>
                  <a:gd name="T45" fmla="*/ 18696 h 20000"/>
                  <a:gd name="T46" fmla="*/ 18121 w 20000"/>
                  <a:gd name="T47" fmla="*/ 19130 h 20000"/>
                  <a:gd name="T48" fmla="*/ 17939 w 20000"/>
                  <a:gd name="T49" fmla="*/ 19130 h 20000"/>
                  <a:gd name="T50" fmla="*/ 17515 w 20000"/>
                  <a:gd name="T51" fmla="*/ 19493 h 20000"/>
                  <a:gd name="T52" fmla="*/ 17152 w 20000"/>
                  <a:gd name="T53" fmla="*/ 19493 h 20000"/>
                  <a:gd name="T54" fmla="*/ 16909 w 20000"/>
                  <a:gd name="T55" fmla="*/ 19928 h 20000"/>
                  <a:gd name="T56" fmla="*/ 2061 w 20000"/>
                  <a:gd name="T57" fmla="*/ 19928 h 20000"/>
                  <a:gd name="T58" fmla="*/ 1879 w 20000"/>
                  <a:gd name="T59" fmla="*/ 19493 h 20000"/>
                  <a:gd name="T60" fmla="*/ 1636 w 20000"/>
                  <a:gd name="T61" fmla="*/ 19493 h 20000"/>
                  <a:gd name="T62" fmla="*/ 1455 w 20000"/>
                  <a:gd name="T63" fmla="*/ 19130 h 20000"/>
                  <a:gd name="T64" fmla="*/ 1273 w 20000"/>
                  <a:gd name="T65" fmla="*/ 19130 h 20000"/>
                  <a:gd name="T66" fmla="*/ 1273 w 20000"/>
                  <a:gd name="T67" fmla="*/ 18261 h 20000"/>
                  <a:gd name="T68" fmla="*/ 848 w 20000"/>
                  <a:gd name="T69" fmla="*/ 18261 h 20000"/>
                  <a:gd name="T70" fmla="*/ 606 w 20000"/>
                  <a:gd name="T71" fmla="*/ 17899 h 20000"/>
                  <a:gd name="T72" fmla="*/ 606 w 20000"/>
                  <a:gd name="T73" fmla="*/ 17464 h 20000"/>
                  <a:gd name="T74" fmla="*/ 242 w 20000"/>
                  <a:gd name="T75" fmla="*/ 17464 h 20000"/>
                  <a:gd name="T76" fmla="*/ 0 w 20000"/>
                  <a:gd name="T77" fmla="*/ 17101 h 20000"/>
                  <a:gd name="T78" fmla="*/ 0 w 20000"/>
                  <a:gd name="T79" fmla="*/ 5435 h 20000"/>
                  <a:gd name="T80" fmla="*/ 242 w 20000"/>
                  <a:gd name="T81" fmla="*/ 5435 h 20000"/>
                  <a:gd name="T82" fmla="*/ 242 w 20000"/>
                  <a:gd name="T83" fmla="*/ 5000 h 20000"/>
                  <a:gd name="T84" fmla="*/ 424 w 20000"/>
                  <a:gd name="T85" fmla="*/ 5000 h 20000"/>
                  <a:gd name="T86" fmla="*/ 424 w 20000"/>
                  <a:gd name="T87" fmla="*/ 4565 h 20000"/>
                  <a:gd name="T88" fmla="*/ 606 w 20000"/>
                  <a:gd name="T89" fmla="*/ 4565 h 20000"/>
                  <a:gd name="T90" fmla="*/ 606 w 20000"/>
                  <a:gd name="T91" fmla="*/ 2899 h 20000"/>
                  <a:gd name="T92" fmla="*/ 848 w 20000"/>
                  <a:gd name="T93" fmla="*/ 2899 h 20000"/>
                  <a:gd name="T94" fmla="*/ 848 w 20000"/>
                  <a:gd name="T95" fmla="*/ 870 h 20000"/>
                  <a:gd name="T96" fmla="*/ 1030 w 20000"/>
                  <a:gd name="T97" fmla="*/ 870 h 20000"/>
                  <a:gd name="T98" fmla="*/ 1030 w 20000"/>
                  <a:gd name="T99" fmla="*/ 435 h 20000"/>
                  <a:gd name="T100" fmla="*/ 1273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014"/>
                    </a:moveTo>
                    <a:lnTo>
                      <a:pt x="1030" y="0"/>
                    </a:lnTo>
                    <a:lnTo>
                      <a:pt x="12788" y="0"/>
                    </a:lnTo>
                    <a:lnTo>
                      <a:pt x="13273" y="435"/>
                    </a:lnTo>
                    <a:lnTo>
                      <a:pt x="14485" y="870"/>
                    </a:lnTo>
                    <a:lnTo>
                      <a:pt x="15697" y="1667"/>
                    </a:lnTo>
                    <a:lnTo>
                      <a:pt x="16909" y="2101"/>
                    </a:lnTo>
                    <a:lnTo>
                      <a:pt x="17333" y="2899"/>
                    </a:lnTo>
                    <a:lnTo>
                      <a:pt x="17697" y="3333"/>
                    </a:lnTo>
                    <a:lnTo>
                      <a:pt x="18303" y="4565"/>
                    </a:lnTo>
                    <a:lnTo>
                      <a:pt x="18303" y="5435"/>
                    </a:lnTo>
                    <a:lnTo>
                      <a:pt x="18727" y="5797"/>
                    </a:lnTo>
                    <a:lnTo>
                      <a:pt x="18909" y="5435"/>
                    </a:lnTo>
                    <a:lnTo>
                      <a:pt x="19152" y="5797"/>
                    </a:lnTo>
                    <a:lnTo>
                      <a:pt x="19152" y="7101"/>
                    </a:lnTo>
                    <a:lnTo>
                      <a:pt x="19576" y="7101"/>
                    </a:lnTo>
                    <a:lnTo>
                      <a:pt x="19576" y="7536"/>
                    </a:lnTo>
                    <a:lnTo>
                      <a:pt x="19758" y="7899"/>
                    </a:lnTo>
                    <a:lnTo>
                      <a:pt x="19939" y="8696"/>
                    </a:lnTo>
                    <a:lnTo>
                      <a:pt x="19939" y="18261"/>
                    </a:lnTo>
                    <a:lnTo>
                      <a:pt x="19758" y="18261"/>
                    </a:lnTo>
                    <a:lnTo>
                      <a:pt x="19576" y="18696"/>
                    </a:lnTo>
                    <a:lnTo>
                      <a:pt x="18545" y="18696"/>
                    </a:lnTo>
                    <a:lnTo>
                      <a:pt x="18121" y="19130"/>
                    </a:lnTo>
                    <a:lnTo>
                      <a:pt x="17939" y="19130"/>
                    </a:lnTo>
                    <a:lnTo>
                      <a:pt x="17515" y="19493"/>
                    </a:lnTo>
                    <a:lnTo>
                      <a:pt x="17152" y="19493"/>
                    </a:lnTo>
                    <a:lnTo>
                      <a:pt x="16909" y="19928"/>
                    </a:lnTo>
                    <a:lnTo>
                      <a:pt x="2061" y="19928"/>
                    </a:lnTo>
                    <a:lnTo>
                      <a:pt x="1879" y="19493"/>
                    </a:lnTo>
                    <a:lnTo>
                      <a:pt x="1636" y="19493"/>
                    </a:lnTo>
                    <a:lnTo>
                      <a:pt x="1455" y="19130"/>
                    </a:lnTo>
                    <a:lnTo>
                      <a:pt x="1273" y="19130"/>
                    </a:lnTo>
                    <a:lnTo>
                      <a:pt x="1273" y="18261"/>
                    </a:lnTo>
                    <a:lnTo>
                      <a:pt x="848" y="18261"/>
                    </a:lnTo>
                    <a:lnTo>
                      <a:pt x="606" y="17899"/>
                    </a:lnTo>
                    <a:lnTo>
                      <a:pt x="606" y="17464"/>
                    </a:lnTo>
                    <a:lnTo>
                      <a:pt x="242" y="17464"/>
                    </a:lnTo>
                    <a:lnTo>
                      <a:pt x="0" y="17101"/>
                    </a:lnTo>
                    <a:lnTo>
                      <a:pt x="0" y="5435"/>
                    </a:lnTo>
                    <a:lnTo>
                      <a:pt x="242" y="5435"/>
                    </a:lnTo>
                    <a:lnTo>
                      <a:pt x="242" y="5000"/>
                    </a:lnTo>
                    <a:lnTo>
                      <a:pt x="424" y="5000"/>
                    </a:lnTo>
                    <a:lnTo>
                      <a:pt x="424" y="4565"/>
                    </a:lnTo>
                    <a:lnTo>
                      <a:pt x="606" y="4565"/>
                    </a:lnTo>
                    <a:lnTo>
                      <a:pt x="606" y="2899"/>
                    </a:lnTo>
                    <a:lnTo>
                      <a:pt x="848" y="2899"/>
                    </a:lnTo>
                    <a:lnTo>
                      <a:pt x="848" y="870"/>
                    </a:lnTo>
                    <a:lnTo>
                      <a:pt x="1030" y="870"/>
                    </a:lnTo>
                    <a:lnTo>
                      <a:pt x="1030" y="435"/>
                    </a:lnTo>
                    <a:lnTo>
                      <a:pt x="1273" y="101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1" name="Freeform 151"/>
              <p:cNvSpPr>
                <a:spLocks/>
              </p:cNvSpPr>
              <p:nvPr/>
            </p:nvSpPr>
            <p:spPr bwMode="auto">
              <a:xfrm>
                <a:off x="2793" y="1996"/>
                <a:ext cx="105" cy="173"/>
              </a:xfrm>
              <a:custGeom>
                <a:avLst/>
                <a:gdLst>
                  <a:gd name="T0" fmla="*/ 19015 w 20000"/>
                  <a:gd name="T1" fmla="*/ 18707 h 20000"/>
                  <a:gd name="T2" fmla="*/ 19924 w 20000"/>
                  <a:gd name="T3" fmla="*/ 18938 h 20000"/>
                  <a:gd name="T4" fmla="*/ 19924 w 20000"/>
                  <a:gd name="T5" fmla="*/ 7159 h 20000"/>
                  <a:gd name="T6" fmla="*/ 19545 w 20000"/>
                  <a:gd name="T7" fmla="*/ 6697 h 20000"/>
                  <a:gd name="T8" fmla="*/ 19167 w 20000"/>
                  <a:gd name="T9" fmla="*/ 5497 h 20000"/>
                  <a:gd name="T10" fmla="*/ 18258 w 20000"/>
                  <a:gd name="T11" fmla="*/ 4249 h 20000"/>
                  <a:gd name="T12" fmla="*/ 17879 w 20000"/>
                  <a:gd name="T13" fmla="*/ 3095 h 20000"/>
                  <a:gd name="T14" fmla="*/ 17045 w 20000"/>
                  <a:gd name="T15" fmla="*/ 2633 h 20000"/>
                  <a:gd name="T16" fmla="*/ 16591 w 20000"/>
                  <a:gd name="T17" fmla="*/ 2217 h 20000"/>
                  <a:gd name="T18" fmla="*/ 15379 w 20000"/>
                  <a:gd name="T19" fmla="*/ 1663 h 20000"/>
                  <a:gd name="T20" fmla="*/ 14621 w 20000"/>
                  <a:gd name="T21" fmla="*/ 1663 h 20000"/>
                  <a:gd name="T22" fmla="*/ 14091 w 20000"/>
                  <a:gd name="T23" fmla="*/ 1155 h 20000"/>
                  <a:gd name="T24" fmla="*/ 14621 w 20000"/>
                  <a:gd name="T25" fmla="*/ 1016 h 20000"/>
                  <a:gd name="T26" fmla="*/ 14091 w 20000"/>
                  <a:gd name="T27" fmla="*/ 831 h 20000"/>
                  <a:gd name="T28" fmla="*/ 12955 w 20000"/>
                  <a:gd name="T29" fmla="*/ 831 h 20000"/>
                  <a:gd name="T30" fmla="*/ 12955 w 20000"/>
                  <a:gd name="T31" fmla="*/ 370 h 20000"/>
                  <a:gd name="T32" fmla="*/ 12348 w 20000"/>
                  <a:gd name="T33" fmla="*/ 370 h 20000"/>
                  <a:gd name="T34" fmla="*/ 12121 w 20000"/>
                  <a:gd name="T35" fmla="*/ 231 h 20000"/>
                  <a:gd name="T36" fmla="*/ 11212 w 20000"/>
                  <a:gd name="T37" fmla="*/ 0 h 20000"/>
                  <a:gd name="T38" fmla="*/ 1742 w 20000"/>
                  <a:gd name="T39" fmla="*/ 0 h 20000"/>
                  <a:gd name="T40" fmla="*/ 1742 w 20000"/>
                  <a:gd name="T41" fmla="*/ 231 h 20000"/>
                  <a:gd name="T42" fmla="*/ 1288 w 20000"/>
                  <a:gd name="T43" fmla="*/ 370 h 20000"/>
                  <a:gd name="T44" fmla="*/ 1288 w 20000"/>
                  <a:gd name="T45" fmla="*/ 1432 h 20000"/>
                  <a:gd name="T46" fmla="*/ 833 w 20000"/>
                  <a:gd name="T47" fmla="*/ 1801 h 20000"/>
                  <a:gd name="T48" fmla="*/ 833 w 20000"/>
                  <a:gd name="T49" fmla="*/ 2032 h 20000"/>
                  <a:gd name="T50" fmla="*/ 455 w 20000"/>
                  <a:gd name="T51" fmla="*/ 2448 h 20000"/>
                  <a:gd name="T52" fmla="*/ 455 w 20000"/>
                  <a:gd name="T53" fmla="*/ 2864 h 20000"/>
                  <a:gd name="T54" fmla="*/ 0 w 20000"/>
                  <a:gd name="T55" fmla="*/ 3095 h 20000"/>
                  <a:gd name="T56" fmla="*/ 0 w 20000"/>
                  <a:gd name="T57" fmla="*/ 17921 h 20000"/>
                  <a:gd name="T58" fmla="*/ 455 w 20000"/>
                  <a:gd name="T59" fmla="*/ 18152 h 20000"/>
                  <a:gd name="T60" fmla="*/ 455 w 20000"/>
                  <a:gd name="T61" fmla="*/ 18291 h 20000"/>
                  <a:gd name="T62" fmla="*/ 833 w 20000"/>
                  <a:gd name="T63" fmla="*/ 18476 h 20000"/>
                  <a:gd name="T64" fmla="*/ 833 w 20000"/>
                  <a:gd name="T65" fmla="*/ 18707 h 20000"/>
                  <a:gd name="T66" fmla="*/ 1742 w 20000"/>
                  <a:gd name="T67" fmla="*/ 18707 h 20000"/>
                  <a:gd name="T68" fmla="*/ 1742 w 20000"/>
                  <a:gd name="T69" fmla="*/ 19122 h 20000"/>
                  <a:gd name="T70" fmla="*/ 2045 w 20000"/>
                  <a:gd name="T71" fmla="*/ 19307 h 20000"/>
                  <a:gd name="T72" fmla="*/ 2500 w 20000"/>
                  <a:gd name="T73" fmla="*/ 19307 h 20000"/>
                  <a:gd name="T74" fmla="*/ 2500 w 20000"/>
                  <a:gd name="T75" fmla="*/ 19723 h 20000"/>
                  <a:gd name="T76" fmla="*/ 2955 w 20000"/>
                  <a:gd name="T77" fmla="*/ 19954 h 20000"/>
                  <a:gd name="T78" fmla="*/ 14621 w 20000"/>
                  <a:gd name="T79" fmla="*/ 19954 h 20000"/>
                  <a:gd name="T80" fmla="*/ 14621 w 20000"/>
                  <a:gd name="T81" fmla="*/ 19723 h 20000"/>
                  <a:gd name="T82" fmla="*/ 14924 w 20000"/>
                  <a:gd name="T83" fmla="*/ 19723 h 20000"/>
                  <a:gd name="T84" fmla="*/ 14924 w 20000"/>
                  <a:gd name="T85" fmla="*/ 19538 h 20000"/>
                  <a:gd name="T86" fmla="*/ 15379 w 20000"/>
                  <a:gd name="T87" fmla="*/ 19538 h 20000"/>
                  <a:gd name="T88" fmla="*/ 15379 w 20000"/>
                  <a:gd name="T89" fmla="*/ 19307 h 20000"/>
                  <a:gd name="T90" fmla="*/ 17045 w 20000"/>
                  <a:gd name="T91" fmla="*/ 19307 h 20000"/>
                  <a:gd name="T92" fmla="*/ 17045 w 20000"/>
                  <a:gd name="T93" fmla="*/ 19122 h 20000"/>
                  <a:gd name="T94" fmla="*/ 19167 w 20000"/>
                  <a:gd name="T95" fmla="*/ 19122 h 20000"/>
                  <a:gd name="T96" fmla="*/ 19167 w 20000"/>
                  <a:gd name="T97" fmla="*/ 18938 h 20000"/>
                  <a:gd name="T98" fmla="*/ 19545 w 20000"/>
                  <a:gd name="T99" fmla="*/ 18938 h 20000"/>
                  <a:gd name="T100" fmla="*/ 19015 w 20000"/>
                  <a:gd name="T101" fmla="*/ 1870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9015" y="18707"/>
                    </a:moveTo>
                    <a:lnTo>
                      <a:pt x="19924" y="18938"/>
                    </a:lnTo>
                    <a:lnTo>
                      <a:pt x="19924" y="7159"/>
                    </a:lnTo>
                    <a:lnTo>
                      <a:pt x="19545" y="6697"/>
                    </a:lnTo>
                    <a:lnTo>
                      <a:pt x="19167" y="5497"/>
                    </a:lnTo>
                    <a:lnTo>
                      <a:pt x="18258" y="4249"/>
                    </a:lnTo>
                    <a:lnTo>
                      <a:pt x="17879" y="3095"/>
                    </a:lnTo>
                    <a:lnTo>
                      <a:pt x="17045" y="2633"/>
                    </a:lnTo>
                    <a:lnTo>
                      <a:pt x="16591" y="2217"/>
                    </a:lnTo>
                    <a:lnTo>
                      <a:pt x="15379" y="1663"/>
                    </a:lnTo>
                    <a:lnTo>
                      <a:pt x="14621" y="1663"/>
                    </a:lnTo>
                    <a:lnTo>
                      <a:pt x="14091" y="1155"/>
                    </a:lnTo>
                    <a:lnTo>
                      <a:pt x="14621" y="1016"/>
                    </a:lnTo>
                    <a:lnTo>
                      <a:pt x="14091" y="831"/>
                    </a:lnTo>
                    <a:lnTo>
                      <a:pt x="12955" y="831"/>
                    </a:lnTo>
                    <a:lnTo>
                      <a:pt x="12955" y="370"/>
                    </a:lnTo>
                    <a:lnTo>
                      <a:pt x="12348" y="370"/>
                    </a:lnTo>
                    <a:lnTo>
                      <a:pt x="12121" y="231"/>
                    </a:lnTo>
                    <a:lnTo>
                      <a:pt x="11212" y="0"/>
                    </a:lnTo>
                    <a:lnTo>
                      <a:pt x="1742" y="0"/>
                    </a:lnTo>
                    <a:lnTo>
                      <a:pt x="1742" y="231"/>
                    </a:lnTo>
                    <a:lnTo>
                      <a:pt x="1288" y="370"/>
                    </a:lnTo>
                    <a:lnTo>
                      <a:pt x="1288" y="1432"/>
                    </a:lnTo>
                    <a:lnTo>
                      <a:pt x="833" y="1801"/>
                    </a:lnTo>
                    <a:lnTo>
                      <a:pt x="833" y="2032"/>
                    </a:lnTo>
                    <a:lnTo>
                      <a:pt x="455" y="2448"/>
                    </a:lnTo>
                    <a:lnTo>
                      <a:pt x="455" y="2864"/>
                    </a:lnTo>
                    <a:lnTo>
                      <a:pt x="0" y="3095"/>
                    </a:lnTo>
                    <a:lnTo>
                      <a:pt x="0" y="17921"/>
                    </a:lnTo>
                    <a:lnTo>
                      <a:pt x="455" y="18152"/>
                    </a:lnTo>
                    <a:lnTo>
                      <a:pt x="455" y="18291"/>
                    </a:lnTo>
                    <a:lnTo>
                      <a:pt x="833" y="18476"/>
                    </a:lnTo>
                    <a:lnTo>
                      <a:pt x="833" y="18707"/>
                    </a:lnTo>
                    <a:lnTo>
                      <a:pt x="1742" y="18707"/>
                    </a:lnTo>
                    <a:lnTo>
                      <a:pt x="1742" y="19122"/>
                    </a:lnTo>
                    <a:lnTo>
                      <a:pt x="2045" y="19307"/>
                    </a:lnTo>
                    <a:lnTo>
                      <a:pt x="2500" y="19307"/>
                    </a:lnTo>
                    <a:lnTo>
                      <a:pt x="2500" y="19723"/>
                    </a:lnTo>
                    <a:lnTo>
                      <a:pt x="2955" y="19954"/>
                    </a:lnTo>
                    <a:lnTo>
                      <a:pt x="14621" y="19954"/>
                    </a:lnTo>
                    <a:lnTo>
                      <a:pt x="14621" y="19723"/>
                    </a:lnTo>
                    <a:lnTo>
                      <a:pt x="14924" y="19723"/>
                    </a:lnTo>
                    <a:lnTo>
                      <a:pt x="14924" y="19538"/>
                    </a:lnTo>
                    <a:lnTo>
                      <a:pt x="15379" y="19538"/>
                    </a:lnTo>
                    <a:lnTo>
                      <a:pt x="15379" y="19307"/>
                    </a:lnTo>
                    <a:lnTo>
                      <a:pt x="17045" y="19307"/>
                    </a:lnTo>
                    <a:lnTo>
                      <a:pt x="17045" y="19122"/>
                    </a:lnTo>
                    <a:lnTo>
                      <a:pt x="19167" y="19122"/>
                    </a:lnTo>
                    <a:lnTo>
                      <a:pt x="19167" y="18938"/>
                    </a:lnTo>
                    <a:lnTo>
                      <a:pt x="19545" y="18938"/>
                    </a:lnTo>
                    <a:lnTo>
                      <a:pt x="19015" y="18707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2" name="Freeform 152"/>
              <p:cNvSpPr>
                <a:spLocks/>
              </p:cNvSpPr>
              <p:nvPr/>
            </p:nvSpPr>
            <p:spPr bwMode="auto">
              <a:xfrm>
                <a:off x="2824" y="1912"/>
                <a:ext cx="144" cy="147"/>
              </a:xfrm>
              <a:custGeom>
                <a:avLst/>
                <a:gdLst>
                  <a:gd name="T0" fmla="*/ 19945 w 20000"/>
                  <a:gd name="T1" fmla="*/ 11390 h 20000"/>
                  <a:gd name="T2" fmla="*/ 19945 w 20000"/>
                  <a:gd name="T3" fmla="*/ 5722 h 20000"/>
                  <a:gd name="T4" fmla="*/ 18172 w 20000"/>
                  <a:gd name="T5" fmla="*/ 0 h 20000"/>
                  <a:gd name="T6" fmla="*/ 15014 w 20000"/>
                  <a:gd name="T7" fmla="*/ 1199 h 20000"/>
                  <a:gd name="T8" fmla="*/ 10914 w 20000"/>
                  <a:gd name="T9" fmla="*/ 1362 h 20000"/>
                  <a:gd name="T10" fmla="*/ 9141 w 20000"/>
                  <a:gd name="T11" fmla="*/ 1362 h 20000"/>
                  <a:gd name="T12" fmla="*/ 8033 w 20000"/>
                  <a:gd name="T13" fmla="*/ 1308 h 20000"/>
                  <a:gd name="T14" fmla="*/ 5485 w 20000"/>
                  <a:gd name="T15" fmla="*/ 1362 h 20000"/>
                  <a:gd name="T16" fmla="*/ 720 w 20000"/>
                  <a:gd name="T17" fmla="*/ 0 h 20000"/>
                  <a:gd name="T18" fmla="*/ 499 w 20000"/>
                  <a:gd name="T19" fmla="*/ 926 h 20000"/>
                  <a:gd name="T20" fmla="*/ 332 w 20000"/>
                  <a:gd name="T21" fmla="*/ 5613 h 20000"/>
                  <a:gd name="T22" fmla="*/ 0 w 20000"/>
                  <a:gd name="T23" fmla="*/ 10736 h 20000"/>
                  <a:gd name="T24" fmla="*/ 166 w 20000"/>
                  <a:gd name="T25" fmla="*/ 11880 h 20000"/>
                  <a:gd name="T26" fmla="*/ 886 w 20000"/>
                  <a:gd name="T27" fmla="*/ 12752 h 20000"/>
                  <a:gd name="T28" fmla="*/ 1828 w 20000"/>
                  <a:gd name="T29" fmla="*/ 13678 h 20000"/>
                  <a:gd name="T30" fmla="*/ 2050 w 20000"/>
                  <a:gd name="T31" fmla="*/ 13951 h 20000"/>
                  <a:gd name="T32" fmla="*/ 3490 w 20000"/>
                  <a:gd name="T33" fmla="*/ 14550 h 20000"/>
                  <a:gd name="T34" fmla="*/ 5762 w 20000"/>
                  <a:gd name="T35" fmla="*/ 15150 h 20000"/>
                  <a:gd name="T36" fmla="*/ 6981 w 20000"/>
                  <a:gd name="T37" fmla="*/ 15477 h 20000"/>
                  <a:gd name="T38" fmla="*/ 7645 w 20000"/>
                  <a:gd name="T39" fmla="*/ 15804 h 20000"/>
                  <a:gd name="T40" fmla="*/ 9197 w 20000"/>
                  <a:gd name="T41" fmla="*/ 16076 h 20000"/>
                  <a:gd name="T42" fmla="*/ 9584 w 20000"/>
                  <a:gd name="T43" fmla="*/ 16349 h 20000"/>
                  <a:gd name="T44" fmla="*/ 9695 w 20000"/>
                  <a:gd name="T45" fmla="*/ 16948 h 20000"/>
                  <a:gd name="T46" fmla="*/ 10526 w 20000"/>
                  <a:gd name="T47" fmla="*/ 17275 h 20000"/>
                  <a:gd name="T48" fmla="*/ 10914 w 20000"/>
                  <a:gd name="T49" fmla="*/ 17548 h 20000"/>
                  <a:gd name="T50" fmla="*/ 12022 w 20000"/>
                  <a:gd name="T51" fmla="*/ 18692 h 20000"/>
                  <a:gd name="T52" fmla="*/ 13186 w 20000"/>
                  <a:gd name="T53" fmla="*/ 19019 h 20000"/>
                  <a:gd name="T54" fmla="*/ 14571 w 20000"/>
                  <a:gd name="T55" fmla="*/ 19946 h 20000"/>
                  <a:gd name="T56" fmla="*/ 16177 w 20000"/>
                  <a:gd name="T57" fmla="*/ 18147 h 20000"/>
                  <a:gd name="T58" fmla="*/ 16842 w 20000"/>
                  <a:gd name="T59" fmla="*/ 17875 h 20000"/>
                  <a:gd name="T60" fmla="*/ 17230 w 20000"/>
                  <a:gd name="T61" fmla="*/ 17548 h 20000"/>
                  <a:gd name="T62" fmla="*/ 17618 w 20000"/>
                  <a:gd name="T63" fmla="*/ 17275 h 20000"/>
                  <a:gd name="T64" fmla="*/ 18227 w 20000"/>
                  <a:gd name="T65" fmla="*/ 16948 h 20000"/>
                  <a:gd name="T66" fmla="*/ 18393 w 20000"/>
                  <a:gd name="T67" fmla="*/ 16676 h 20000"/>
                  <a:gd name="T68" fmla="*/ 18615 w 20000"/>
                  <a:gd name="T69" fmla="*/ 16349 h 20000"/>
                  <a:gd name="T70" fmla="*/ 19003 w 20000"/>
                  <a:gd name="T71" fmla="*/ 16076 h 20000"/>
                  <a:gd name="T72" fmla="*/ 19114 w 20000"/>
                  <a:gd name="T73" fmla="*/ 15477 h 20000"/>
                  <a:gd name="T74" fmla="*/ 19280 w 20000"/>
                  <a:gd name="T75" fmla="*/ 14877 h 20000"/>
                  <a:gd name="T76" fmla="*/ 19501 w 20000"/>
                  <a:gd name="T77" fmla="*/ 14550 h 20000"/>
                  <a:gd name="T78" fmla="*/ 19668 w 20000"/>
                  <a:gd name="T79" fmla="*/ 13951 h 20000"/>
                  <a:gd name="T80" fmla="*/ 19668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68" y="12752"/>
                    </a:moveTo>
                    <a:lnTo>
                      <a:pt x="19945" y="11390"/>
                    </a:lnTo>
                    <a:lnTo>
                      <a:pt x="19889" y="9591"/>
                    </a:lnTo>
                    <a:lnTo>
                      <a:pt x="19945" y="5722"/>
                    </a:lnTo>
                    <a:lnTo>
                      <a:pt x="19945" y="2834"/>
                    </a:lnTo>
                    <a:lnTo>
                      <a:pt x="18172" y="0"/>
                    </a:lnTo>
                    <a:lnTo>
                      <a:pt x="16343" y="0"/>
                    </a:lnTo>
                    <a:lnTo>
                      <a:pt x="15014" y="1199"/>
                    </a:lnTo>
                    <a:lnTo>
                      <a:pt x="12798" y="1362"/>
                    </a:lnTo>
                    <a:lnTo>
                      <a:pt x="10914" y="1362"/>
                    </a:lnTo>
                    <a:lnTo>
                      <a:pt x="9141" y="1362"/>
                    </a:lnTo>
                    <a:lnTo>
                      <a:pt x="8033" y="1308"/>
                    </a:lnTo>
                    <a:lnTo>
                      <a:pt x="6981" y="1471"/>
                    </a:lnTo>
                    <a:lnTo>
                      <a:pt x="5485" y="1362"/>
                    </a:lnTo>
                    <a:lnTo>
                      <a:pt x="2604" y="272"/>
                    </a:lnTo>
                    <a:lnTo>
                      <a:pt x="720" y="0"/>
                    </a:lnTo>
                    <a:lnTo>
                      <a:pt x="499" y="327"/>
                    </a:lnTo>
                    <a:lnTo>
                      <a:pt x="499" y="926"/>
                    </a:lnTo>
                    <a:lnTo>
                      <a:pt x="332" y="3270"/>
                    </a:lnTo>
                    <a:lnTo>
                      <a:pt x="332" y="5613"/>
                    </a:lnTo>
                    <a:lnTo>
                      <a:pt x="0" y="7411"/>
                    </a:lnTo>
                    <a:lnTo>
                      <a:pt x="0" y="10736"/>
                    </a:lnTo>
                    <a:lnTo>
                      <a:pt x="166" y="11008"/>
                    </a:lnTo>
                    <a:lnTo>
                      <a:pt x="166" y="11880"/>
                    </a:lnTo>
                    <a:lnTo>
                      <a:pt x="499" y="12207"/>
                    </a:lnTo>
                    <a:lnTo>
                      <a:pt x="886" y="12752"/>
                    </a:lnTo>
                    <a:lnTo>
                      <a:pt x="1662" y="13351"/>
                    </a:lnTo>
                    <a:lnTo>
                      <a:pt x="1828" y="13678"/>
                    </a:lnTo>
                    <a:lnTo>
                      <a:pt x="1828" y="13951"/>
                    </a:lnTo>
                    <a:lnTo>
                      <a:pt x="2050" y="13951"/>
                    </a:lnTo>
                    <a:lnTo>
                      <a:pt x="2438" y="14278"/>
                    </a:lnTo>
                    <a:lnTo>
                      <a:pt x="3490" y="14550"/>
                    </a:lnTo>
                    <a:lnTo>
                      <a:pt x="4654" y="14550"/>
                    </a:lnTo>
                    <a:lnTo>
                      <a:pt x="5762" y="15150"/>
                    </a:lnTo>
                    <a:lnTo>
                      <a:pt x="6981" y="15150"/>
                    </a:lnTo>
                    <a:lnTo>
                      <a:pt x="6981" y="15477"/>
                    </a:lnTo>
                    <a:lnTo>
                      <a:pt x="7258" y="15477"/>
                    </a:lnTo>
                    <a:lnTo>
                      <a:pt x="7645" y="15804"/>
                    </a:lnTo>
                    <a:lnTo>
                      <a:pt x="8809" y="15804"/>
                    </a:lnTo>
                    <a:lnTo>
                      <a:pt x="9197" y="16076"/>
                    </a:lnTo>
                    <a:lnTo>
                      <a:pt x="9307" y="16349"/>
                    </a:lnTo>
                    <a:lnTo>
                      <a:pt x="9584" y="16349"/>
                    </a:lnTo>
                    <a:lnTo>
                      <a:pt x="9584" y="16676"/>
                    </a:lnTo>
                    <a:lnTo>
                      <a:pt x="9695" y="16948"/>
                    </a:lnTo>
                    <a:lnTo>
                      <a:pt x="10083" y="16948"/>
                    </a:lnTo>
                    <a:lnTo>
                      <a:pt x="10526" y="17275"/>
                    </a:lnTo>
                    <a:lnTo>
                      <a:pt x="10748" y="17548"/>
                    </a:lnTo>
                    <a:lnTo>
                      <a:pt x="10914" y="17548"/>
                    </a:lnTo>
                    <a:lnTo>
                      <a:pt x="11247" y="18147"/>
                    </a:lnTo>
                    <a:lnTo>
                      <a:pt x="12022" y="18692"/>
                    </a:lnTo>
                    <a:lnTo>
                      <a:pt x="13850" y="19237"/>
                    </a:lnTo>
                    <a:lnTo>
                      <a:pt x="13186" y="19019"/>
                    </a:lnTo>
                    <a:lnTo>
                      <a:pt x="14571" y="19946"/>
                    </a:lnTo>
                    <a:lnTo>
                      <a:pt x="15900" y="18692"/>
                    </a:lnTo>
                    <a:lnTo>
                      <a:pt x="16177" y="18147"/>
                    </a:lnTo>
                    <a:lnTo>
                      <a:pt x="16842" y="18147"/>
                    </a:lnTo>
                    <a:lnTo>
                      <a:pt x="16842" y="17875"/>
                    </a:lnTo>
                    <a:lnTo>
                      <a:pt x="17064" y="17875"/>
                    </a:lnTo>
                    <a:lnTo>
                      <a:pt x="17230" y="17548"/>
                    </a:lnTo>
                    <a:lnTo>
                      <a:pt x="17452" y="17548"/>
                    </a:lnTo>
                    <a:lnTo>
                      <a:pt x="17618" y="17275"/>
                    </a:lnTo>
                    <a:lnTo>
                      <a:pt x="18006" y="17275"/>
                    </a:lnTo>
                    <a:lnTo>
                      <a:pt x="18227" y="16948"/>
                    </a:lnTo>
                    <a:lnTo>
                      <a:pt x="18393" y="16948"/>
                    </a:lnTo>
                    <a:lnTo>
                      <a:pt x="18393" y="16676"/>
                    </a:lnTo>
                    <a:lnTo>
                      <a:pt x="18615" y="16676"/>
                    </a:lnTo>
                    <a:lnTo>
                      <a:pt x="18615" y="16349"/>
                    </a:lnTo>
                    <a:lnTo>
                      <a:pt x="18726" y="16076"/>
                    </a:lnTo>
                    <a:lnTo>
                      <a:pt x="19003" y="16076"/>
                    </a:lnTo>
                    <a:lnTo>
                      <a:pt x="19003" y="15477"/>
                    </a:lnTo>
                    <a:lnTo>
                      <a:pt x="19114" y="15477"/>
                    </a:lnTo>
                    <a:lnTo>
                      <a:pt x="19114" y="14877"/>
                    </a:lnTo>
                    <a:lnTo>
                      <a:pt x="19280" y="14877"/>
                    </a:lnTo>
                    <a:lnTo>
                      <a:pt x="19280" y="14550"/>
                    </a:lnTo>
                    <a:lnTo>
                      <a:pt x="19501" y="14550"/>
                    </a:lnTo>
                    <a:lnTo>
                      <a:pt x="19501" y="13951"/>
                    </a:lnTo>
                    <a:lnTo>
                      <a:pt x="19668" y="13951"/>
                    </a:lnTo>
                    <a:lnTo>
                      <a:pt x="19668" y="1275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3" name="Freeform 153"/>
              <p:cNvSpPr>
                <a:spLocks/>
              </p:cNvSpPr>
              <p:nvPr/>
            </p:nvSpPr>
            <p:spPr bwMode="auto">
              <a:xfrm>
                <a:off x="2824" y="1841"/>
                <a:ext cx="202" cy="129"/>
              </a:xfrm>
              <a:custGeom>
                <a:avLst/>
                <a:gdLst>
                  <a:gd name="T0" fmla="*/ 5188 w 20000"/>
                  <a:gd name="T1" fmla="*/ 2415 h 20000"/>
                  <a:gd name="T2" fmla="*/ 5465 w 20000"/>
                  <a:gd name="T3" fmla="*/ 2229 h 20000"/>
                  <a:gd name="T4" fmla="*/ 5584 w 20000"/>
                  <a:gd name="T5" fmla="*/ 1796 h 20000"/>
                  <a:gd name="T6" fmla="*/ 6099 w 20000"/>
                  <a:gd name="T7" fmla="*/ 1362 h 20000"/>
                  <a:gd name="T8" fmla="*/ 6376 w 20000"/>
                  <a:gd name="T9" fmla="*/ 929 h 20000"/>
                  <a:gd name="T10" fmla="*/ 6931 w 20000"/>
                  <a:gd name="T11" fmla="*/ 681 h 20000"/>
                  <a:gd name="T12" fmla="*/ 7485 w 20000"/>
                  <a:gd name="T13" fmla="*/ 248 h 20000"/>
                  <a:gd name="T14" fmla="*/ 16950 w 20000"/>
                  <a:gd name="T15" fmla="*/ 0 h 20000"/>
                  <a:gd name="T16" fmla="*/ 17545 w 20000"/>
                  <a:gd name="T17" fmla="*/ 929 h 20000"/>
                  <a:gd name="T18" fmla="*/ 18218 w 20000"/>
                  <a:gd name="T19" fmla="*/ 1115 h 20000"/>
                  <a:gd name="T20" fmla="*/ 18574 w 20000"/>
                  <a:gd name="T21" fmla="*/ 1796 h 20000"/>
                  <a:gd name="T22" fmla="*/ 18851 w 20000"/>
                  <a:gd name="T23" fmla="*/ 2229 h 20000"/>
                  <a:gd name="T24" fmla="*/ 19010 w 20000"/>
                  <a:gd name="T25" fmla="*/ 2786 h 20000"/>
                  <a:gd name="T26" fmla="*/ 19168 w 20000"/>
                  <a:gd name="T27" fmla="*/ 3653 h 20000"/>
                  <a:gd name="T28" fmla="*/ 19406 w 20000"/>
                  <a:gd name="T29" fmla="*/ 4087 h 20000"/>
                  <a:gd name="T30" fmla="*/ 19564 w 20000"/>
                  <a:gd name="T31" fmla="*/ 5077 h 20000"/>
                  <a:gd name="T32" fmla="*/ 19683 w 20000"/>
                  <a:gd name="T33" fmla="*/ 6068 h 20000"/>
                  <a:gd name="T34" fmla="*/ 19881 w 20000"/>
                  <a:gd name="T35" fmla="*/ 7430 h 20000"/>
                  <a:gd name="T36" fmla="*/ 19881 w 20000"/>
                  <a:gd name="T37" fmla="*/ 13065 h 20000"/>
                  <a:gd name="T38" fmla="*/ 19723 w 20000"/>
                  <a:gd name="T39" fmla="*/ 14056 h 20000"/>
                  <a:gd name="T40" fmla="*/ 19485 w 20000"/>
                  <a:gd name="T41" fmla="*/ 15418 h 20000"/>
                  <a:gd name="T42" fmla="*/ 19287 w 20000"/>
                  <a:gd name="T43" fmla="*/ 16099 h 20000"/>
                  <a:gd name="T44" fmla="*/ 18851 w 20000"/>
                  <a:gd name="T45" fmla="*/ 16780 h 20000"/>
                  <a:gd name="T46" fmla="*/ 18337 w 20000"/>
                  <a:gd name="T47" fmla="*/ 17461 h 20000"/>
                  <a:gd name="T48" fmla="*/ 16634 w 20000"/>
                  <a:gd name="T49" fmla="*/ 18204 h 20000"/>
                  <a:gd name="T50" fmla="*/ 15604 w 20000"/>
                  <a:gd name="T51" fmla="*/ 19071 h 20000"/>
                  <a:gd name="T52" fmla="*/ 14059 w 20000"/>
                  <a:gd name="T53" fmla="*/ 19505 h 20000"/>
                  <a:gd name="T54" fmla="*/ 2257 w 20000"/>
                  <a:gd name="T55" fmla="*/ 19938 h 20000"/>
                  <a:gd name="T56" fmla="*/ 1426 w 20000"/>
                  <a:gd name="T57" fmla="*/ 19505 h 20000"/>
                  <a:gd name="T58" fmla="*/ 1109 w 20000"/>
                  <a:gd name="T59" fmla="*/ 18762 h 20000"/>
                  <a:gd name="T60" fmla="*/ 713 w 20000"/>
                  <a:gd name="T61" fmla="*/ 18328 h 20000"/>
                  <a:gd name="T62" fmla="*/ 317 w 20000"/>
                  <a:gd name="T63" fmla="*/ 17028 h 20000"/>
                  <a:gd name="T64" fmla="*/ 119 w 20000"/>
                  <a:gd name="T65" fmla="*/ 15418 h 20000"/>
                  <a:gd name="T66" fmla="*/ 0 w 20000"/>
                  <a:gd name="T67" fmla="*/ 8669 h 20000"/>
                  <a:gd name="T68" fmla="*/ 238 w 20000"/>
                  <a:gd name="T69" fmla="*/ 7802 h 20000"/>
                  <a:gd name="T70" fmla="*/ 317 w 20000"/>
                  <a:gd name="T71" fmla="*/ 6997 h 20000"/>
                  <a:gd name="T72" fmla="*/ 594 w 20000"/>
                  <a:gd name="T73" fmla="*/ 6068 h 20000"/>
                  <a:gd name="T74" fmla="*/ 832 w 20000"/>
                  <a:gd name="T75" fmla="*/ 5635 h 20000"/>
                  <a:gd name="T76" fmla="*/ 1109 w 20000"/>
                  <a:gd name="T77" fmla="*/ 5015 h 20000"/>
                  <a:gd name="T78" fmla="*/ 1663 w 20000"/>
                  <a:gd name="T79" fmla="*/ 3839 h 20000"/>
                  <a:gd name="T80" fmla="*/ 1941 w 20000"/>
                  <a:gd name="T81" fmla="*/ 3653 h 20000"/>
                  <a:gd name="T82" fmla="*/ 2733 w 20000"/>
                  <a:gd name="T83" fmla="*/ 3220 h 20000"/>
                  <a:gd name="T84" fmla="*/ 3287 w 20000"/>
                  <a:gd name="T85" fmla="*/ 2972 h 20000"/>
                  <a:gd name="T86" fmla="*/ 3644 w 20000"/>
                  <a:gd name="T87" fmla="*/ 24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32" y="2786"/>
                    </a:moveTo>
                    <a:lnTo>
                      <a:pt x="5188" y="2786"/>
                    </a:lnTo>
                    <a:lnTo>
                      <a:pt x="5188" y="2415"/>
                    </a:lnTo>
                    <a:lnTo>
                      <a:pt x="5267" y="2415"/>
                    </a:lnTo>
                    <a:lnTo>
                      <a:pt x="5386" y="2229"/>
                    </a:lnTo>
                    <a:lnTo>
                      <a:pt x="5465" y="2229"/>
                    </a:lnTo>
                    <a:lnTo>
                      <a:pt x="5465" y="1981"/>
                    </a:lnTo>
                    <a:lnTo>
                      <a:pt x="5584" y="1981"/>
                    </a:lnTo>
                    <a:lnTo>
                      <a:pt x="5584" y="1796"/>
                    </a:lnTo>
                    <a:lnTo>
                      <a:pt x="5822" y="1796"/>
                    </a:lnTo>
                    <a:lnTo>
                      <a:pt x="6020" y="1362"/>
                    </a:lnTo>
                    <a:lnTo>
                      <a:pt x="6099" y="1362"/>
                    </a:lnTo>
                    <a:lnTo>
                      <a:pt x="6218" y="1115"/>
                    </a:lnTo>
                    <a:lnTo>
                      <a:pt x="6376" y="1115"/>
                    </a:lnTo>
                    <a:lnTo>
                      <a:pt x="6376" y="929"/>
                    </a:lnTo>
                    <a:lnTo>
                      <a:pt x="6574" y="929"/>
                    </a:lnTo>
                    <a:lnTo>
                      <a:pt x="6693" y="681"/>
                    </a:lnTo>
                    <a:lnTo>
                      <a:pt x="6931" y="681"/>
                    </a:lnTo>
                    <a:lnTo>
                      <a:pt x="6970" y="433"/>
                    </a:lnTo>
                    <a:lnTo>
                      <a:pt x="7406" y="433"/>
                    </a:lnTo>
                    <a:lnTo>
                      <a:pt x="7485" y="248"/>
                    </a:lnTo>
                    <a:lnTo>
                      <a:pt x="8158" y="248"/>
                    </a:lnTo>
                    <a:lnTo>
                      <a:pt x="8238" y="0"/>
                    </a:lnTo>
                    <a:lnTo>
                      <a:pt x="16950" y="0"/>
                    </a:lnTo>
                    <a:lnTo>
                      <a:pt x="17109" y="248"/>
                    </a:lnTo>
                    <a:lnTo>
                      <a:pt x="17347" y="681"/>
                    </a:lnTo>
                    <a:lnTo>
                      <a:pt x="17545" y="929"/>
                    </a:lnTo>
                    <a:lnTo>
                      <a:pt x="18059" y="929"/>
                    </a:lnTo>
                    <a:lnTo>
                      <a:pt x="18178" y="1115"/>
                    </a:lnTo>
                    <a:lnTo>
                      <a:pt x="18218" y="1115"/>
                    </a:lnTo>
                    <a:lnTo>
                      <a:pt x="18337" y="1548"/>
                    </a:lnTo>
                    <a:lnTo>
                      <a:pt x="18455" y="1548"/>
                    </a:lnTo>
                    <a:lnTo>
                      <a:pt x="18574" y="1796"/>
                    </a:lnTo>
                    <a:lnTo>
                      <a:pt x="18653" y="1796"/>
                    </a:lnTo>
                    <a:lnTo>
                      <a:pt x="18733" y="1981"/>
                    </a:lnTo>
                    <a:lnTo>
                      <a:pt x="18851" y="2229"/>
                    </a:lnTo>
                    <a:lnTo>
                      <a:pt x="18851" y="2415"/>
                    </a:lnTo>
                    <a:lnTo>
                      <a:pt x="18891" y="2786"/>
                    </a:lnTo>
                    <a:lnTo>
                      <a:pt x="19010" y="2786"/>
                    </a:lnTo>
                    <a:lnTo>
                      <a:pt x="19050" y="2972"/>
                    </a:lnTo>
                    <a:lnTo>
                      <a:pt x="19050" y="3220"/>
                    </a:lnTo>
                    <a:lnTo>
                      <a:pt x="19168" y="3653"/>
                    </a:lnTo>
                    <a:lnTo>
                      <a:pt x="19287" y="3653"/>
                    </a:lnTo>
                    <a:lnTo>
                      <a:pt x="19287" y="3839"/>
                    </a:lnTo>
                    <a:lnTo>
                      <a:pt x="19406" y="4087"/>
                    </a:lnTo>
                    <a:lnTo>
                      <a:pt x="19485" y="4272"/>
                    </a:lnTo>
                    <a:lnTo>
                      <a:pt x="19485" y="4768"/>
                    </a:lnTo>
                    <a:lnTo>
                      <a:pt x="19564" y="5077"/>
                    </a:lnTo>
                    <a:lnTo>
                      <a:pt x="19564" y="5449"/>
                    </a:lnTo>
                    <a:lnTo>
                      <a:pt x="19683" y="5635"/>
                    </a:lnTo>
                    <a:lnTo>
                      <a:pt x="19683" y="6068"/>
                    </a:lnTo>
                    <a:lnTo>
                      <a:pt x="19723" y="6378"/>
                    </a:lnTo>
                    <a:lnTo>
                      <a:pt x="19881" y="6378"/>
                    </a:lnTo>
                    <a:lnTo>
                      <a:pt x="19881" y="7430"/>
                    </a:lnTo>
                    <a:lnTo>
                      <a:pt x="19960" y="7802"/>
                    </a:lnTo>
                    <a:lnTo>
                      <a:pt x="19960" y="12879"/>
                    </a:lnTo>
                    <a:lnTo>
                      <a:pt x="19881" y="13065"/>
                    </a:lnTo>
                    <a:lnTo>
                      <a:pt x="19881" y="13622"/>
                    </a:lnTo>
                    <a:lnTo>
                      <a:pt x="19723" y="13870"/>
                    </a:lnTo>
                    <a:lnTo>
                      <a:pt x="19723" y="14056"/>
                    </a:lnTo>
                    <a:lnTo>
                      <a:pt x="19683" y="14551"/>
                    </a:lnTo>
                    <a:lnTo>
                      <a:pt x="19564" y="14985"/>
                    </a:lnTo>
                    <a:lnTo>
                      <a:pt x="19485" y="15418"/>
                    </a:lnTo>
                    <a:lnTo>
                      <a:pt x="19485" y="15666"/>
                    </a:lnTo>
                    <a:lnTo>
                      <a:pt x="19287" y="15851"/>
                    </a:lnTo>
                    <a:lnTo>
                      <a:pt x="19287" y="16099"/>
                    </a:lnTo>
                    <a:lnTo>
                      <a:pt x="19050" y="16347"/>
                    </a:lnTo>
                    <a:lnTo>
                      <a:pt x="18891" y="16594"/>
                    </a:lnTo>
                    <a:lnTo>
                      <a:pt x="18851" y="16780"/>
                    </a:lnTo>
                    <a:lnTo>
                      <a:pt x="18653" y="17028"/>
                    </a:lnTo>
                    <a:lnTo>
                      <a:pt x="18455" y="17214"/>
                    </a:lnTo>
                    <a:lnTo>
                      <a:pt x="18337" y="17461"/>
                    </a:lnTo>
                    <a:lnTo>
                      <a:pt x="17743" y="18019"/>
                    </a:lnTo>
                    <a:lnTo>
                      <a:pt x="17109" y="18204"/>
                    </a:lnTo>
                    <a:lnTo>
                      <a:pt x="16634" y="18204"/>
                    </a:lnTo>
                    <a:lnTo>
                      <a:pt x="16079" y="18514"/>
                    </a:lnTo>
                    <a:lnTo>
                      <a:pt x="15842" y="18762"/>
                    </a:lnTo>
                    <a:lnTo>
                      <a:pt x="15604" y="19071"/>
                    </a:lnTo>
                    <a:lnTo>
                      <a:pt x="14812" y="19071"/>
                    </a:lnTo>
                    <a:lnTo>
                      <a:pt x="14297" y="19195"/>
                    </a:lnTo>
                    <a:lnTo>
                      <a:pt x="14059" y="19505"/>
                    </a:lnTo>
                    <a:lnTo>
                      <a:pt x="13505" y="19752"/>
                    </a:lnTo>
                    <a:lnTo>
                      <a:pt x="12911" y="19938"/>
                    </a:lnTo>
                    <a:lnTo>
                      <a:pt x="2257" y="19938"/>
                    </a:lnTo>
                    <a:lnTo>
                      <a:pt x="2178" y="19752"/>
                    </a:lnTo>
                    <a:lnTo>
                      <a:pt x="1545" y="19752"/>
                    </a:lnTo>
                    <a:lnTo>
                      <a:pt x="1426" y="19505"/>
                    </a:lnTo>
                    <a:lnTo>
                      <a:pt x="1267" y="19505"/>
                    </a:lnTo>
                    <a:lnTo>
                      <a:pt x="1109" y="19071"/>
                    </a:lnTo>
                    <a:lnTo>
                      <a:pt x="1109" y="18762"/>
                    </a:lnTo>
                    <a:lnTo>
                      <a:pt x="871" y="18762"/>
                    </a:lnTo>
                    <a:lnTo>
                      <a:pt x="832" y="18514"/>
                    </a:lnTo>
                    <a:lnTo>
                      <a:pt x="713" y="18328"/>
                    </a:lnTo>
                    <a:lnTo>
                      <a:pt x="594" y="18019"/>
                    </a:lnTo>
                    <a:lnTo>
                      <a:pt x="436" y="17461"/>
                    </a:lnTo>
                    <a:lnTo>
                      <a:pt x="317" y="17028"/>
                    </a:lnTo>
                    <a:lnTo>
                      <a:pt x="317" y="16780"/>
                    </a:lnTo>
                    <a:lnTo>
                      <a:pt x="238" y="15418"/>
                    </a:lnTo>
                    <a:lnTo>
                      <a:pt x="119" y="15418"/>
                    </a:lnTo>
                    <a:lnTo>
                      <a:pt x="119" y="14056"/>
                    </a:lnTo>
                    <a:lnTo>
                      <a:pt x="0" y="13870"/>
                    </a:lnTo>
                    <a:lnTo>
                      <a:pt x="0" y="8669"/>
                    </a:lnTo>
                    <a:lnTo>
                      <a:pt x="119" y="8297"/>
                    </a:lnTo>
                    <a:lnTo>
                      <a:pt x="119" y="7988"/>
                    </a:lnTo>
                    <a:lnTo>
                      <a:pt x="238" y="7802"/>
                    </a:lnTo>
                    <a:lnTo>
                      <a:pt x="238" y="7430"/>
                    </a:lnTo>
                    <a:lnTo>
                      <a:pt x="317" y="7245"/>
                    </a:lnTo>
                    <a:lnTo>
                      <a:pt x="317" y="6997"/>
                    </a:lnTo>
                    <a:lnTo>
                      <a:pt x="515" y="6502"/>
                    </a:lnTo>
                    <a:lnTo>
                      <a:pt x="515" y="6378"/>
                    </a:lnTo>
                    <a:lnTo>
                      <a:pt x="594" y="6068"/>
                    </a:lnTo>
                    <a:lnTo>
                      <a:pt x="713" y="6068"/>
                    </a:lnTo>
                    <a:lnTo>
                      <a:pt x="713" y="5882"/>
                    </a:lnTo>
                    <a:lnTo>
                      <a:pt x="832" y="5635"/>
                    </a:lnTo>
                    <a:lnTo>
                      <a:pt x="871" y="5449"/>
                    </a:lnTo>
                    <a:lnTo>
                      <a:pt x="990" y="5077"/>
                    </a:lnTo>
                    <a:lnTo>
                      <a:pt x="1109" y="5015"/>
                    </a:lnTo>
                    <a:lnTo>
                      <a:pt x="1426" y="4272"/>
                    </a:lnTo>
                    <a:lnTo>
                      <a:pt x="1663" y="4087"/>
                    </a:lnTo>
                    <a:lnTo>
                      <a:pt x="1663" y="3839"/>
                    </a:lnTo>
                    <a:lnTo>
                      <a:pt x="1782" y="3839"/>
                    </a:lnTo>
                    <a:lnTo>
                      <a:pt x="1822" y="3653"/>
                    </a:lnTo>
                    <a:lnTo>
                      <a:pt x="1941" y="3653"/>
                    </a:lnTo>
                    <a:lnTo>
                      <a:pt x="2059" y="3406"/>
                    </a:lnTo>
                    <a:lnTo>
                      <a:pt x="2653" y="3406"/>
                    </a:lnTo>
                    <a:lnTo>
                      <a:pt x="2733" y="3220"/>
                    </a:lnTo>
                    <a:lnTo>
                      <a:pt x="3050" y="3220"/>
                    </a:lnTo>
                    <a:lnTo>
                      <a:pt x="3050" y="2972"/>
                    </a:lnTo>
                    <a:lnTo>
                      <a:pt x="3287" y="2972"/>
                    </a:lnTo>
                    <a:lnTo>
                      <a:pt x="3287" y="2786"/>
                    </a:lnTo>
                    <a:lnTo>
                      <a:pt x="3644" y="2786"/>
                    </a:lnTo>
                    <a:lnTo>
                      <a:pt x="3644" y="2415"/>
                    </a:lnTo>
                    <a:lnTo>
                      <a:pt x="4871" y="2415"/>
                    </a:lnTo>
                    <a:lnTo>
                      <a:pt x="4832" y="278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4" name="Freeform 154"/>
              <p:cNvSpPr>
                <a:spLocks/>
              </p:cNvSpPr>
              <p:nvPr/>
            </p:nvSpPr>
            <p:spPr bwMode="auto">
              <a:xfrm>
                <a:off x="3105" y="1802"/>
                <a:ext cx="84" cy="126"/>
              </a:xfrm>
              <a:custGeom>
                <a:avLst/>
                <a:gdLst>
                  <a:gd name="T0" fmla="*/ 3507 w 20000"/>
                  <a:gd name="T1" fmla="*/ 17580 h 20000"/>
                  <a:gd name="T2" fmla="*/ 2749 w 20000"/>
                  <a:gd name="T3" fmla="*/ 19936 h 20000"/>
                  <a:gd name="T4" fmla="*/ 16493 w 20000"/>
                  <a:gd name="T5" fmla="*/ 19936 h 20000"/>
                  <a:gd name="T6" fmla="*/ 17441 w 20000"/>
                  <a:gd name="T7" fmla="*/ 18790 h 20000"/>
                  <a:gd name="T8" fmla="*/ 17630 w 20000"/>
                  <a:gd name="T9" fmla="*/ 19108 h 20000"/>
                  <a:gd name="T10" fmla="*/ 17915 w 20000"/>
                  <a:gd name="T11" fmla="*/ 19108 h 20000"/>
                  <a:gd name="T12" fmla="*/ 17915 w 20000"/>
                  <a:gd name="T13" fmla="*/ 18790 h 20000"/>
                  <a:gd name="T14" fmla="*/ 18294 w 20000"/>
                  <a:gd name="T15" fmla="*/ 18471 h 20000"/>
                  <a:gd name="T16" fmla="*/ 18294 w 20000"/>
                  <a:gd name="T17" fmla="*/ 18217 h 20000"/>
                  <a:gd name="T18" fmla="*/ 18578 w 20000"/>
                  <a:gd name="T19" fmla="*/ 17898 h 20000"/>
                  <a:gd name="T20" fmla="*/ 18578 w 20000"/>
                  <a:gd name="T21" fmla="*/ 15287 h 20000"/>
                  <a:gd name="T22" fmla="*/ 18863 w 20000"/>
                  <a:gd name="T23" fmla="*/ 15032 h 20000"/>
                  <a:gd name="T24" fmla="*/ 18863 w 20000"/>
                  <a:gd name="T25" fmla="*/ 10127 h 20000"/>
                  <a:gd name="T26" fmla="*/ 19242 w 20000"/>
                  <a:gd name="T27" fmla="*/ 9809 h 20000"/>
                  <a:gd name="T28" fmla="*/ 19242 w 20000"/>
                  <a:gd name="T29" fmla="*/ 9236 h 20000"/>
                  <a:gd name="T30" fmla="*/ 19526 w 20000"/>
                  <a:gd name="T31" fmla="*/ 8917 h 20000"/>
                  <a:gd name="T32" fmla="*/ 19526 w 20000"/>
                  <a:gd name="T33" fmla="*/ 8726 h 20000"/>
                  <a:gd name="T34" fmla="*/ 19716 w 20000"/>
                  <a:gd name="T35" fmla="*/ 8344 h 20000"/>
                  <a:gd name="T36" fmla="*/ 19716 w 20000"/>
                  <a:gd name="T37" fmla="*/ 6369 h 20000"/>
                  <a:gd name="T38" fmla="*/ 19905 w 20000"/>
                  <a:gd name="T39" fmla="*/ 5796 h 20000"/>
                  <a:gd name="T40" fmla="*/ 19905 w 20000"/>
                  <a:gd name="T41" fmla="*/ 3439 h 20000"/>
                  <a:gd name="T42" fmla="*/ 19716 w 20000"/>
                  <a:gd name="T43" fmla="*/ 3185 h 20000"/>
                  <a:gd name="T44" fmla="*/ 19526 w 20000"/>
                  <a:gd name="T45" fmla="*/ 2866 h 20000"/>
                  <a:gd name="T46" fmla="*/ 18294 w 20000"/>
                  <a:gd name="T47" fmla="*/ 2866 h 20000"/>
                  <a:gd name="T48" fmla="*/ 17915 w 20000"/>
                  <a:gd name="T49" fmla="*/ 1146 h 20000"/>
                  <a:gd name="T50" fmla="*/ 17441 w 20000"/>
                  <a:gd name="T51" fmla="*/ 1146 h 20000"/>
                  <a:gd name="T52" fmla="*/ 16967 w 20000"/>
                  <a:gd name="T53" fmla="*/ 828 h 20000"/>
                  <a:gd name="T54" fmla="*/ 16019 w 20000"/>
                  <a:gd name="T55" fmla="*/ 828 h 20000"/>
                  <a:gd name="T56" fmla="*/ 15545 w 20000"/>
                  <a:gd name="T57" fmla="*/ 573 h 20000"/>
                  <a:gd name="T58" fmla="*/ 15071 w 20000"/>
                  <a:gd name="T59" fmla="*/ 255 h 20000"/>
                  <a:gd name="T60" fmla="*/ 14597 w 20000"/>
                  <a:gd name="T61" fmla="*/ 255 h 20000"/>
                  <a:gd name="T62" fmla="*/ 14123 w 20000"/>
                  <a:gd name="T63" fmla="*/ 0 h 20000"/>
                  <a:gd name="T64" fmla="*/ 3223 w 20000"/>
                  <a:gd name="T65" fmla="*/ 0 h 20000"/>
                  <a:gd name="T66" fmla="*/ 3223 w 20000"/>
                  <a:gd name="T67" fmla="*/ 255 h 20000"/>
                  <a:gd name="T68" fmla="*/ 1896 w 20000"/>
                  <a:gd name="T69" fmla="*/ 255 h 20000"/>
                  <a:gd name="T70" fmla="*/ 1896 w 20000"/>
                  <a:gd name="T71" fmla="*/ 1975 h 20000"/>
                  <a:gd name="T72" fmla="*/ 0 w 20000"/>
                  <a:gd name="T73" fmla="*/ 1975 h 20000"/>
                  <a:gd name="T74" fmla="*/ 0 w 20000"/>
                  <a:gd name="T75" fmla="*/ 8344 h 20000"/>
                  <a:gd name="T76" fmla="*/ 190 w 20000"/>
                  <a:gd name="T77" fmla="*/ 10701 h 20000"/>
                  <a:gd name="T78" fmla="*/ 190 w 20000"/>
                  <a:gd name="T79" fmla="*/ 11210 h 20000"/>
                  <a:gd name="T80" fmla="*/ 474 w 20000"/>
                  <a:gd name="T81" fmla="*/ 11847 h 20000"/>
                  <a:gd name="T82" fmla="*/ 474 w 20000"/>
                  <a:gd name="T83" fmla="*/ 12930 h 20000"/>
                  <a:gd name="T84" fmla="*/ 664 w 20000"/>
                  <a:gd name="T85" fmla="*/ 13312 h 20000"/>
                  <a:gd name="T86" fmla="*/ 948 w 20000"/>
                  <a:gd name="T87" fmla="*/ 13885 h 20000"/>
                  <a:gd name="T88" fmla="*/ 948 w 20000"/>
                  <a:gd name="T89" fmla="*/ 14459 h 20000"/>
                  <a:gd name="T90" fmla="*/ 1422 w 20000"/>
                  <a:gd name="T91" fmla="*/ 14777 h 20000"/>
                  <a:gd name="T92" fmla="*/ 1422 w 20000"/>
                  <a:gd name="T93" fmla="*/ 15860 h 20000"/>
                  <a:gd name="T94" fmla="*/ 1706 w 20000"/>
                  <a:gd name="T95" fmla="*/ 16178 h 20000"/>
                  <a:gd name="T96" fmla="*/ 1706 w 20000"/>
                  <a:gd name="T97" fmla="*/ 16433 h 20000"/>
                  <a:gd name="T98" fmla="*/ 2085 w 20000"/>
                  <a:gd name="T99" fmla="*/ 16433 h 20000"/>
                  <a:gd name="T100" fmla="*/ 2275 w 20000"/>
                  <a:gd name="T101" fmla="*/ 16815 h 20000"/>
                  <a:gd name="T102" fmla="*/ 2275 w 20000"/>
                  <a:gd name="T103" fmla="*/ 17898 h 20000"/>
                  <a:gd name="T104" fmla="*/ 2559 w 20000"/>
                  <a:gd name="T105" fmla="*/ 17898 h 20000"/>
                  <a:gd name="T106" fmla="*/ 2559 w 20000"/>
                  <a:gd name="T107" fmla="*/ 18217 h 20000"/>
                  <a:gd name="T108" fmla="*/ 2749 w 20000"/>
                  <a:gd name="T109" fmla="*/ 18217 h 20000"/>
                  <a:gd name="T110" fmla="*/ 2749 w 20000"/>
                  <a:gd name="T111" fmla="*/ 19108 h 20000"/>
                  <a:gd name="T112" fmla="*/ 3507 w 20000"/>
                  <a:gd name="T113" fmla="*/ 1758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17580"/>
                    </a:moveTo>
                    <a:lnTo>
                      <a:pt x="2749" y="19936"/>
                    </a:lnTo>
                    <a:lnTo>
                      <a:pt x="16493" y="19936"/>
                    </a:lnTo>
                    <a:lnTo>
                      <a:pt x="17441" y="18790"/>
                    </a:lnTo>
                    <a:lnTo>
                      <a:pt x="17630" y="19108"/>
                    </a:lnTo>
                    <a:lnTo>
                      <a:pt x="17915" y="19108"/>
                    </a:lnTo>
                    <a:lnTo>
                      <a:pt x="17915" y="18790"/>
                    </a:lnTo>
                    <a:lnTo>
                      <a:pt x="18294" y="18471"/>
                    </a:lnTo>
                    <a:lnTo>
                      <a:pt x="18294" y="18217"/>
                    </a:lnTo>
                    <a:lnTo>
                      <a:pt x="18578" y="17898"/>
                    </a:lnTo>
                    <a:lnTo>
                      <a:pt x="18578" y="15287"/>
                    </a:lnTo>
                    <a:lnTo>
                      <a:pt x="18863" y="15032"/>
                    </a:lnTo>
                    <a:lnTo>
                      <a:pt x="18863" y="10127"/>
                    </a:lnTo>
                    <a:lnTo>
                      <a:pt x="19242" y="9809"/>
                    </a:lnTo>
                    <a:lnTo>
                      <a:pt x="19242" y="9236"/>
                    </a:lnTo>
                    <a:lnTo>
                      <a:pt x="19526" y="8917"/>
                    </a:lnTo>
                    <a:lnTo>
                      <a:pt x="19526" y="8726"/>
                    </a:lnTo>
                    <a:lnTo>
                      <a:pt x="19716" y="8344"/>
                    </a:lnTo>
                    <a:lnTo>
                      <a:pt x="19716" y="6369"/>
                    </a:lnTo>
                    <a:lnTo>
                      <a:pt x="19905" y="5796"/>
                    </a:lnTo>
                    <a:lnTo>
                      <a:pt x="19905" y="3439"/>
                    </a:lnTo>
                    <a:lnTo>
                      <a:pt x="19716" y="3185"/>
                    </a:lnTo>
                    <a:lnTo>
                      <a:pt x="19526" y="2866"/>
                    </a:lnTo>
                    <a:lnTo>
                      <a:pt x="18294" y="2866"/>
                    </a:lnTo>
                    <a:lnTo>
                      <a:pt x="17915" y="1146"/>
                    </a:lnTo>
                    <a:lnTo>
                      <a:pt x="17441" y="1146"/>
                    </a:lnTo>
                    <a:lnTo>
                      <a:pt x="16967" y="828"/>
                    </a:lnTo>
                    <a:lnTo>
                      <a:pt x="16019" y="828"/>
                    </a:lnTo>
                    <a:lnTo>
                      <a:pt x="15545" y="573"/>
                    </a:lnTo>
                    <a:lnTo>
                      <a:pt x="15071" y="255"/>
                    </a:lnTo>
                    <a:lnTo>
                      <a:pt x="14597" y="255"/>
                    </a:lnTo>
                    <a:lnTo>
                      <a:pt x="14123" y="0"/>
                    </a:lnTo>
                    <a:lnTo>
                      <a:pt x="3223" y="0"/>
                    </a:lnTo>
                    <a:lnTo>
                      <a:pt x="3223" y="255"/>
                    </a:lnTo>
                    <a:lnTo>
                      <a:pt x="1896" y="255"/>
                    </a:lnTo>
                    <a:lnTo>
                      <a:pt x="1896" y="1975"/>
                    </a:lnTo>
                    <a:lnTo>
                      <a:pt x="0" y="1975"/>
                    </a:lnTo>
                    <a:lnTo>
                      <a:pt x="0" y="8344"/>
                    </a:lnTo>
                    <a:lnTo>
                      <a:pt x="190" y="10701"/>
                    </a:lnTo>
                    <a:lnTo>
                      <a:pt x="190" y="11210"/>
                    </a:lnTo>
                    <a:lnTo>
                      <a:pt x="474" y="11847"/>
                    </a:lnTo>
                    <a:lnTo>
                      <a:pt x="474" y="12930"/>
                    </a:lnTo>
                    <a:lnTo>
                      <a:pt x="664" y="13312"/>
                    </a:lnTo>
                    <a:lnTo>
                      <a:pt x="948" y="13885"/>
                    </a:lnTo>
                    <a:lnTo>
                      <a:pt x="948" y="14459"/>
                    </a:lnTo>
                    <a:lnTo>
                      <a:pt x="1422" y="14777"/>
                    </a:lnTo>
                    <a:lnTo>
                      <a:pt x="1422" y="15860"/>
                    </a:lnTo>
                    <a:lnTo>
                      <a:pt x="1706" y="16178"/>
                    </a:lnTo>
                    <a:lnTo>
                      <a:pt x="1706" y="16433"/>
                    </a:lnTo>
                    <a:lnTo>
                      <a:pt x="2085" y="16433"/>
                    </a:lnTo>
                    <a:lnTo>
                      <a:pt x="2275" y="16815"/>
                    </a:lnTo>
                    <a:lnTo>
                      <a:pt x="2275" y="17898"/>
                    </a:lnTo>
                    <a:lnTo>
                      <a:pt x="2559" y="17898"/>
                    </a:lnTo>
                    <a:lnTo>
                      <a:pt x="2559" y="18217"/>
                    </a:lnTo>
                    <a:lnTo>
                      <a:pt x="2749" y="18217"/>
                    </a:lnTo>
                    <a:lnTo>
                      <a:pt x="2749" y="19108"/>
                    </a:lnTo>
                    <a:lnTo>
                      <a:pt x="3507" y="17580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5" name="Freeform 155"/>
              <p:cNvSpPr>
                <a:spLocks/>
              </p:cNvSpPr>
              <p:nvPr/>
            </p:nvSpPr>
            <p:spPr bwMode="auto">
              <a:xfrm>
                <a:off x="2949" y="1692"/>
                <a:ext cx="148" cy="95"/>
              </a:xfrm>
              <a:custGeom>
                <a:avLst/>
                <a:gdLst>
                  <a:gd name="T0" fmla="*/ 14811 w 20000"/>
                  <a:gd name="T1" fmla="*/ 2447 h 20000"/>
                  <a:gd name="T2" fmla="*/ 14486 w 20000"/>
                  <a:gd name="T3" fmla="*/ 2278 h 20000"/>
                  <a:gd name="T4" fmla="*/ 14324 w 20000"/>
                  <a:gd name="T5" fmla="*/ 1857 h 20000"/>
                  <a:gd name="T6" fmla="*/ 13838 w 20000"/>
                  <a:gd name="T7" fmla="*/ 1350 h 20000"/>
                  <a:gd name="T8" fmla="*/ 13568 w 20000"/>
                  <a:gd name="T9" fmla="*/ 928 h 20000"/>
                  <a:gd name="T10" fmla="*/ 13081 w 20000"/>
                  <a:gd name="T11" fmla="*/ 675 h 20000"/>
                  <a:gd name="T12" fmla="*/ 12541 w 20000"/>
                  <a:gd name="T13" fmla="*/ 253 h 20000"/>
                  <a:gd name="T14" fmla="*/ 2973 w 20000"/>
                  <a:gd name="T15" fmla="*/ 0 h 20000"/>
                  <a:gd name="T16" fmla="*/ 2378 w 20000"/>
                  <a:gd name="T17" fmla="*/ 928 h 20000"/>
                  <a:gd name="T18" fmla="*/ 1784 w 20000"/>
                  <a:gd name="T19" fmla="*/ 1097 h 20000"/>
                  <a:gd name="T20" fmla="*/ 1459 w 20000"/>
                  <a:gd name="T21" fmla="*/ 1857 h 20000"/>
                  <a:gd name="T22" fmla="*/ 1135 w 20000"/>
                  <a:gd name="T23" fmla="*/ 2278 h 20000"/>
                  <a:gd name="T24" fmla="*/ 973 w 20000"/>
                  <a:gd name="T25" fmla="*/ 2785 h 20000"/>
                  <a:gd name="T26" fmla="*/ 757 w 20000"/>
                  <a:gd name="T27" fmla="*/ 3629 h 20000"/>
                  <a:gd name="T28" fmla="*/ 595 w 20000"/>
                  <a:gd name="T29" fmla="*/ 4051 h 20000"/>
                  <a:gd name="T30" fmla="*/ 378 w 20000"/>
                  <a:gd name="T31" fmla="*/ 5148 h 20000"/>
                  <a:gd name="T32" fmla="*/ 270 w 20000"/>
                  <a:gd name="T33" fmla="*/ 6076 h 20000"/>
                  <a:gd name="T34" fmla="*/ 108 w 20000"/>
                  <a:gd name="T35" fmla="*/ 7426 h 20000"/>
                  <a:gd name="T36" fmla="*/ 108 w 20000"/>
                  <a:gd name="T37" fmla="*/ 13080 h 20000"/>
                  <a:gd name="T38" fmla="*/ 216 w 20000"/>
                  <a:gd name="T39" fmla="*/ 14008 h 20000"/>
                  <a:gd name="T40" fmla="*/ 432 w 20000"/>
                  <a:gd name="T41" fmla="*/ 15443 h 20000"/>
                  <a:gd name="T42" fmla="*/ 649 w 20000"/>
                  <a:gd name="T43" fmla="*/ 16118 h 20000"/>
                  <a:gd name="T44" fmla="*/ 1135 w 20000"/>
                  <a:gd name="T45" fmla="*/ 16793 h 20000"/>
                  <a:gd name="T46" fmla="*/ 1676 w 20000"/>
                  <a:gd name="T47" fmla="*/ 17468 h 20000"/>
                  <a:gd name="T48" fmla="*/ 3405 w 20000"/>
                  <a:gd name="T49" fmla="*/ 18143 h 20000"/>
                  <a:gd name="T50" fmla="*/ 4378 w 20000"/>
                  <a:gd name="T51" fmla="*/ 19072 h 20000"/>
                  <a:gd name="T52" fmla="*/ 5892 w 20000"/>
                  <a:gd name="T53" fmla="*/ 19494 h 20000"/>
                  <a:gd name="T54" fmla="*/ 17730 w 20000"/>
                  <a:gd name="T55" fmla="*/ 19916 h 20000"/>
                  <a:gd name="T56" fmla="*/ 18486 w 20000"/>
                  <a:gd name="T57" fmla="*/ 19494 h 20000"/>
                  <a:gd name="T58" fmla="*/ 18865 w 20000"/>
                  <a:gd name="T59" fmla="*/ 18819 h 20000"/>
                  <a:gd name="T60" fmla="*/ 19243 w 20000"/>
                  <a:gd name="T61" fmla="*/ 18397 h 20000"/>
                  <a:gd name="T62" fmla="*/ 19622 w 20000"/>
                  <a:gd name="T63" fmla="*/ 17046 h 20000"/>
                  <a:gd name="T64" fmla="*/ 19838 w 20000"/>
                  <a:gd name="T65" fmla="*/ 15443 h 20000"/>
                  <a:gd name="T66" fmla="*/ 19946 w 20000"/>
                  <a:gd name="T67" fmla="*/ 8692 h 20000"/>
                  <a:gd name="T68" fmla="*/ 19730 w 20000"/>
                  <a:gd name="T69" fmla="*/ 7764 h 20000"/>
                  <a:gd name="T70" fmla="*/ 19622 w 20000"/>
                  <a:gd name="T71" fmla="*/ 7004 h 20000"/>
                  <a:gd name="T72" fmla="*/ 19405 w 20000"/>
                  <a:gd name="T73" fmla="*/ 6076 h 20000"/>
                  <a:gd name="T74" fmla="*/ 19189 w 20000"/>
                  <a:gd name="T75" fmla="*/ 5654 h 20000"/>
                  <a:gd name="T76" fmla="*/ 18811 w 20000"/>
                  <a:gd name="T77" fmla="*/ 4979 h 20000"/>
                  <a:gd name="T78" fmla="*/ 18324 w 20000"/>
                  <a:gd name="T79" fmla="*/ 3797 h 20000"/>
                  <a:gd name="T80" fmla="*/ 18000 w 20000"/>
                  <a:gd name="T81" fmla="*/ 3629 h 20000"/>
                  <a:gd name="T82" fmla="*/ 17243 w 20000"/>
                  <a:gd name="T83" fmla="*/ 3207 h 20000"/>
                  <a:gd name="T84" fmla="*/ 16757 w 20000"/>
                  <a:gd name="T85" fmla="*/ 2954 h 20000"/>
                  <a:gd name="T86" fmla="*/ 16270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5189" y="2785"/>
                    </a:moveTo>
                    <a:lnTo>
                      <a:pt x="14811" y="2785"/>
                    </a:lnTo>
                    <a:lnTo>
                      <a:pt x="14811" y="2447"/>
                    </a:lnTo>
                    <a:lnTo>
                      <a:pt x="14703" y="2447"/>
                    </a:lnTo>
                    <a:lnTo>
                      <a:pt x="14649" y="2278"/>
                    </a:lnTo>
                    <a:lnTo>
                      <a:pt x="14486" y="2278"/>
                    </a:lnTo>
                    <a:lnTo>
                      <a:pt x="14486" y="2025"/>
                    </a:lnTo>
                    <a:lnTo>
                      <a:pt x="14324" y="2025"/>
                    </a:lnTo>
                    <a:lnTo>
                      <a:pt x="14324" y="1857"/>
                    </a:lnTo>
                    <a:lnTo>
                      <a:pt x="14108" y="1857"/>
                    </a:lnTo>
                    <a:lnTo>
                      <a:pt x="13946" y="1350"/>
                    </a:lnTo>
                    <a:lnTo>
                      <a:pt x="13838" y="1350"/>
                    </a:lnTo>
                    <a:lnTo>
                      <a:pt x="13784" y="1097"/>
                    </a:lnTo>
                    <a:lnTo>
                      <a:pt x="13568" y="1097"/>
                    </a:lnTo>
                    <a:lnTo>
                      <a:pt x="13568" y="928"/>
                    </a:lnTo>
                    <a:lnTo>
                      <a:pt x="13405" y="928"/>
                    </a:lnTo>
                    <a:lnTo>
                      <a:pt x="13243" y="675"/>
                    </a:lnTo>
                    <a:lnTo>
                      <a:pt x="13081" y="675"/>
                    </a:lnTo>
                    <a:lnTo>
                      <a:pt x="12973" y="422"/>
                    </a:lnTo>
                    <a:lnTo>
                      <a:pt x="12595" y="422"/>
                    </a:lnTo>
                    <a:lnTo>
                      <a:pt x="12541" y="253"/>
                    </a:lnTo>
                    <a:lnTo>
                      <a:pt x="11838" y="253"/>
                    </a:lnTo>
                    <a:lnTo>
                      <a:pt x="11676" y="0"/>
                    </a:lnTo>
                    <a:lnTo>
                      <a:pt x="2973" y="0"/>
                    </a:lnTo>
                    <a:lnTo>
                      <a:pt x="2811" y="253"/>
                    </a:lnTo>
                    <a:lnTo>
                      <a:pt x="2595" y="675"/>
                    </a:lnTo>
                    <a:lnTo>
                      <a:pt x="2378" y="928"/>
                    </a:lnTo>
                    <a:lnTo>
                      <a:pt x="1946" y="928"/>
                    </a:lnTo>
                    <a:lnTo>
                      <a:pt x="1838" y="1097"/>
                    </a:lnTo>
                    <a:lnTo>
                      <a:pt x="1784" y="1097"/>
                    </a:lnTo>
                    <a:lnTo>
                      <a:pt x="1676" y="1519"/>
                    </a:lnTo>
                    <a:lnTo>
                      <a:pt x="1568" y="1519"/>
                    </a:lnTo>
                    <a:lnTo>
                      <a:pt x="1459" y="1857"/>
                    </a:lnTo>
                    <a:lnTo>
                      <a:pt x="1351" y="1857"/>
                    </a:lnTo>
                    <a:lnTo>
                      <a:pt x="1243" y="2025"/>
                    </a:lnTo>
                    <a:lnTo>
                      <a:pt x="1135" y="2278"/>
                    </a:lnTo>
                    <a:lnTo>
                      <a:pt x="1135" y="2447"/>
                    </a:lnTo>
                    <a:lnTo>
                      <a:pt x="1081" y="2785"/>
                    </a:lnTo>
                    <a:lnTo>
                      <a:pt x="973" y="2785"/>
                    </a:lnTo>
                    <a:lnTo>
                      <a:pt x="865" y="2954"/>
                    </a:lnTo>
                    <a:lnTo>
                      <a:pt x="865" y="3207"/>
                    </a:lnTo>
                    <a:lnTo>
                      <a:pt x="757" y="3629"/>
                    </a:lnTo>
                    <a:lnTo>
                      <a:pt x="649" y="3629"/>
                    </a:lnTo>
                    <a:lnTo>
                      <a:pt x="649" y="3797"/>
                    </a:lnTo>
                    <a:lnTo>
                      <a:pt x="595" y="4051"/>
                    </a:lnTo>
                    <a:lnTo>
                      <a:pt x="432" y="4219"/>
                    </a:lnTo>
                    <a:lnTo>
                      <a:pt x="432" y="4726"/>
                    </a:lnTo>
                    <a:lnTo>
                      <a:pt x="378" y="5148"/>
                    </a:lnTo>
                    <a:lnTo>
                      <a:pt x="378" y="5485"/>
                    </a:lnTo>
                    <a:lnTo>
                      <a:pt x="270" y="5654"/>
                    </a:lnTo>
                    <a:lnTo>
                      <a:pt x="270" y="6076"/>
                    </a:lnTo>
                    <a:lnTo>
                      <a:pt x="216" y="6414"/>
                    </a:lnTo>
                    <a:lnTo>
                      <a:pt x="108" y="6414"/>
                    </a:lnTo>
                    <a:lnTo>
                      <a:pt x="108" y="7426"/>
                    </a:lnTo>
                    <a:lnTo>
                      <a:pt x="0" y="7764"/>
                    </a:lnTo>
                    <a:lnTo>
                      <a:pt x="0" y="12911"/>
                    </a:lnTo>
                    <a:lnTo>
                      <a:pt x="108" y="13080"/>
                    </a:lnTo>
                    <a:lnTo>
                      <a:pt x="108" y="13586"/>
                    </a:lnTo>
                    <a:lnTo>
                      <a:pt x="216" y="13840"/>
                    </a:lnTo>
                    <a:lnTo>
                      <a:pt x="216" y="14008"/>
                    </a:lnTo>
                    <a:lnTo>
                      <a:pt x="270" y="14515"/>
                    </a:lnTo>
                    <a:lnTo>
                      <a:pt x="378" y="14937"/>
                    </a:lnTo>
                    <a:lnTo>
                      <a:pt x="432" y="15443"/>
                    </a:lnTo>
                    <a:lnTo>
                      <a:pt x="432" y="15696"/>
                    </a:lnTo>
                    <a:lnTo>
                      <a:pt x="649" y="15865"/>
                    </a:lnTo>
                    <a:lnTo>
                      <a:pt x="649" y="16118"/>
                    </a:lnTo>
                    <a:lnTo>
                      <a:pt x="865" y="16371"/>
                    </a:lnTo>
                    <a:lnTo>
                      <a:pt x="1081" y="16624"/>
                    </a:lnTo>
                    <a:lnTo>
                      <a:pt x="1135" y="16793"/>
                    </a:lnTo>
                    <a:lnTo>
                      <a:pt x="1351" y="17046"/>
                    </a:lnTo>
                    <a:lnTo>
                      <a:pt x="1568" y="17215"/>
                    </a:lnTo>
                    <a:lnTo>
                      <a:pt x="1676" y="17468"/>
                    </a:lnTo>
                    <a:lnTo>
                      <a:pt x="2216" y="17975"/>
                    </a:lnTo>
                    <a:lnTo>
                      <a:pt x="2811" y="18143"/>
                    </a:lnTo>
                    <a:lnTo>
                      <a:pt x="3405" y="18143"/>
                    </a:lnTo>
                    <a:lnTo>
                      <a:pt x="3946" y="18565"/>
                    </a:lnTo>
                    <a:lnTo>
                      <a:pt x="4162" y="18819"/>
                    </a:lnTo>
                    <a:lnTo>
                      <a:pt x="4378" y="19072"/>
                    </a:lnTo>
                    <a:lnTo>
                      <a:pt x="5135" y="19072"/>
                    </a:lnTo>
                    <a:lnTo>
                      <a:pt x="5676" y="19241"/>
                    </a:lnTo>
                    <a:lnTo>
                      <a:pt x="5892" y="19494"/>
                    </a:lnTo>
                    <a:lnTo>
                      <a:pt x="6486" y="19747"/>
                    </a:lnTo>
                    <a:lnTo>
                      <a:pt x="7081" y="19916"/>
                    </a:lnTo>
                    <a:lnTo>
                      <a:pt x="17730" y="19916"/>
                    </a:lnTo>
                    <a:lnTo>
                      <a:pt x="17838" y="19747"/>
                    </a:lnTo>
                    <a:lnTo>
                      <a:pt x="18432" y="19747"/>
                    </a:lnTo>
                    <a:lnTo>
                      <a:pt x="18486" y="19494"/>
                    </a:lnTo>
                    <a:lnTo>
                      <a:pt x="18703" y="19494"/>
                    </a:lnTo>
                    <a:lnTo>
                      <a:pt x="18811" y="19072"/>
                    </a:lnTo>
                    <a:lnTo>
                      <a:pt x="18865" y="18819"/>
                    </a:lnTo>
                    <a:lnTo>
                      <a:pt x="19081" y="18819"/>
                    </a:lnTo>
                    <a:lnTo>
                      <a:pt x="19189" y="18565"/>
                    </a:lnTo>
                    <a:lnTo>
                      <a:pt x="19243" y="18397"/>
                    </a:lnTo>
                    <a:lnTo>
                      <a:pt x="19405" y="17975"/>
                    </a:lnTo>
                    <a:lnTo>
                      <a:pt x="19568" y="17468"/>
                    </a:lnTo>
                    <a:lnTo>
                      <a:pt x="19622" y="17046"/>
                    </a:lnTo>
                    <a:lnTo>
                      <a:pt x="19622" y="16793"/>
                    </a:lnTo>
                    <a:lnTo>
                      <a:pt x="19730" y="15443"/>
                    </a:lnTo>
                    <a:lnTo>
                      <a:pt x="19838" y="15443"/>
                    </a:lnTo>
                    <a:lnTo>
                      <a:pt x="19838" y="14008"/>
                    </a:lnTo>
                    <a:lnTo>
                      <a:pt x="19946" y="13840"/>
                    </a:lnTo>
                    <a:lnTo>
                      <a:pt x="19946" y="8692"/>
                    </a:lnTo>
                    <a:lnTo>
                      <a:pt x="19838" y="8354"/>
                    </a:lnTo>
                    <a:lnTo>
                      <a:pt x="19838" y="7932"/>
                    </a:lnTo>
                    <a:lnTo>
                      <a:pt x="19730" y="7764"/>
                    </a:lnTo>
                    <a:lnTo>
                      <a:pt x="19730" y="7426"/>
                    </a:lnTo>
                    <a:lnTo>
                      <a:pt x="19622" y="7257"/>
                    </a:lnTo>
                    <a:lnTo>
                      <a:pt x="19622" y="7004"/>
                    </a:lnTo>
                    <a:lnTo>
                      <a:pt x="19459" y="6498"/>
                    </a:lnTo>
                    <a:lnTo>
                      <a:pt x="19459" y="6414"/>
                    </a:lnTo>
                    <a:lnTo>
                      <a:pt x="19405" y="6076"/>
                    </a:lnTo>
                    <a:lnTo>
                      <a:pt x="19243" y="6076"/>
                    </a:lnTo>
                    <a:lnTo>
                      <a:pt x="19243" y="5907"/>
                    </a:lnTo>
                    <a:lnTo>
                      <a:pt x="19189" y="5654"/>
                    </a:lnTo>
                    <a:lnTo>
                      <a:pt x="19081" y="5485"/>
                    </a:lnTo>
                    <a:lnTo>
                      <a:pt x="18973" y="5148"/>
                    </a:lnTo>
                    <a:lnTo>
                      <a:pt x="18811" y="4979"/>
                    </a:lnTo>
                    <a:lnTo>
                      <a:pt x="18486" y="4219"/>
                    </a:lnTo>
                    <a:lnTo>
                      <a:pt x="18324" y="4051"/>
                    </a:lnTo>
                    <a:lnTo>
                      <a:pt x="18324" y="3797"/>
                    </a:lnTo>
                    <a:lnTo>
                      <a:pt x="18216" y="3797"/>
                    </a:lnTo>
                    <a:lnTo>
                      <a:pt x="18108" y="3629"/>
                    </a:lnTo>
                    <a:lnTo>
                      <a:pt x="18000" y="3629"/>
                    </a:lnTo>
                    <a:lnTo>
                      <a:pt x="17946" y="3376"/>
                    </a:lnTo>
                    <a:lnTo>
                      <a:pt x="17351" y="3376"/>
                    </a:lnTo>
                    <a:lnTo>
                      <a:pt x="17243" y="3207"/>
                    </a:lnTo>
                    <a:lnTo>
                      <a:pt x="16919" y="3207"/>
                    </a:lnTo>
                    <a:lnTo>
                      <a:pt x="16919" y="2954"/>
                    </a:lnTo>
                    <a:lnTo>
                      <a:pt x="16757" y="2954"/>
                    </a:lnTo>
                    <a:lnTo>
                      <a:pt x="16757" y="2785"/>
                    </a:lnTo>
                    <a:lnTo>
                      <a:pt x="16270" y="2785"/>
                    </a:lnTo>
                    <a:lnTo>
                      <a:pt x="16270" y="2447"/>
                    </a:lnTo>
                    <a:lnTo>
                      <a:pt x="15135" y="2447"/>
                    </a:lnTo>
                    <a:lnTo>
                      <a:pt x="15189" y="2785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6" name="Freeform 156"/>
              <p:cNvSpPr>
                <a:spLocks/>
              </p:cNvSpPr>
              <p:nvPr/>
            </p:nvSpPr>
            <p:spPr bwMode="auto">
              <a:xfrm>
                <a:off x="2980" y="1765"/>
                <a:ext cx="147" cy="174"/>
              </a:xfrm>
              <a:custGeom>
                <a:avLst/>
                <a:gdLst>
                  <a:gd name="T0" fmla="*/ 763 w 20000"/>
                  <a:gd name="T1" fmla="*/ 2299 h 20000"/>
                  <a:gd name="T2" fmla="*/ 490 w 20000"/>
                  <a:gd name="T3" fmla="*/ 2621 h 20000"/>
                  <a:gd name="T4" fmla="*/ 0 w 20000"/>
                  <a:gd name="T5" fmla="*/ 8644 h 20000"/>
                  <a:gd name="T6" fmla="*/ 0 w 20000"/>
                  <a:gd name="T7" fmla="*/ 14253 h 20000"/>
                  <a:gd name="T8" fmla="*/ 763 w 20000"/>
                  <a:gd name="T9" fmla="*/ 17195 h 20000"/>
                  <a:gd name="T10" fmla="*/ 1362 w 20000"/>
                  <a:gd name="T11" fmla="*/ 18115 h 20000"/>
                  <a:gd name="T12" fmla="*/ 1853 w 20000"/>
                  <a:gd name="T13" fmla="*/ 18667 h 20000"/>
                  <a:gd name="T14" fmla="*/ 2888 w 20000"/>
                  <a:gd name="T15" fmla="*/ 18989 h 20000"/>
                  <a:gd name="T16" fmla="*/ 3106 w 20000"/>
                  <a:gd name="T17" fmla="*/ 19264 h 20000"/>
                  <a:gd name="T18" fmla="*/ 3651 w 20000"/>
                  <a:gd name="T19" fmla="*/ 19586 h 20000"/>
                  <a:gd name="T20" fmla="*/ 6921 w 20000"/>
                  <a:gd name="T21" fmla="*/ 19954 h 20000"/>
                  <a:gd name="T22" fmla="*/ 10136 w 20000"/>
                  <a:gd name="T23" fmla="*/ 19816 h 20000"/>
                  <a:gd name="T24" fmla="*/ 13025 w 20000"/>
                  <a:gd name="T25" fmla="*/ 19264 h 20000"/>
                  <a:gd name="T26" fmla="*/ 14332 w 20000"/>
                  <a:gd name="T27" fmla="*/ 18115 h 20000"/>
                  <a:gd name="T28" fmla="*/ 15913 w 20000"/>
                  <a:gd name="T29" fmla="*/ 17195 h 20000"/>
                  <a:gd name="T30" fmla="*/ 17711 w 20000"/>
                  <a:gd name="T31" fmla="*/ 17195 h 20000"/>
                  <a:gd name="T32" fmla="*/ 17929 w 20000"/>
                  <a:gd name="T33" fmla="*/ 16920 h 20000"/>
                  <a:gd name="T34" fmla="*/ 18202 w 20000"/>
                  <a:gd name="T35" fmla="*/ 16322 h 20000"/>
                  <a:gd name="T36" fmla="*/ 18474 w 20000"/>
                  <a:gd name="T37" fmla="*/ 15724 h 20000"/>
                  <a:gd name="T38" fmla="*/ 18965 w 20000"/>
                  <a:gd name="T39" fmla="*/ 14805 h 20000"/>
                  <a:gd name="T40" fmla="*/ 19946 w 20000"/>
                  <a:gd name="T41" fmla="*/ 11448 h 20000"/>
                  <a:gd name="T42" fmla="*/ 19946 w 20000"/>
                  <a:gd name="T43" fmla="*/ 8644 h 20000"/>
                  <a:gd name="T44" fmla="*/ 18747 w 20000"/>
                  <a:gd name="T45" fmla="*/ 4920 h 20000"/>
                  <a:gd name="T46" fmla="*/ 18474 w 20000"/>
                  <a:gd name="T47" fmla="*/ 4368 h 20000"/>
                  <a:gd name="T48" fmla="*/ 18202 w 20000"/>
                  <a:gd name="T49" fmla="*/ 3770 h 20000"/>
                  <a:gd name="T50" fmla="*/ 17929 w 20000"/>
                  <a:gd name="T51" fmla="*/ 3494 h 20000"/>
                  <a:gd name="T52" fmla="*/ 16948 w 20000"/>
                  <a:gd name="T53" fmla="*/ 3172 h 20000"/>
                  <a:gd name="T54" fmla="*/ 15913 w 20000"/>
                  <a:gd name="T55" fmla="*/ 2897 h 20000"/>
                  <a:gd name="T56" fmla="*/ 12480 w 20000"/>
                  <a:gd name="T57" fmla="*/ 3034 h 20000"/>
                  <a:gd name="T58" fmla="*/ 11172 w 20000"/>
                  <a:gd name="T59" fmla="*/ 2621 h 20000"/>
                  <a:gd name="T60" fmla="*/ 10409 w 20000"/>
                  <a:gd name="T61" fmla="*/ 2069 h 20000"/>
                  <a:gd name="T62" fmla="*/ 9646 w 20000"/>
                  <a:gd name="T63" fmla="*/ 1471 h 20000"/>
                  <a:gd name="T64" fmla="*/ 9046 w 20000"/>
                  <a:gd name="T65" fmla="*/ 874 h 20000"/>
                  <a:gd name="T66" fmla="*/ 8883 w 20000"/>
                  <a:gd name="T67" fmla="*/ 598 h 20000"/>
                  <a:gd name="T68" fmla="*/ 7302 w 20000"/>
                  <a:gd name="T69" fmla="*/ 276 h 20000"/>
                  <a:gd name="T70" fmla="*/ 3924 w 20000"/>
                  <a:gd name="T71" fmla="*/ 598 h 20000"/>
                  <a:gd name="T72" fmla="*/ 1526 w 20000"/>
                  <a:gd name="T73" fmla="*/ 119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35" y="2069"/>
                    </a:moveTo>
                    <a:lnTo>
                      <a:pt x="763" y="2299"/>
                    </a:lnTo>
                    <a:lnTo>
                      <a:pt x="763" y="2897"/>
                    </a:lnTo>
                    <a:lnTo>
                      <a:pt x="490" y="2621"/>
                    </a:lnTo>
                    <a:lnTo>
                      <a:pt x="327" y="5655"/>
                    </a:lnTo>
                    <a:lnTo>
                      <a:pt x="0" y="8644"/>
                    </a:lnTo>
                    <a:lnTo>
                      <a:pt x="0" y="11448"/>
                    </a:lnTo>
                    <a:lnTo>
                      <a:pt x="0" y="14253"/>
                    </a:lnTo>
                    <a:lnTo>
                      <a:pt x="763" y="17195"/>
                    </a:lnTo>
                    <a:lnTo>
                      <a:pt x="1035" y="17793"/>
                    </a:lnTo>
                    <a:lnTo>
                      <a:pt x="1362" y="18115"/>
                    </a:lnTo>
                    <a:lnTo>
                      <a:pt x="1362" y="18667"/>
                    </a:lnTo>
                    <a:lnTo>
                      <a:pt x="1853" y="18667"/>
                    </a:lnTo>
                    <a:lnTo>
                      <a:pt x="2125" y="18989"/>
                    </a:lnTo>
                    <a:lnTo>
                      <a:pt x="2888" y="18989"/>
                    </a:lnTo>
                    <a:lnTo>
                      <a:pt x="2888" y="19264"/>
                    </a:lnTo>
                    <a:lnTo>
                      <a:pt x="3106" y="19264"/>
                    </a:lnTo>
                    <a:lnTo>
                      <a:pt x="3379" y="19586"/>
                    </a:lnTo>
                    <a:lnTo>
                      <a:pt x="3651" y="19586"/>
                    </a:lnTo>
                    <a:lnTo>
                      <a:pt x="4959" y="19816"/>
                    </a:lnTo>
                    <a:lnTo>
                      <a:pt x="6921" y="19954"/>
                    </a:lnTo>
                    <a:lnTo>
                      <a:pt x="7466" y="19816"/>
                    </a:lnTo>
                    <a:lnTo>
                      <a:pt x="10136" y="19816"/>
                    </a:lnTo>
                    <a:lnTo>
                      <a:pt x="11444" y="19816"/>
                    </a:lnTo>
                    <a:lnTo>
                      <a:pt x="13025" y="19264"/>
                    </a:lnTo>
                    <a:lnTo>
                      <a:pt x="13460" y="18989"/>
                    </a:lnTo>
                    <a:lnTo>
                      <a:pt x="14332" y="18115"/>
                    </a:lnTo>
                    <a:lnTo>
                      <a:pt x="15913" y="17517"/>
                    </a:lnTo>
                    <a:lnTo>
                      <a:pt x="15913" y="17195"/>
                    </a:lnTo>
                    <a:lnTo>
                      <a:pt x="16185" y="16920"/>
                    </a:lnTo>
                    <a:lnTo>
                      <a:pt x="17711" y="17195"/>
                    </a:lnTo>
                    <a:lnTo>
                      <a:pt x="17929" y="17195"/>
                    </a:lnTo>
                    <a:lnTo>
                      <a:pt x="17929" y="16920"/>
                    </a:lnTo>
                    <a:lnTo>
                      <a:pt x="18202" y="16598"/>
                    </a:lnTo>
                    <a:lnTo>
                      <a:pt x="18202" y="16322"/>
                    </a:lnTo>
                    <a:lnTo>
                      <a:pt x="18474" y="16322"/>
                    </a:lnTo>
                    <a:lnTo>
                      <a:pt x="18474" y="15724"/>
                    </a:lnTo>
                    <a:lnTo>
                      <a:pt x="18965" y="15724"/>
                    </a:lnTo>
                    <a:lnTo>
                      <a:pt x="18965" y="14805"/>
                    </a:lnTo>
                    <a:lnTo>
                      <a:pt x="19237" y="14299"/>
                    </a:lnTo>
                    <a:lnTo>
                      <a:pt x="19946" y="11448"/>
                    </a:lnTo>
                    <a:lnTo>
                      <a:pt x="19946" y="8644"/>
                    </a:lnTo>
                    <a:lnTo>
                      <a:pt x="18965" y="5517"/>
                    </a:lnTo>
                    <a:lnTo>
                      <a:pt x="18747" y="4920"/>
                    </a:lnTo>
                    <a:lnTo>
                      <a:pt x="18747" y="4644"/>
                    </a:lnTo>
                    <a:lnTo>
                      <a:pt x="18474" y="4368"/>
                    </a:lnTo>
                    <a:lnTo>
                      <a:pt x="18202" y="4368"/>
                    </a:lnTo>
                    <a:lnTo>
                      <a:pt x="18202" y="3770"/>
                    </a:lnTo>
                    <a:lnTo>
                      <a:pt x="17929" y="3770"/>
                    </a:lnTo>
                    <a:lnTo>
                      <a:pt x="17929" y="3494"/>
                    </a:lnTo>
                    <a:lnTo>
                      <a:pt x="17439" y="3494"/>
                    </a:lnTo>
                    <a:lnTo>
                      <a:pt x="16948" y="3172"/>
                    </a:lnTo>
                    <a:lnTo>
                      <a:pt x="16185" y="3172"/>
                    </a:lnTo>
                    <a:lnTo>
                      <a:pt x="15913" y="2897"/>
                    </a:lnTo>
                    <a:lnTo>
                      <a:pt x="14932" y="3034"/>
                    </a:lnTo>
                    <a:lnTo>
                      <a:pt x="12480" y="3034"/>
                    </a:lnTo>
                    <a:lnTo>
                      <a:pt x="11935" y="2621"/>
                    </a:lnTo>
                    <a:lnTo>
                      <a:pt x="11172" y="2621"/>
                    </a:lnTo>
                    <a:lnTo>
                      <a:pt x="10954" y="2299"/>
                    </a:lnTo>
                    <a:lnTo>
                      <a:pt x="10409" y="2069"/>
                    </a:lnTo>
                    <a:lnTo>
                      <a:pt x="10136" y="1471"/>
                    </a:lnTo>
                    <a:lnTo>
                      <a:pt x="9646" y="1471"/>
                    </a:lnTo>
                    <a:lnTo>
                      <a:pt x="9319" y="874"/>
                    </a:lnTo>
                    <a:lnTo>
                      <a:pt x="9046" y="874"/>
                    </a:lnTo>
                    <a:lnTo>
                      <a:pt x="9046" y="598"/>
                    </a:lnTo>
                    <a:lnTo>
                      <a:pt x="8883" y="598"/>
                    </a:lnTo>
                    <a:lnTo>
                      <a:pt x="8283" y="276"/>
                    </a:lnTo>
                    <a:lnTo>
                      <a:pt x="7302" y="276"/>
                    </a:lnTo>
                    <a:lnTo>
                      <a:pt x="7030" y="0"/>
                    </a:lnTo>
                    <a:lnTo>
                      <a:pt x="3924" y="598"/>
                    </a:lnTo>
                    <a:lnTo>
                      <a:pt x="1526" y="1195"/>
                    </a:lnTo>
                    <a:lnTo>
                      <a:pt x="1035" y="2069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7" name="Freeform 157"/>
              <p:cNvSpPr>
                <a:spLocks/>
              </p:cNvSpPr>
              <p:nvPr/>
            </p:nvSpPr>
            <p:spPr bwMode="auto">
              <a:xfrm>
                <a:off x="2949" y="1593"/>
                <a:ext cx="116" cy="138"/>
              </a:xfrm>
              <a:custGeom>
                <a:avLst/>
                <a:gdLst>
                  <a:gd name="T0" fmla="*/ 19172 w 20000"/>
                  <a:gd name="T1" fmla="*/ 17616 h 20000"/>
                  <a:gd name="T2" fmla="*/ 19517 w 20000"/>
                  <a:gd name="T3" fmla="*/ 17384 h 20000"/>
                  <a:gd name="T4" fmla="*/ 19931 w 20000"/>
                  <a:gd name="T5" fmla="*/ 11395 h 20000"/>
                  <a:gd name="T6" fmla="*/ 19931 w 20000"/>
                  <a:gd name="T7" fmla="*/ 5756 h 20000"/>
                  <a:gd name="T8" fmla="*/ 19172 w 20000"/>
                  <a:gd name="T9" fmla="*/ 2733 h 20000"/>
                  <a:gd name="T10" fmla="*/ 18690 w 20000"/>
                  <a:gd name="T11" fmla="*/ 1860 h 20000"/>
                  <a:gd name="T12" fmla="*/ 18138 w 20000"/>
                  <a:gd name="T13" fmla="*/ 1279 h 20000"/>
                  <a:gd name="T14" fmla="*/ 17034 w 20000"/>
                  <a:gd name="T15" fmla="*/ 1047 h 20000"/>
                  <a:gd name="T16" fmla="*/ 16828 w 20000"/>
                  <a:gd name="T17" fmla="*/ 698 h 20000"/>
                  <a:gd name="T18" fmla="*/ 16345 w 20000"/>
                  <a:gd name="T19" fmla="*/ 407 h 20000"/>
                  <a:gd name="T20" fmla="*/ 13034 w 20000"/>
                  <a:gd name="T21" fmla="*/ 0 h 20000"/>
                  <a:gd name="T22" fmla="*/ 9862 w 20000"/>
                  <a:gd name="T23" fmla="*/ 174 h 20000"/>
                  <a:gd name="T24" fmla="*/ 6966 w 20000"/>
                  <a:gd name="T25" fmla="*/ 698 h 20000"/>
                  <a:gd name="T26" fmla="*/ 5655 w 20000"/>
                  <a:gd name="T27" fmla="*/ 1860 h 20000"/>
                  <a:gd name="T28" fmla="*/ 4069 w 20000"/>
                  <a:gd name="T29" fmla="*/ 2733 h 20000"/>
                  <a:gd name="T30" fmla="*/ 2276 w 20000"/>
                  <a:gd name="T31" fmla="*/ 2733 h 20000"/>
                  <a:gd name="T32" fmla="*/ 2000 w 20000"/>
                  <a:gd name="T33" fmla="*/ 3023 h 20000"/>
                  <a:gd name="T34" fmla="*/ 1793 w 20000"/>
                  <a:gd name="T35" fmla="*/ 3605 h 20000"/>
                  <a:gd name="T36" fmla="*/ 1448 w 20000"/>
                  <a:gd name="T37" fmla="*/ 4186 h 20000"/>
                  <a:gd name="T38" fmla="*/ 966 w 20000"/>
                  <a:gd name="T39" fmla="*/ 5116 h 20000"/>
                  <a:gd name="T40" fmla="*/ 0 w 20000"/>
                  <a:gd name="T41" fmla="*/ 8547 h 20000"/>
                  <a:gd name="T42" fmla="*/ 0 w 20000"/>
                  <a:gd name="T43" fmla="*/ 11395 h 20000"/>
                  <a:gd name="T44" fmla="*/ 1310 w 20000"/>
                  <a:gd name="T45" fmla="*/ 15058 h 20000"/>
                  <a:gd name="T46" fmla="*/ 1448 w 20000"/>
                  <a:gd name="T47" fmla="*/ 15640 h 20000"/>
                  <a:gd name="T48" fmla="*/ 1793 w 20000"/>
                  <a:gd name="T49" fmla="*/ 16163 h 20000"/>
                  <a:gd name="T50" fmla="*/ 2000 w 20000"/>
                  <a:gd name="T51" fmla="*/ 16512 h 20000"/>
                  <a:gd name="T52" fmla="*/ 3034 w 20000"/>
                  <a:gd name="T53" fmla="*/ 16744 h 20000"/>
                  <a:gd name="T54" fmla="*/ 4069 w 20000"/>
                  <a:gd name="T55" fmla="*/ 17035 h 20000"/>
                  <a:gd name="T56" fmla="*/ 7448 w 20000"/>
                  <a:gd name="T57" fmla="*/ 16977 h 20000"/>
                  <a:gd name="T58" fmla="*/ 8759 w 20000"/>
                  <a:gd name="T59" fmla="*/ 17384 h 20000"/>
                  <a:gd name="T60" fmla="*/ 9586 w 20000"/>
                  <a:gd name="T61" fmla="*/ 17965 h 20000"/>
                  <a:gd name="T62" fmla="*/ 10276 w 20000"/>
                  <a:gd name="T63" fmla="*/ 18488 h 20000"/>
                  <a:gd name="T64" fmla="*/ 10897 w 20000"/>
                  <a:gd name="T65" fmla="*/ 19070 h 20000"/>
                  <a:gd name="T66" fmla="*/ 11103 w 20000"/>
                  <a:gd name="T67" fmla="*/ 19360 h 20000"/>
                  <a:gd name="T68" fmla="*/ 12621 w 20000"/>
                  <a:gd name="T69" fmla="*/ 19651 h 20000"/>
                  <a:gd name="T70" fmla="*/ 16069 w 20000"/>
                  <a:gd name="T71" fmla="*/ 19360 h 20000"/>
                  <a:gd name="T72" fmla="*/ 18414 w 20000"/>
                  <a:gd name="T73" fmla="*/ 188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8897" y="17965"/>
                    </a:moveTo>
                    <a:lnTo>
                      <a:pt x="19172" y="17616"/>
                    </a:lnTo>
                    <a:lnTo>
                      <a:pt x="19172" y="17035"/>
                    </a:lnTo>
                    <a:lnTo>
                      <a:pt x="19517" y="17384"/>
                    </a:lnTo>
                    <a:lnTo>
                      <a:pt x="19655" y="14302"/>
                    </a:lnTo>
                    <a:lnTo>
                      <a:pt x="19931" y="11395"/>
                    </a:lnTo>
                    <a:lnTo>
                      <a:pt x="19931" y="8547"/>
                    </a:lnTo>
                    <a:lnTo>
                      <a:pt x="19931" y="5756"/>
                    </a:lnTo>
                    <a:lnTo>
                      <a:pt x="19172" y="2733"/>
                    </a:lnTo>
                    <a:lnTo>
                      <a:pt x="18897" y="2151"/>
                    </a:lnTo>
                    <a:lnTo>
                      <a:pt x="18690" y="1860"/>
                    </a:lnTo>
                    <a:lnTo>
                      <a:pt x="18690" y="1279"/>
                    </a:lnTo>
                    <a:lnTo>
                      <a:pt x="18138" y="1279"/>
                    </a:lnTo>
                    <a:lnTo>
                      <a:pt x="17862" y="1047"/>
                    </a:lnTo>
                    <a:lnTo>
                      <a:pt x="17034" y="1047"/>
                    </a:lnTo>
                    <a:lnTo>
                      <a:pt x="17034" y="698"/>
                    </a:lnTo>
                    <a:lnTo>
                      <a:pt x="16828" y="698"/>
                    </a:lnTo>
                    <a:lnTo>
                      <a:pt x="16552" y="407"/>
                    </a:lnTo>
                    <a:lnTo>
                      <a:pt x="16345" y="407"/>
                    </a:lnTo>
                    <a:lnTo>
                      <a:pt x="14966" y="174"/>
                    </a:lnTo>
                    <a:lnTo>
                      <a:pt x="13034" y="0"/>
                    </a:lnTo>
                    <a:lnTo>
                      <a:pt x="12483" y="174"/>
                    </a:lnTo>
                    <a:lnTo>
                      <a:pt x="9862" y="174"/>
                    </a:lnTo>
                    <a:lnTo>
                      <a:pt x="8483" y="174"/>
                    </a:lnTo>
                    <a:lnTo>
                      <a:pt x="6966" y="698"/>
                    </a:lnTo>
                    <a:lnTo>
                      <a:pt x="6483" y="1047"/>
                    </a:lnTo>
                    <a:lnTo>
                      <a:pt x="5655" y="1860"/>
                    </a:lnTo>
                    <a:lnTo>
                      <a:pt x="4069" y="2442"/>
                    </a:lnTo>
                    <a:lnTo>
                      <a:pt x="4069" y="2733"/>
                    </a:lnTo>
                    <a:lnTo>
                      <a:pt x="3862" y="3023"/>
                    </a:lnTo>
                    <a:lnTo>
                      <a:pt x="2276" y="2733"/>
                    </a:lnTo>
                    <a:lnTo>
                      <a:pt x="2000" y="2733"/>
                    </a:lnTo>
                    <a:lnTo>
                      <a:pt x="2000" y="3023"/>
                    </a:lnTo>
                    <a:lnTo>
                      <a:pt x="1793" y="3314"/>
                    </a:lnTo>
                    <a:lnTo>
                      <a:pt x="1793" y="3605"/>
                    </a:lnTo>
                    <a:lnTo>
                      <a:pt x="1448" y="3605"/>
                    </a:lnTo>
                    <a:lnTo>
                      <a:pt x="1448" y="4186"/>
                    </a:lnTo>
                    <a:lnTo>
                      <a:pt x="966" y="4186"/>
                    </a:lnTo>
                    <a:lnTo>
                      <a:pt x="966" y="5116"/>
                    </a:lnTo>
                    <a:lnTo>
                      <a:pt x="690" y="5698"/>
                    </a:lnTo>
                    <a:lnTo>
                      <a:pt x="0" y="8547"/>
                    </a:lnTo>
                    <a:lnTo>
                      <a:pt x="0" y="11395"/>
                    </a:lnTo>
                    <a:lnTo>
                      <a:pt x="966" y="14419"/>
                    </a:lnTo>
                    <a:lnTo>
                      <a:pt x="1310" y="15058"/>
                    </a:lnTo>
                    <a:lnTo>
                      <a:pt x="1310" y="15291"/>
                    </a:lnTo>
                    <a:lnTo>
                      <a:pt x="1448" y="15640"/>
                    </a:lnTo>
                    <a:lnTo>
                      <a:pt x="1793" y="15640"/>
                    </a:lnTo>
                    <a:lnTo>
                      <a:pt x="1793" y="16163"/>
                    </a:lnTo>
                    <a:lnTo>
                      <a:pt x="2000" y="16163"/>
                    </a:lnTo>
                    <a:lnTo>
                      <a:pt x="2000" y="16512"/>
                    </a:lnTo>
                    <a:lnTo>
                      <a:pt x="2552" y="16512"/>
                    </a:lnTo>
                    <a:lnTo>
                      <a:pt x="3034" y="16744"/>
                    </a:lnTo>
                    <a:lnTo>
                      <a:pt x="3862" y="16744"/>
                    </a:lnTo>
                    <a:lnTo>
                      <a:pt x="4069" y="17035"/>
                    </a:lnTo>
                    <a:lnTo>
                      <a:pt x="4966" y="16977"/>
                    </a:lnTo>
                    <a:lnTo>
                      <a:pt x="7448" y="16977"/>
                    </a:lnTo>
                    <a:lnTo>
                      <a:pt x="8069" y="17384"/>
                    </a:lnTo>
                    <a:lnTo>
                      <a:pt x="8759" y="17384"/>
                    </a:lnTo>
                    <a:lnTo>
                      <a:pt x="9103" y="17616"/>
                    </a:lnTo>
                    <a:lnTo>
                      <a:pt x="9586" y="17965"/>
                    </a:lnTo>
                    <a:lnTo>
                      <a:pt x="9862" y="18488"/>
                    </a:lnTo>
                    <a:lnTo>
                      <a:pt x="10276" y="18488"/>
                    </a:lnTo>
                    <a:lnTo>
                      <a:pt x="10621" y="19070"/>
                    </a:lnTo>
                    <a:lnTo>
                      <a:pt x="10897" y="19070"/>
                    </a:lnTo>
                    <a:lnTo>
                      <a:pt x="10897" y="19360"/>
                    </a:lnTo>
                    <a:lnTo>
                      <a:pt x="11103" y="19360"/>
                    </a:lnTo>
                    <a:lnTo>
                      <a:pt x="11655" y="19651"/>
                    </a:lnTo>
                    <a:lnTo>
                      <a:pt x="12621" y="19651"/>
                    </a:lnTo>
                    <a:lnTo>
                      <a:pt x="12897" y="19942"/>
                    </a:lnTo>
                    <a:lnTo>
                      <a:pt x="16069" y="19360"/>
                    </a:lnTo>
                    <a:lnTo>
                      <a:pt x="18414" y="18837"/>
                    </a:lnTo>
                    <a:lnTo>
                      <a:pt x="18897" y="17965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8" name="Freeform 158"/>
              <p:cNvSpPr>
                <a:spLocks/>
              </p:cNvSpPr>
              <p:nvPr/>
            </p:nvSpPr>
            <p:spPr bwMode="auto">
              <a:xfrm>
                <a:off x="2917" y="1692"/>
                <a:ext cx="77" cy="99"/>
              </a:xfrm>
              <a:custGeom>
                <a:avLst/>
                <a:gdLst>
                  <a:gd name="T0" fmla="*/ 17579 w 20000"/>
                  <a:gd name="T1" fmla="*/ 3482 h 20000"/>
                  <a:gd name="T2" fmla="*/ 19895 w 20000"/>
                  <a:gd name="T3" fmla="*/ 2753 h 20000"/>
                  <a:gd name="T4" fmla="*/ 19895 w 20000"/>
                  <a:gd name="T5" fmla="*/ 16518 h 20000"/>
                  <a:gd name="T6" fmla="*/ 18842 w 20000"/>
                  <a:gd name="T7" fmla="*/ 17409 h 20000"/>
                  <a:gd name="T8" fmla="*/ 19158 w 20000"/>
                  <a:gd name="T9" fmla="*/ 17652 h 20000"/>
                  <a:gd name="T10" fmla="*/ 19158 w 20000"/>
                  <a:gd name="T11" fmla="*/ 17895 h 20000"/>
                  <a:gd name="T12" fmla="*/ 18842 w 20000"/>
                  <a:gd name="T13" fmla="*/ 17895 h 20000"/>
                  <a:gd name="T14" fmla="*/ 18526 w 20000"/>
                  <a:gd name="T15" fmla="*/ 18381 h 20000"/>
                  <a:gd name="T16" fmla="*/ 18211 w 20000"/>
                  <a:gd name="T17" fmla="*/ 18381 h 20000"/>
                  <a:gd name="T18" fmla="*/ 17895 w 20000"/>
                  <a:gd name="T19" fmla="*/ 18543 h 20000"/>
                  <a:gd name="T20" fmla="*/ 15368 w 20000"/>
                  <a:gd name="T21" fmla="*/ 18543 h 20000"/>
                  <a:gd name="T22" fmla="*/ 15053 w 20000"/>
                  <a:gd name="T23" fmla="*/ 18866 h 20000"/>
                  <a:gd name="T24" fmla="*/ 10105 w 20000"/>
                  <a:gd name="T25" fmla="*/ 18866 h 20000"/>
                  <a:gd name="T26" fmla="*/ 9789 w 20000"/>
                  <a:gd name="T27" fmla="*/ 19271 h 20000"/>
                  <a:gd name="T28" fmla="*/ 9263 w 20000"/>
                  <a:gd name="T29" fmla="*/ 19271 h 20000"/>
                  <a:gd name="T30" fmla="*/ 8947 w 20000"/>
                  <a:gd name="T31" fmla="*/ 19433 h 20000"/>
                  <a:gd name="T32" fmla="*/ 8737 w 20000"/>
                  <a:gd name="T33" fmla="*/ 19433 h 20000"/>
                  <a:gd name="T34" fmla="*/ 8316 w 20000"/>
                  <a:gd name="T35" fmla="*/ 19757 h 20000"/>
                  <a:gd name="T36" fmla="*/ 6421 w 20000"/>
                  <a:gd name="T37" fmla="*/ 19757 h 20000"/>
                  <a:gd name="T38" fmla="*/ 5789 w 20000"/>
                  <a:gd name="T39" fmla="*/ 19919 h 20000"/>
                  <a:gd name="T40" fmla="*/ 3474 w 20000"/>
                  <a:gd name="T41" fmla="*/ 19919 h 20000"/>
                  <a:gd name="T42" fmla="*/ 3158 w 20000"/>
                  <a:gd name="T43" fmla="*/ 19757 h 20000"/>
                  <a:gd name="T44" fmla="*/ 2842 w 20000"/>
                  <a:gd name="T45" fmla="*/ 19433 h 20000"/>
                  <a:gd name="T46" fmla="*/ 2842 w 20000"/>
                  <a:gd name="T47" fmla="*/ 18381 h 20000"/>
                  <a:gd name="T48" fmla="*/ 1158 w 20000"/>
                  <a:gd name="T49" fmla="*/ 17895 h 20000"/>
                  <a:gd name="T50" fmla="*/ 1158 w 20000"/>
                  <a:gd name="T51" fmla="*/ 17409 h 20000"/>
                  <a:gd name="T52" fmla="*/ 842 w 20000"/>
                  <a:gd name="T53" fmla="*/ 16923 h 20000"/>
                  <a:gd name="T54" fmla="*/ 842 w 20000"/>
                  <a:gd name="T55" fmla="*/ 16032 h 20000"/>
                  <a:gd name="T56" fmla="*/ 526 w 20000"/>
                  <a:gd name="T57" fmla="*/ 15547 h 20000"/>
                  <a:gd name="T58" fmla="*/ 211 w 20000"/>
                  <a:gd name="T59" fmla="*/ 15061 h 20000"/>
                  <a:gd name="T60" fmla="*/ 211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211 w 20000"/>
                  <a:gd name="T67" fmla="*/ 3239 h 20000"/>
                  <a:gd name="T68" fmla="*/ 211 w 20000"/>
                  <a:gd name="T69" fmla="*/ 1862 h 20000"/>
                  <a:gd name="T70" fmla="*/ 2000 w 20000"/>
                  <a:gd name="T71" fmla="*/ 1862 h 20000"/>
                  <a:gd name="T72" fmla="*/ 2000 w 20000"/>
                  <a:gd name="T73" fmla="*/ 0 h 20000"/>
                  <a:gd name="T74" fmla="*/ 8316 w 20000"/>
                  <a:gd name="T75" fmla="*/ 0 h 20000"/>
                  <a:gd name="T76" fmla="*/ 10737 w 20000"/>
                  <a:gd name="T77" fmla="*/ 243 h 20000"/>
                  <a:gd name="T78" fmla="*/ 11263 w 20000"/>
                  <a:gd name="T79" fmla="*/ 243 h 20000"/>
                  <a:gd name="T80" fmla="*/ 11895 w 20000"/>
                  <a:gd name="T81" fmla="*/ 486 h 20000"/>
                  <a:gd name="T82" fmla="*/ 12947 w 20000"/>
                  <a:gd name="T83" fmla="*/ 486 h 20000"/>
                  <a:gd name="T84" fmla="*/ 13263 w 20000"/>
                  <a:gd name="T85" fmla="*/ 648 h 20000"/>
                  <a:gd name="T86" fmla="*/ 13895 w 20000"/>
                  <a:gd name="T87" fmla="*/ 972 h 20000"/>
                  <a:gd name="T88" fmla="*/ 14421 w 20000"/>
                  <a:gd name="T89" fmla="*/ 972 h 20000"/>
                  <a:gd name="T90" fmla="*/ 14737 w 20000"/>
                  <a:gd name="T91" fmla="*/ 1377 h 20000"/>
                  <a:gd name="T92" fmla="*/ 15895 w 20000"/>
                  <a:gd name="T93" fmla="*/ 1377 h 20000"/>
                  <a:gd name="T94" fmla="*/ 16211 w 20000"/>
                  <a:gd name="T95" fmla="*/ 1619 h 20000"/>
                  <a:gd name="T96" fmla="*/ 16421 w 20000"/>
                  <a:gd name="T97" fmla="*/ 1619 h 20000"/>
                  <a:gd name="T98" fmla="*/ 16421 w 20000"/>
                  <a:gd name="T99" fmla="*/ 2105 h 20000"/>
                  <a:gd name="T100" fmla="*/ 16737 w 20000"/>
                  <a:gd name="T101" fmla="*/ 2348 h 20000"/>
                  <a:gd name="T102" fmla="*/ 17895 w 20000"/>
                  <a:gd name="T103" fmla="*/ 2348 h 20000"/>
                  <a:gd name="T104" fmla="*/ 17895 w 20000"/>
                  <a:gd name="T105" fmla="*/ 2591 h 20000"/>
                  <a:gd name="T106" fmla="*/ 18211 w 20000"/>
                  <a:gd name="T107" fmla="*/ 2591 h 20000"/>
                  <a:gd name="T108" fmla="*/ 18211 w 20000"/>
                  <a:gd name="T109" fmla="*/ 2753 h 20000"/>
                  <a:gd name="T110" fmla="*/ 19158 w 20000"/>
                  <a:gd name="T111" fmla="*/ 2753 h 20000"/>
                  <a:gd name="T112" fmla="*/ 17579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3482"/>
                    </a:moveTo>
                    <a:lnTo>
                      <a:pt x="19895" y="2753"/>
                    </a:lnTo>
                    <a:lnTo>
                      <a:pt x="19895" y="16518"/>
                    </a:lnTo>
                    <a:lnTo>
                      <a:pt x="18842" y="17409"/>
                    </a:lnTo>
                    <a:lnTo>
                      <a:pt x="19158" y="17652"/>
                    </a:lnTo>
                    <a:lnTo>
                      <a:pt x="19158" y="17895"/>
                    </a:lnTo>
                    <a:lnTo>
                      <a:pt x="18842" y="17895"/>
                    </a:lnTo>
                    <a:lnTo>
                      <a:pt x="18526" y="18381"/>
                    </a:lnTo>
                    <a:lnTo>
                      <a:pt x="18211" y="18381"/>
                    </a:lnTo>
                    <a:lnTo>
                      <a:pt x="17895" y="18543"/>
                    </a:lnTo>
                    <a:lnTo>
                      <a:pt x="15368" y="18543"/>
                    </a:lnTo>
                    <a:lnTo>
                      <a:pt x="15053" y="18866"/>
                    </a:lnTo>
                    <a:lnTo>
                      <a:pt x="10105" y="18866"/>
                    </a:lnTo>
                    <a:lnTo>
                      <a:pt x="9789" y="19271"/>
                    </a:lnTo>
                    <a:lnTo>
                      <a:pt x="9263" y="19271"/>
                    </a:lnTo>
                    <a:lnTo>
                      <a:pt x="8947" y="19433"/>
                    </a:lnTo>
                    <a:lnTo>
                      <a:pt x="8737" y="19433"/>
                    </a:lnTo>
                    <a:lnTo>
                      <a:pt x="8316" y="19757"/>
                    </a:lnTo>
                    <a:lnTo>
                      <a:pt x="6421" y="19757"/>
                    </a:lnTo>
                    <a:lnTo>
                      <a:pt x="5789" y="19919"/>
                    </a:lnTo>
                    <a:lnTo>
                      <a:pt x="3474" y="19919"/>
                    </a:lnTo>
                    <a:lnTo>
                      <a:pt x="3158" y="19757"/>
                    </a:lnTo>
                    <a:lnTo>
                      <a:pt x="2842" y="19433"/>
                    </a:lnTo>
                    <a:lnTo>
                      <a:pt x="2842" y="18381"/>
                    </a:lnTo>
                    <a:lnTo>
                      <a:pt x="1158" y="17895"/>
                    </a:lnTo>
                    <a:lnTo>
                      <a:pt x="1158" y="17409"/>
                    </a:lnTo>
                    <a:lnTo>
                      <a:pt x="842" y="16923"/>
                    </a:lnTo>
                    <a:lnTo>
                      <a:pt x="842" y="16032"/>
                    </a:lnTo>
                    <a:lnTo>
                      <a:pt x="526" y="15547"/>
                    </a:lnTo>
                    <a:lnTo>
                      <a:pt x="211" y="15061"/>
                    </a:lnTo>
                    <a:lnTo>
                      <a:pt x="211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211" y="3239"/>
                    </a:lnTo>
                    <a:lnTo>
                      <a:pt x="211" y="1862"/>
                    </a:lnTo>
                    <a:lnTo>
                      <a:pt x="2000" y="1862"/>
                    </a:lnTo>
                    <a:lnTo>
                      <a:pt x="2000" y="0"/>
                    </a:lnTo>
                    <a:lnTo>
                      <a:pt x="8316" y="0"/>
                    </a:lnTo>
                    <a:lnTo>
                      <a:pt x="10737" y="243"/>
                    </a:lnTo>
                    <a:lnTo>
                      <a:pt x="11263" y="243"/>
                    </a:lnTo>
                    <a:lnTo>
                      <a:pt x="11895" y="486"/>
                    </a:lnTo>
                    <a:lnTo>
                      <a:pt x="12947" y="486"/>
                    </a:lnTo>
                    <a:lnTo>
                      <a:pt x="13263" y="648"/>
                    </a:lnTo>
                    <a:lnTo>
                      <a:pt x="13895" y="972"/>
                    </a:lnTo>
                    <a:lnTo>
                      <a:pt x="14421" y="972"/>
                    </a:lnTo>
                    <a:lnTo>
                      <a:pt x="14737" y="1377"/>
                    </a:lnTo>
                    <a:lnTo>
                      <a:pt x="15895" y="1377"/>
                    </a:lnTo>
                    <a:lnTo>
                      <a:pt x="16211" y="1619"/>
                    </a:lnTo>
                    <a:lnTo>
                      <a:pt x="16421" y="1619"/>
                    </a:lnTo>
                    <a:lnTo>
                      <a:pt x="16421" y="2105"/>
                    </a:lnTo>
                    <a:lnTo>
                      <a:pt x="16737" y="2348"/>
                    </a:lnTo>
                    <a:lnTo>
                      <a:pt x="17895" y="2348"/>
                    </a:lnTo>
                    <a:lnTo>
                      <a:pt x="17895" y="2591"/>
                    </a:lnTo>
                    <a:lnTo>
                      <a:pt x="18211" y="2591"/>
                    </a:lnTo>
                    <a:lnTo>
                      <a:pt x="18211" y="2753"/>
                    </a:lnTo>
                    <a:lnTo>
                      <a:pt x="19158" y="2753"/>
                    </a:lnTo>
                    <a:lnTo>
                      <a:pt x="17579" y="3482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9" name="Freeform 159"/>
              <p:cNvSpPr>
                <a:spLocks/>
              </p:cNvSpPr>
              <p:nvPr/>
            </p:nvSpPr>
            <p:spPr bwMode="auto">
              <a:xfrm>
                <a:off x="2824" y="1765"/>
                <a:ext cx="152" cy="100"/>
              </a:xfrm>
              <a:custGeom>
                <a:avLst/>
                <a:gdLst>
                  <a:gd name="T0" fmla="*/ 13509 w 20000"/>
                  <a:gd name="T1" fmla="*/ 14320 h 20000"/>
                  <a:gd name="T2" fmla="*/ 13087 w 20000"/>
                  <a:gd name="T3" fmla="*/ 15600 h 20000"/>
                  <a:gd name="T4" fmla="*/ 12929 w 20000"/>
                  <a:gd name="T5" fmla="*/ 16080 h 20000"/>
                  <a:gd name="T6" fmla="*/ 12559 w 20000"/>
                  <a:gd name="T7" fmla="*/ 16320 h 20000"/>
                  <a:gd name="T8" fmla="*/ 12454 w 20000"/>
                  <a:gd name="T9" fmla="*/ 16800 h 20000"/>
                  <a:gd name="T10" fmla="*/ 12032 w 20000"/>
                  <a:gd name="T11" fmla="*/ 16960 h 20000"/>
                  <a:gd name="T12" fmla="*/ 11821 w 20000"/>
                  <a:gd name="T13" fmla="*/ 17520 h 20000"/>
                  <a:gd name="T14" fmla="*/ 11557 w 20000"/>
                  <a:gd name="T15" fmla="*/ 17760 h 20000"/>
                  <a:gd name="T16" fmla="*/ 11398 w 20000"/>
                  <a:gd name="T17" fmla="*/ 18480 h 20000"/>
                  <a:gd name="T18" fmla="*/ 10818 w 20000"/>
                  <a:gd name="T19" fmla="*/ 18720 h 20000"/>
                  <a:gd name="T20" fmla="*/ 9710 w 20000"/>
                  <a:gd name="T21" fmla="*/ 19200 h 20000"/>
                  <a:gd name="T22" fmla="*/ 7916 w 20000"/>
                  <a:gd name="T23" fmla="*/ 19920 h 20000"/>
                  <a:gd name="T24" fmla="*/ 4538 w 20000"/>
                  <a:gd name="T25" fmla="*/ 19680 h 20000"/>
                  <a:gd name="T26" fmla="*/ 3008 w 20000"/>
                  <a:gd name="T27" fmla="*/ 19680 h 20000"/>
                  <a:gd name="T28" fmla="*/ 2744 w 20000"/>
                  <a:gd name="T29" fmla="*/ 19200 h 20000"/>
                  <a:gd name="T30" fmla="*/ 2111 w 20000"/>
                  <a:gd name="T31" fmla="*/ 18720 h 20000"/>
                  <a:gd name="T32" fmla="*/ 1794 w 20000"/>
                  <a:gd name="T33" fmla="*/ 17760 h 20000"/>
                  <a:gd name="T34" fmla="*/ 1530 w 20000"/>
                  <a:gd name="T35" fmla="*/ 17280 h 20000"/>
                  <a:gd name="T36" fmla="*/ 1372 w 20000"/>
                  <a:gd name="T37" fmla="*/ 16800 h 20000"/>
                  <a:gd name="T38" fmla="*/ 1108 w 20000"/>
                  <a:gd name="T39" fmla="*/ 16320 h 20000"/>
                  <a:gd name="T40" fmla="*/ 792 w 20000"/>
                  <a:gd name="T41" fmla="*/ 15760 h 20000"/>
                  <a:gd name="T42" fmla="*/ 422 w 20000"/>
                  <a:gd name="T43" fmla="*/ 14800 h 20000"/>
                  <a:gd name="T44" fmla="*/ 317 w 20000"/>
                  <a:gd name="T45" fmla="*/ 12880 h 20000"/>
                  <a:gd name="T46" fmla="*/ 158 w 20000"/>
                  <a:gd name="T47" fmla="*/ 4400 h 20000"/>
                  <a:gd name="T48" fmla="*/ 317 w 20000"/>
                  <a:gd name="T49" fmla="*/ 3840 h 20000"/>
                  <a:gd name="T50" fmla="*/ 1214 w 20000"/>
                  <a:gd name="T51" fmla="*/ 3600 h 20000"/>
                  <a:gd name="T52" fmla="*/ 2427 w 20000"/>
                  <a:gd name="T53" fmla="*/ 3440 h 20000"/>
                  <a:gd name="T54" fmla="*/ 3008 w 20000"/>
                  <a:gd name="T55" fmla="*/ 2880 h 20000"/>
                  <a:gd name="T56" fmla="*/ 3483 w 20000"/>
                  <a:gd name="T57" fmla="*/ 2400 h 20000"/>
                  <a:gd name="T58" fmla="*/ 3799 w 20000"/>
                  <a:gd name="T59" fmla="*/ 1920 h 20000"/>
                  <a:gd name="T60" fmla="*/ 4274 w 20000"/>
                  <a:gd name="T61" fmla="*/ 1120 h 20000"/>
                  <a:gd name="T62" fmla="*/ 5066 w 20000"/>
                  <a:gd name="T63" fmla="*/ 960 h 20000"/>
                  <a:gd name="T64" fmla="*/ 5330 w 20000"/>
                  <a:gd name="T65" fmla="*/ 480 h 20000"/>
                  <a:gd name="T66" fmla="*/ 8496 w 20000"/>
                  <a:gd name="T67" fmla="*/ 240 h 20000"/>
                  <a:gd name="T68" fmla="*/ 16412 w 20000"/>
                  <a:gd name="T69" fmla="*/ 480 h 20000"/>
                  <a:gd name="T70" fmla="*/ 16728 w 20000"/>
                  <a:gd name="T71" fmla="*/ 960 h 20000"/>
                  <a:gd name="T72" fmla="*/ 16834 w 20000"/>
                  <a:gd name="T73" fmla="*/ 1920 h 20000"/>
                  <a:gd name="T74" fmla="*/ 17203 w 20000"/>
                  <a:gd name="T75" fmla="*/ 2160 h 20000"/>
                  <a:gd name="T76" fmla="*/ 17573 w 20000"/>
                  <a:gd name="T77" fmla="*/ 2880 h 20000"/>
                  <a:gd name="T78" fmla="*/ 18206 w 20000"/>
                  <a:gd name="T79" fmla="*/ 3600 h 20000"/>
                  <a:gd name="T80" fmla="*/ 18522 w 20000"/>
                  <a:gd name="T81" fmla="*/ 3840 h 20000"/>
                  <a:gd name="T82" fmla="*/ 19947 w 20000"/>
                  <a:gd name="T83" fmla="*/ 7200 h 20000"/>
                  <a:gd name="T84" fmla="*/ 18997 w 20000"/>
                  <a:gd name="T85" fmla="*/ 8960 h 20000"/>
                  <a:gd name="T86" fmla="*/ 18997 w 20000"/>
                  <a:gd name="T87" fmla="*/ 11120 h 20000"/>
                  <a:gd name="T88" fmla="*/ 19156 w 20000"/>
                  <a:gd name="T89" fmla="*/ 12880 h 20000"/>
                  <a:gd name="T90" fmla="*/ 18997 w 20000"/>
                  <a:gd name="T91" fmla="*/ 14560 h 20000"/>
                  <a:gd name="T92" fmla="*/ 15620 w 20000"/>
                  <a:gd name="T93" fmla="*/ 14560 h 20000"/>
                  <a:gd name="T94" fmla="*/ 13826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26" y="14320"/>
                    </a:moveTo>
                    <a:lnTo>
                      <a:pt x="13509" y="14080"/>
                    </a:lnTo>
                    <a:lnTo>
                      <a:pt x="13509" y="14320"/>
                    </a:lnTo>
                    <a:lnTo>
                      <a:pt x="13245" y="14320"/>
                    </a:lnTo>
                    <a:lnTo>
                      <a:pt x="13245" y="15600"/>
                    </a:lnTo>
                    <a:lnTo>
                      <a:pt x="13087" y="15600"/>
                    </a:lnTo>
                    <a:lnTo>
                      <a:pt x="13087" y="15760"/>
                    </a:lnTo>
                    <a:lnTo>
                      <a:pt x="12929" y="15760"/>
                    </a:lnTo>
                    <a:lnTo>
                      <a:pt x="12929" y="16080"/>
                    </a:lnTo>
                    <a:lnTo>
                      <a:pt x="12718" y="16080"/>
                    </a:lnTo>
                    <a:lnTo>
                      <a:pt x="12718" y="16320"/>
                    </a:lnTo>
                    <a:lnTo>
                      <a:pt x="12559" y="16320"/>
                    </a:lnTo>
                    <a:lnTo>
                      <a:pt x="12559" y="16560"/>
                    </a:lnTo>
                    <a:lnTo>
                      <a:pt x="12454" y="16560"/>
                    </a:lnTo>
                    <a:lnTo>
                      <a:pt x="12454" y="16800"/>
                    </a:lnTo>
                    <a:lnTo>
                      <a:pt x="12137" y="16800"/>
                    </a:lnTo>
                    <a:lnTo>
                      <a:pt x="12137" y="16960"/>
                    </a:lnTo>
                    <a:lnTo>
                      <a:pt x="12032" y="16960"/>
                    </a:lnTo>
                    <a:lnTo>
                      <a:pt x="12032" y="17280"/>
                    </a:lnTo>
                    <a:lnTo>
                      <a:pt x="11821" y="17280"/>
                    </a:lnTo>
                    <a:lnTo>
                      <a:pt x="11821" y="17520"/>
                    </a:lnTo>
                    <a:lnTo>
                      <a:pt x="11715" y="17520"/>
                    </a:lnTo>
                    <a:lnTo>
                      <a:pt x="11715" y="17760"/>
                    </a:lnTo>
                    <a:lnTo>
                      <a:pt x="11557" y="17760"/>
                    </a:lnTo>
                    <a:lnTo>
                      <a:pt x="11557" y="18080"/>
                    </a:lnTo>
                    <a:lnTo>
                      <a:pt x="11398" y="18080"/>
                    </a:lnTo>
                    <a:lnTo>
                      <a:pt x="11398" y="18480"/>
                    </a:lnTo>
                    <a:lnTo>
                      <a:pt x="11187" y="18480"/>
                    </a:lnTo>
                    <a:lnTo>
                      <a:pt x="11187" y="18720"/>
                    </a:lnTo>
                    <a:lnTo>
                      <a:pt x="10818" y="18720"/>
                    </a:lnTo>
                    <a:lnTo>
                      <a:pt x="10660" y="18960"/>
                    </a:lnTo>
                    <a:lnTo>
                      <a:pt x="10343" y="19200"/>
                    </a:lnTo>
                    <a:lnTo>
                      <a:pt x="9710" y="19200"/>
                    </a:lnTo>
                    <a:lnTo>
                      <a:pt x="9551" y="19680"/>
                    </a:lnTo>
                    <a:lnTo>
                      <a:pt x="8074" y="19680"/>
                    </a:lnTo>
                    <a:lnTo>
                      <a:pt x="7916" y="19920"/>
                    </a:lnTo>
                    <a:lnTo>
                      <a:pt x="7282" y="19920"/>
                    </a:lnTo>
                    <a:lnTo>
                      <a:pt x="7282" y="19680"/>
                    </a:lnTo>
                    <a:lnTo>
                      <a:pt x="4538" y="19680"/>
                    </a:lnTo>
                    <a:lnTo>
                      <a:pt x="4380" y="19920"/>
                    </a:lnTo>
                    <a:lnTo>
                      <a:pt x="3008" y="19920"/>
                    </a:lnTo>
                    <a:lnTo>
                      <a:pt x="3008" y="19680"/>
                    </a:lnTo>
                    <a:lnTo>
                      <a:pt x="2902" y="19440"/>
                    </a:lnTo>
                    <a:lnTo>
                      <a:pt x="2744" y="19440"/>
                    </a:lnTo>
                    <a:lnTo>
                      <a:pt x="2744" y="19200"/>
                    </a:lnTo>
                    <a:lnTo>
                      <a:pt x="2427" y="19200"/>
                    </a:lnTo>
                    <a:lnTo>
                      <a:pt x="2427" y="18720"/>
                    </a:lnTo>
                    <a:lnTo>
                      <a:pt x="2111" y="18720"/>
                    </a:lnTo>
                    <a:lnTo>
                      <a:pt x="2111" y="18240"/>
                    </a:lnTo>
                    <a:lnTo>
                      <a:pt x="1953" y="18240"/>
                    </a:lnTo>
                    <a:lnTo>
                      <a:pt x="1794" y="17760"/>
                    </a:lnTo>
                    <a:lnTo>
                      <a:pt x="1794" y="17520"/>
                    </a:lnTo>
                    <a:lnTo>
                      <a:pt x="1689" y="17280"/>
                    </a:lnTo>
                    <a:lnTo>
                      <a:pt x="1530" y="17280"/>
                    </a:lnTo>
                    <a:lnTo>
                      <a:pt x="1530" y="16960"/>
                    </a:lnTo>
                    <a:lnTo>
                      <a:pt x="1372" y="16960"/>
                    </a:lnTo>
                    <a:lnTo>
                      <a:pt x="1372" y="16800"/>
                    </a:lnTo>
                    <a:lnTo>
                      <a:pt x="1214" y="16800"/>
                    </a:lnTo>
                    <a:lnTo>
                      <a:pt x="1214" y="16560"/>
                    </a:lnTo>
                    <a:lnTo>
                      <a:pt x="1108" y="16320"/>
                    </a:lnTo>
                    <a:lnTo>
                      <a:pt x="950" y="16320"/>
                    </a:lnTo>
                    <a:lnTo>
                      <a:pt x="950" y="15760"/>
                    </a:lnTo>
                    <a:lnTo>
                      <a:pt x="792" y="15760"/>
                    </a:lnTo>
                    <a:lnTo>
                      <a:pt x="580" y="15280"/>
                    </a:lnTo>
                    <a:lnTo>
                      <a:pt x="580" y="15120"/>
                    </a:lnTo>
                    <a:lnTo>
                      <a:pt x="422" y="14800"/>
                    </a:lnTo>
                    <a:lnTo>
                      <a:pt x="422" y="14320"/>
                    </a:lnTo>
                    <a:lnTo>
                      <a:pt x="317" y="14320"/>
                    </a:lnTo>
                    <a:lnTo>
                      <a:pt x="317" y="12880"/>
                    </a:lnTo>
                    <a:lnTo>
                      <a:pt x="0" y="12880"/>
                    </a:lnTo>
                    <a:lnTo>
                      <a:pt x="0" y="4400"/>
                    </a:lnTo>
                    <a:lnTo>
                      <a:pt x="158" y="4400"/>
                    </a:lnTo>
                    <a:lnTo>
                      <a:pt x="158" y="4080"/>
                    </a:lnTo>
                    <a:lnTo>
                      <a:pt x="317" y="4080"/>
                    </a:lnTo>
                    <a:lnTo>
                      <a:pt x="317" y="3840"/>
                    </a:lnTo>
                    <a:lnTo>
                      <a:pt x="1108" y="3840"/>
                    </a:lnTo>
                    <a:lnTo>
                      <a:pt x="1108" y="3600"/>
                    </a:lnTo>
                    <a:lnTo>
                      <a:pt x="1214" y="3600"/>
                    </a:lnTo>
                    <a:lnTo>
                      <a:pt x="1214" y="3840"/>
                    </a:lnTo>
                    <a:lnTo>
                      <a:pt x="2427" y="3840"/>
                    </a:lnTo>
                    <a:lnTo>
                      <a:pt x="2427" y="3440"/>
                    </a:lnTo>
                    <a:lnTo>
                      <a:pt x="2744" y="3120"/>
                    </a:lnTo>
                    <a:lnTo>
                      <a:pt x="3008" y="3120"/>
                    </a:lnTo>
                    <a:lnTo>
                      <a:pt x="3008" y="2880"/>
                    </a:lnTo>
                    <a:lnTo>
                      <a:pt x="3166" y="2880"/>
                    </a:lnTo>
                    <a:lnTo>
                      <a:pt x="3325" y="2400"/>
                    </a:lnTo>
                    <a:lnTo>
                      <a:pt x="3483" y="2400"/>
                    </a:lnTo>
                    <a:lnTo>
                      <a:pt x="3694" y="2160"/>
                    </a:lnTo>
                    <a:lnTo>
                      <a:pt x="3799" y="2160"/>
                    </a:lnTo>
                    <a:lnTo>
                      <a:pt x="3799" y="1920"/>
                    </a:lnTo>
                    <a:lnTo>
                      <a:pt x="4116" y="1920"/>
                    </a:lnTo>
                    <a:lnTo>
                      <a:pt x="4274" y="1680"/>
                    </a:lnTo>
                    <a:lnTo>
                      <a:pt x="4274" y="1120"/>
                    </a:lnTo>
                    <a:lnTo>
                      <a:pt x="4697" y="1120"/>
                    </a:lnTo>
                    <a:lnTo>
                      <a:pt x="4855" y="960"/>
                    </a:lnTo>
                    <a:lnTo>
                      <a:pt x="5066" y="960"/>
                    </a:lnTo>
                    <a:lnTo>
                      <a:pt x="5172" y="720"/>
                    </a:lnTo>
                    <a:lnTo>
                      <a:pt x="5330" y="720"/>
                    </a:lnTo>
                    <a:lnTo>
                      <a:pt x="5330" y="480"/>
                    </a:lnTo>
                    <a:lnTo>
                      <a:pt x="8074" y="480"/>
                    </a:lnTo>
                    <a:lnTo>
                      <a:pt x="8179" y="240"/>
                    </a:lnTo>
                    <a:lnTo>
                      <a:pt x="8496" y="240"/>
                    </a:lnTo>
                    <a:lnTo>
                      <a:pt x="8654" y="0"/>
                    </a:lnTo>
                    <a:lnTo>
                      <a:pt x="16412" y="0"/>
                    </a:lnTo>
                    <a:lnTo>
                      <a:pt x="16412" y="480"/>
                    </a:lnTo>
                    <a:lnTo>
                      <a:pt x="16570" y="480"/>
                    </a:lnTo>
                    <a:lnTo>
                      <a:pt x="16570" y="960"/>
                    </a:lnTo>
                    <a:lnTo>
                      <a:pt x="16728" y="960"/>
                    </a:lnTo>
                    <a:lnTo>
                      <a:pt x="16728" y="1680"/>
                    </a:lnTo>
                    <a:lnTo>
                      <a:pt x="16834" y="1680"/>
                    </a:lnTo>
                    <a:lnTo>
                      <a:pt x="16834" y="1920"/>
                    </a:lnTo>
                    <a:lnTo>
                      <a:pt x="16992" y="1920"/>
                    </a:lnTo>
                    <a:lnTo>
                      <a:pt x="16992" y="2160"/>
                    </a:lnTo>
                    <a:lnTo>
                      <a:pt x="17203" y="2160"/>
                    </a:lnTo>
                    <a:lnTo>
                      <a:pt x="17203" y="2640"/>
                    </a:lnTo>
                    <a:lnTo>
                      <a:pt x="17467" y="2640"/>
                    </a:lnTo>
                    <a:lnTo>
                      <a:pt x="17573" y="2880"/>
                    </a:lnTo>
                    <a:lnTo>
                      <a:pt x="17889" y="2880"/>
                    </a:lnTo>
                    <a:lnTo>
                      <a:pt x="18100" y="3120"/>
                    </a:lnTo>
                    <a:lnTo>
                      <a:pt x="18206" y="3600"/>
                    </a:lnTo>
                    <a:lnTo>
                      <a:pt x="18364" y="3600"/>
                    </a:lnTo>
                    <a:lnTo>
                      <a:pt x="18364" y="3840"/>
                    </a:lnTo>
                    <a:lnTo>
                      <a:pt x="18522" y="3840"/>
                    </a:lnTo>
                    <a:lnTo>
                      <a:pt x="19947" y="7200"/>
                    </a:lnTo>
                    <a:lnTo>
                      <a:pt x="18839" y="8240"/>
                    </a:lnTo>
                    <a:lnTo>
                      <a:pt x="18839" y="8720"/>
                    </a:lnTo>
                    <a:lnTo>
                      <a:pt x="18997" y="8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8997" y="11120"/>
                    </a:lnTo>
                    <a:lnTo>
                      <a:pt x="18997" y="10960"/>
                    </a:lnTo>
                    <a:lnTo>
                      <a:pt x="19156" y="10960"/>
                    </a:lnTo>
                    <a:lnTo>
                      <a:pt x="19156" y="12880"/>
                    </a:lnTo>
                    <a:lnTo>
                      <a:pt x="19156" y="12640"/>
                    </a:lnTo>
                    <a:lnTo>
                      <a:pt x="19156" y="14560"/>
                    </a:lnTo>
                    <a:lnTo>
                      <a:pt x="18997" y="14560"/>
                    </a:lnTo>
                    <a:lnTo>
                      <a:pt x="15831" y="15120"/>
                    </a:lnTo>
                    <a:lnTo>
                      <a:pt x="15831" y="14800"/>
                    </a:lnTo>
                    <a:lnTo>
                      <a:pt x="15620" y="14560"/>
                    </a:lnTo>
                    <a:lnTo>
                      <a:pt x="15462" y="14560"/>
                    </a:lnTo>
                    <a:lnTo>
                      <a:pt x="13668" y="14080"/>
                    </a:lnTo>
                    <a:lnTo>
                      <a:pt x="13826" y="1432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0" name="Freeform 160"/>
              <p:cNvSpPr>
                <a:spLocks/>
              </p:cNvSpPr>
              <p:nvPr/>
            </p:nvSpPr>
            <p:spPr bwMode="auto">
              <a:xfrm>
                <a:off x="3074" y="1478"/>
                <a:ext cx="91" cy="149"/>
              </a:xfrm>
              <a:custGeom>
                <a:avLst/>
                <a:gdLst>
                  <a:gd name="T0" fmla="*/ 18943 w 20000"/>
                  <a:gd name="T1" fmla="*/ 1287 h 20000"/>
                  <a:gd name="T2" fmla="*/ 19912 w 20000"/>
                  <a:gd name="T3" fmla="*/ 965 h 20000"/>
                  <a:gd name="T4" fmla="*/ 19912 w 20000"/>
                  <a:gd name="T5" fmla="*/ 12869 h 20000"/>
                  <a:gd name="T6" fmla="*/ 19559 w 20000"/>
                  <a:gd name="T7" fmla="*/ 13244 h 20000"/>
                  <a:gd name="T8" fmla="*/ 19119 w 20000"/>
                  <a:gd name="T9" fmla="*/ 14477 h 20000"/>
                  <a:gd name="T10" fmla="*/ 18326 w 20000"/>
                  <a:gd name="T11" fmla="*/ 15710 h 20000"/>
                  <a:gd name="T12" fmla="*/ 17885 w 20000"/>
                  <a:gd name="T13" fmla="*/ 16890 h 20000"/>
                  <a:gd name="T14" fmla="*/ 17093 w 20000"/>
                  <a:gd name="T15" fmla="*/ 17373 h 20000"/>
                  <a:gd name="T16" fmla="*/ 16564 w 20000"/>
                  <a:gd name="T17" fmla="*/ 17694 h 20000"/>
                  <a:gd name="T18" fmla="*/ 15419 w 20000"/>
                  <a:gd name="T19" fmla="*/ 18284 h 20000"/>
                  <a:gd name="T20" fmla="*/ 14537 w 20000"/>
                  <a:gd name="T21" fmla="*/ 18284 h 20000"/>
                  <a:gd name="T22" fmla="*/ 14097 w 20000"/>
                  <a:gd name="T23" fmla="*/ 18767 h 20000"/>
                  <a:gd name="T24" fmla="*/ 14537 w 20000"/>
                  <a:gd name="T25" fmla="*/ 18981 h 20000"/>
                  <a:gd name="T26" fmla="*/ 14097 w 20000"/>
                  <a:gd name="T27" fmla="*/ 19142 h 20000"/>
                  <a:gd name="T28" fmla="*/ 12952 w 20000"/>
                  <a:gd name="T29" fmla="*/ 19142 h 20000"/>
                  <a:gd name="T30" fmla="*/ 12952 w 20000"/>
                  <a:gd name="T31" fmla="*/ 19571 h 20000"/>
                  <a:gd name="T32" fmla="*/ 12423 w 20000"/>
                  <a:gd name="T33" fmla="*/ 19571 h 20000"/>
                  <a:gd name="T34" fmla="*/ 12070 w 20000"/>
                  <a:gd name="T35" fmla="*/ 19786 h 20000"/>
                  <a:gd name="T36" fmla="*/ 11278 w 20000"/>
                  <a:gd name="T37" fmla="*/ 19946 h 20000"/>
                  <a:gd name="T38" fmla="*/ 1674 w 20000"/>
                  <a:gd name="T39" fmla="*/ 19946 h 20000"/>
                  <a:gd name="T40" fmla="*/ 1674 w 20000"/>
                  <a:gd name="T41" fmla="*/ 19786 h 20000"/>
                  <a:gd name="T42" fmla="*/ 1233 w 20000"/>
                  <a:gd name="T43" fmla="*/ 19571 h 20000"/>
                  <a:gd name="T44" fmla="*/ 1233 w 20000"/>
                  <a:gd name="T45" fmla="*/ 18552 h 20000"/>
                  <a:gd name="T46" fmla="*/ 881 w 20000"/>
                  <a:gd name="T47" fmla="*/ 18123 h 20000"/>
                  <a:gd name="T48" fmla="*/ 881 w 20000"/>
                  <a:gd name="T49" fmla="*/ 17909 h 20000"/>
                  <a:gd name="T50" fmla="*/ 441 w 20000"/>
                  <a:gd name="T51" fmla="*/ 17534 h 20000"/>
                  <a:gd name="T52" fmla="*/ 441 w 20000"/>
                  <a:gd name="T53" fmla="*/ 17105 h 20000"/>
                  <a:gd name="T54" fmla="*/ 0 w 20000"/>
                  <a:gd name="T55" fmla="*/ 16890 h 20000"/>
                  <a:gd name="T56" fmla="*/ 0 w 20000"/>
                  <a:gd name="T57" fmla="*/ 2038 h 20000"/>
                  <a:gd name="T58" fmla="*/ 441 w 20000"/>
                  <a:gd name="T59" fmla="*/ 1823 h 20000"/>
                  <a:gd name="T60" fmla="*/ 441 w 20000"/>
                  <a:gd name="T61" fmla="*/ 1662 h 20000"/>
                  <a:gd name="T62" fmla="*/ 881 w 20000"/>
                  <a:gd name="T63" fmla="*/ 1448 h 20000"/>
                  <a:gd name="T64" fmla="*/ 881 w 20000"/>
                  <a:gd name="T65" fmla="*/ 1233 h 20000"/>
                  <a:gd name="T66" fmla="*/ 1674 w 20000"/>
                  <a:gd name="T67" fmla="*/ 1233 h 20000"/>
                  <a:gd name="T68" fmla="*/ 1674 w 20000"/>
                  <a:gd name="T69" fmla="*/ 804 h 20000"/>
                  <a:gd name="T70" fmla="*/ 2026 w 20000"/>
                  <a:gd name="T71" fmla="*/ 643 h 20000"/>
                  <a:gd name="T72" fmla="*/ 2467 w 20000"/>
                  <a:gd name="T73" fmla="*/ 643 h 20000"/>
                  <a:gd name="T74" fmla="*/ 2467 w 20000"/>
                  <a:gd name="T75" fmla="*/ 214 h 20000"/>
                  <a:gd name="T76" fmla="*/ 2907 w 20000"/>
                  <a:gd name="T77" fmla="*/ 0 h 20000"/>
                  <a:gd name="T78" fmla="*/ 14537 w 20000"/>
                  <a:gd name="T79" fmla="*/ 0 h 20000"/>
                  <a:gd name="T80" fmla="*/ 14537 w 20000"/>
                  <a:gd name="T81" fmla="*/ 214 h 20000"/>
                  <a:gd name="T82" fmla="*/ 14978 w 20000"/>
                  <a:gd name="T83" fmla="*/ 214 h 20000"/>
                  <a:gd name="T84" fmla="*/ 14978 w 20000"/>
                  <a:gd name="T85" fmla="*/ 429 h 20000"/>
                  <a:gd name="T86" fmla="*/ 15419 w 20000"/>
                  <a:gd name="T87" fmla="*/ 429 h 20000"/>
                  <a:gd name="T88" fmla="*/ 15419 w 20000"/>
                  <a:gd name="T89" fmla="*/ 643 h 20000"/>
                  <a:gd name="T90" fmla="*/ 17093 w 20000"/>
                  <a:gd name="T91" fmla="*/ 643 h 20000"/>
                  <a:gd name="T92" fmla="*/ 17093 w 20000"/>
                  <a:gd name="T93" fmla="*/ 804 h 20000"/>
                  <a:gd name="T94" fmla="*/ 19119 w 20000"/>
                  <a:gd name="T95" fmla="*/ 804 h 20000"/>
                  <a:gd name="T96" fmla="*/ 19119 w 20000"/>
                  <a:gd name="T97" fmla="*/ 965 h 20000"/>
                  <a:gd name="T98" fmla="*/ 19559 w 20000"/>
                  <a:gd name="T99" fmla="*/ 965 h 20000"/>
                  <a:gd name="T100" fmla="*/ 18943 w 20000"/>
                  <a:gd name="T101" fmla="*/ 128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43" y="1287"/>
                    </a:moveTo>
                    <a:lnTo>
                      <a:pt x="19912" y="965"/>
                    </a:lnTo>
                    <a:lnTo>
                      <a:pt x="19912" y="12869"/>
                    </a:lnTo>
                    <a:lnTo>
                      <a:pt x="19559" y="13244"/>
                    </a:lnTo>
                    <a:lnTo>
                      <a:pt x="19119" y="14477"/>
                    </a:lnTo>
                    <a:lnTo>
                      <a:pt x="18326" y="15710"/>
                    </a:lnTo>
                    <a:lnTo>
                      <a:pt x="17885" y="16890"/>
                    </a:lnTo>
                    <a:lnTo>
                      <a:pt x="17093" y="17373"/>
                    </a:lnTo>
                    <a:lnTo>
                      <a:pt x="16564" y="17694"/>
                    </a:lnTo>
                    <a:lnTo>
                      <a:pt x="15419" y="18284"/>
                    </a:lnTo>
                    <a:lnTo>
                      <a:pt x="14537" y="18284"/>
                    </a:lnTo>
                    <a:lnTo>
                      <a:pt x="14097" y="18767"/>
                    </a:lnTo>
                    <a:lnTo>
                      <a:pt x="14537" y="18981"/>
                    </a:lnTo>
                    <a:lnTo>
                      <a:pt x="14097" y="19142"/>
                    </a:lnTo>
                    <a:lnTo>
                      <a:pt x="12952" y="19142"/>
                    </a:lnTo>
                    <a:lnTo>
                      <a:pt x="12952" y="19571"/>
                    </a:lnTo>
                    <a:lnTo>
                      <a:pt x="12423" y="19571"/>
                    </a:lnTo>
                    <a:lnTo>
                      <a:pt x="12070" y="19786"/>
                    </a:lnTo>
                    <a:lnTo>
                      <a:pt x="11278" y="19946"/>
                    </a:lnTo>
                    <a:lnTo>
                      <a:pt x="1674" y="19946"/>
                    </a:lnTo>
                    <a:lnTo>
                      <a:pt x="1674" y="19786"/>
                    </a:lnTo>
                    <a:lnTo>
                      <a:pt x="1233" y="19571"/>
                    </a:lnTo>
                    <a:lnTo>
                      <a:pt x="1233" y="18552"/>
                    </a:lnTo>
                    <a:lnTo>
                      <a:pt x="881" y="18123"/>
                    </a:lnTo>
                    <a:lnTo>
                      <a:pt x="881" y="17909"/>
                    </a:lnTo>
                    <a:lnTo>
                      <a:pt x="441" y="17534"/>
                    </a:lnTo>
                    <a:lnTo>
                      <a:pt x="441" y="17105"/>
                    </a:lnTo>
                    <a:lnTo>
                      <a:pt x="0" y="16890"/>
                    </a:lnTo>
                    <a:lnTo>
                      <a:pt x="0" y="2038"/>
                    </a:lnTo>
                    <a:lnTo>
                      <a:pt x="441" y="1823"/>
                    </a:lnTo>
                    <a:lnTo>
                      <a:pt x="441" y="1662"/>
                    </a:lnTo>
                    <a:lnTo>
                      <a:pt x="881" y="1448"/>
                    </a:lnTo>
                    <a:lnTo>
                      <a:pt x="881" y="1233"/>
                    </a:lnTo>
                    <a:lnTo>
                      <a:pt x="1674" y="1233"/>
                    </a:lnTo>
                    <a:lnTo>
                      <a:pt x="1674" y="804"/>
                    </a:lnTo>
                    <a:lnTo>
                      <a:pt x="2026" y="643"/>
                    </a:lnTo>
                    <a:lnTo>
                      <a:pt x="2467" y="643"/>
                    </a:lnTo>
                    <a:lnTo>
                      <a:pt x="2467" y="214"/>
                    </a:lnTo>
                    <a:lnTo>
                      <a:pt x="2907" y="0"/>
                    </a:lnTo>
                    <a:lnTo>
                      <a:pt x="14537" y="0"/>
                    </a:lnTo>
                    <a:lnTo>
                      <a:pt x="14537" y="214"/>
                    </a:lnTo>
                    <a:lnTo>
                      <a:pt x="14978" y="214"/>
                    </a:lnTo>
                    <a:lnTo>
                      <a:pt x="14978" y="429"/>
                    </a:lnTo>
                    <a:lnTo>
                      <a:pt x="15419" y="429"/>
                    </a:lnTo>
                    <a:lnTo>
                      <a:pt x="15419" y="643"/>
                    </a:lnTo>
                    <a:lnTo>
                      <a:pt x="17093" y="643"/>
                    </a:lnTo>
                    <a:lnTo>
                      <a:pt x="17093" y="804"/>
                    </a:lnTo>
                    <a:lnTo>
                      <a:pt x="19119" y="804"/>
                    </a:lnTo>
                    <a:lnTo>
                      <a:pt x="19119" y="965"/>
                    </a:lnTo>
                    <a:lnTo>
                      <a:pt x="19559" y="965"/>
                    </a:lnTo>
                    <a:lnTo>
                      <a:pt x="18943" y="128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1" name="Freeform 161"/>
              <p:cNvSpPr>
                <a:spLocks/>
              </p:cNvSpPr>
              <p:nvPr/>
            </p:nvSpPr>
            <p:spPr bwMode="auto">
              <a:xfrm>
                <a:off x="2980" y="1400"/>
                <a:ext cx="132" cy="110"/>
              </a:xfrm>
              <a:custGeom>
                <a:avLst/>
                <a:gdLst>
                  <a:gd name="T0" fmla="*/ 1273 w 20000"/>
                  <a:gd name="T1" fmla="*/ 18986 h 20000"/>
                  <a:gd name="T2" fmla="*/ 1030 w 20000"/>
                  <a:gd name="T3" fmla="*/ 19928 h 20000"/>
                  <a:gd name="T4" fmla="*/ 12788 w 20000"/>
                  <a:gd name="T5" fmla="*/ 19928 h 20000"/>
                  <a:gd name="T6" fmla="*/ 13273 w 20000"/>
                  <a:gd name="T7" fmla="*/ 19493 h 20000"/>
                  <a:gd name="T8" fmla="*/ 14485 w 20000"/>
                  <a:gd name="T9" fmla="*/ 19130 h 20000"/>
                  <a:gd name="T10" fmla="*/ 15697 w 20000"/>
                  <a:gd name="T11" fmla="*/ 18261 h 20000"/>
                  <a:gd name="T12" fmla="*/ 16909 w 20000"/>
                  <a:gd name="T13" fmla="*/ 17899 h 20000"/>
                  <a:gd name="T14" fmla="*/ 17333 w 20000"/>
                  <a:gd name="T15" fmla="*/ 17101 h 20000"/>
                  <a:gd name="T16" fmla="*/ 17697 w 20000"/>
                  <a:gd name="T17" fmla="*/ 16667 h 20000"/>
                  <a:gd name="T18" fmla="*/ 18303 w 20000"/>
                  <a:gd name="T19" fmla="*/ 15362 h 20000"/>
                  <a:gd name="T20" fmla="*/ 18303 w 20000"/>
                  <a:gd name="T21" fmla="*/ 14565 h 20000"/>
                  <a:gd name="T22" fmla="*/ 18727 w 20000"/>
                  <a:gd name="T23" fmla="*/ 14130 h 20000"/>
                  <a:gd name="T24" fmla="*/ 18909 w 20000"/>
                  <a:gd name="T25" fmla="*/ 14565 h 20000"/>
                  <a:gd name="T26" fmla="*/ 19152 w 20000"/>
                  <a:gd name="T27" fmla="*/ 14130 h 20000"/>
                  <a:gd name="T28" fmla="*/ 19152 w 20000"/>
                  <a:gd name="T29" fmla="*/ 12899 h 20000"/>
                  <a:gd name="T30" fmla="*/ 19576 w 20000"/>
                  <a:gd name="T31" fmla="*/ 12899 h 20000"/>
                  <a:gd name="T32" fmla="*/ 19576 w 20000"/>
                  <a:gd name="T33" fmla="*/ 12536 h 20000"/>
                  <a:gd name="T34" fmla="*/ 19758 w 20000"/>
                  <a:gd name="T35" fmla="*/ 12101 h 20000"/>
                  <a:gd name="T36" fmla="*/ 19939 w 20000"/>
                  <a:gd name="T37" fmla="*/ 11232 h 20000"/>
                  <a:gd name="T38" fmla="*/ 19939 w 20000"/>
                  <a:gd name="T39" fmla="*/ 1667 h 20000"/>
                  <a:gd name="T40" fmla="*/ 19758 w 20000"/>
                  <a:gd name="T41" fmla="*/ 1667 h 20000"/>
                  <a:gd name="T42" fmla="*/ 19576 w 20000"/>
                  <a:gd name="T43" fmla="*/ 1232 h 20000"/>
                  <a:gd name="T44" fmla="*/ 18545 w 20000"/>
                  <a:gd name="T45" fmla="*/ 1232 h 20000"/>
                  <a:gd name="T46" fmla="*/ 18121 w 20000"/>
                  <a:gd name="T47" fmla="*/ 870 h 20000"/>
                  <a:gd name="T48" fmla="*/ 17939 w 20000"/>
                  <a:gd name="T49" fmla="*/ 870 h 20000"/>
                  <a:gd name="T50" fmla="*/ 17515 w 20000"/>
                  <a:gd name="T51" fmla="*/ 435 h 20000"/>
                  <a:gd name="T52" fmla="*/ 17152 w 20000"/>
                  <a:gd name="T53" fmla="*/ 435 h 20000"/>
                  <a:gd name="T54" fmla="*/ 16909 w 20000"/>
                  <a:gd name="T55" fmla="*/ 0 h 20000"/>
                  <a:gd name="T56" fmla="*/ 2061 w 20000"/>
                  <a:gd name="T57" fmla="*/ 0 h 20000"/>
                  <a:gd name="T58" fmla="*/ 1879 w 20000"/>
                  <a:gd name="T59" fmla="*/ 435 h 20000"/>
                  <a:gd name="T60" fmla="*/ 1636 w 20000"/>
                  <a:gd name="T61" fmla="*/ 435 h 20000"/>
                  <a:gd name="T62" fmla="*/ 1455 w 20000"/>
                  <a:gd name="T63" fmla="*/ 870 h 20000"/>
                  <a:gd name="T64" fmla="*/ 1273 w 20000"/>
                  <a:gd name="T65" fmla="*/ 870 h 20000"/>
                  <a:gd name="T66" fmla="*/ 1273 w 20000"/>
                  <a:gd name="T67" fmla="*/ 1667 h 20000"/>
                  <a:gd name="T68" fmla="*/ 848 w 20000"/>
                  <a:gd name="T69" fmla="*/ 1667 h 20000"/>
                  <a:gd name="T70" fmla="*/ 606 w 20000"/>
                  <a:gd name="T71" fmla="*/ 2101 h 20000"/>
                  <a:gd name="T72" fmla="*/ 606 w 20000"/>
                  <a:gd name="T73" fmla="*/ 2536 h 20000"/>
                  <a:gd name="T74" fmla="*/ 242 w 20000"/>
                  <a:gd name="T75" fmla="*/ 2536 h 20000"/>
                  <a:gd name="T76" fmla="*/ 0 w 20000"/>
                  <a:gd name="T77" fmla="*/ 2899 h 20000"/>
                  <a:gd name="T78" fmla="*/ 0 w 20000"/>
                  <a:gd name="T79" fmla="*/ 14565 h 20000"/>
                  <a:gd name="T80" fmla="*/ 242 w 20000"/>
                  <a:gd name="T81" fmla="*/ 14565 h 20000"/>
                  <a:gd name="T82" fmla="*/ 242 w 20000"/>
                  <a:gd name="T83" fmla="*/ 14928 h 20000"/>
                  <a:gd name="T84" fmla="*/ 424 w 20000"/>
                  <a:gd name="T85" fmla="*/ 14928 h 20000"/>
                  <a:gd name="T86" fmla="*/ 424 w 20000"/>
                  <a:gd name="T87" fmla="*/ 15362 h 20000"/>
                  <a:gd name="T88" fmla="*/ 606 w 20000"/>
                  <a:gd name="T89" fmla="*/ 15362 h 20000"/>
                  <a:gd name="T90" fmla="*/ 606 w 20000"/>
                  <a:gd name="T91" fmla="*/ 17101 h 20000"/>
                  <a:gd name="T92" fmla="*/ 848 w 20000"/>
                  <a:gd name="T93" fmla="*/ 17101 h 20000"/>
                  <a:gd name="T94" fmla="*/ 848 w 20000"/>
                  <a:gd name="T95" fmla="*/ 19130 h 20000"/>
                  <a:gd name="T96" fmla="*/ 1030 w 20000"/>
                  <a:gd name="T97" fmla="*/ 19130 h 20000"/>
                  <a:gd name="T98" fmla="*/ 1030 w 20000"/>
                  <a:gd name="T99" fmla="*/ 19493 h 20000"/>
                  <a:gd name="T100" fmla="*/ 1273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73" y="18986"/>
                    </a:moveTo>
                    <a:lnTo>
                      <a:pt x="1030" y="19928"/>
                    </a:lnTo>
                    <a:lnTo>
                      <a:pt x="12788" y="19928"/>
                    </a:lnTo>
                    <a:lnTo>
                      <a:pt x="13273" y="19493"/>
                    </a:lnTo>
                    <a:lnTo>
                      <a:pt x="14485" y="19130"/>
                    </a:lnTo>
                    <a:lnTo>
                      <a:pt x="15697" y="18261"/>
                    </a:lnTo>
                    <a:lnTo>
                      <a:pt x="16909" y="17899"/>
                    </a:lnTo>
                    <a:lnTo>
                      <a:pt x="17333" y="17101"/>
                    </a:lnTo>
                    <a:lnTo>
                      <a:pt x="17697" y="16667"/>
                    </a:lnTo>
                    <a:lnTo>
                      <a:pt x="18303" y="15362"/>
                    </a:lnTo>
                    <a:lnTo>
                      <a:pt x="18303" y="14565"/>
                    </a:lnTo>
                    <a:lnTo>
                      <a:pt x="18727" y="14130"/>
                    </a:lnTo>
                    <a:lnTo>
                      <a:pt x="18909" y="14565"/>
                    </a:lnTo>
                    <a:lnTo>
                      <a:pt x="19152" y="14130"/>
                    </a:lnTo>
                    <a:lnTo>
                      <a:pt x="19152" y="12899"/>
                    </a:lnTo>
                    <a:lnTo>
                      <a:pt x="19576" y="12899"/>
                    </a:lnTo>
                    <a:lnTo>
                      <a:pt x="19576" y="12536"/>
                    </a:lnTo>
                    <a:lnTo>
                      <a:pt x="19758" y="12101"/>
                    </a:lnTo>
                    <a:lnTo>
                      <a:pt x="19939" y="11232"/>
                    </a:lnTo>
                    <a:lnTo>
                      <a:pt x="19939" y="1667"/>
                    </a:lnTo>
                    <a:lnTo>
                      <a:pt x="19758" y="1667"/>
                    </a:lnTo>
                    <a:lnTo>
                      <a:pt x="19576" y="1232"/>
                    </a:lnTo>
                    <a:lnTo>
                      <a:pt x="18545" y="1232"/>
                    </a:lnTo>
                    <a:lnTo>
                      <a:pt x="18121" y="870"/>
                    </a:lnTo>
                    <a:lnTo>
                      <a:pt x="17939" y="870"/>
                    </a:lnTo>
                    <a:lnTo>
                      <a:pt x="17515" y="435"/>
                    </a:lnTo>
                    <a:lnTo>
                      <a:pt x="17152" y="435"/>
                    </a:lnTo>
                    <a:lnTo>
                      <a:pt x="16909" y="0"/>
                    </a:lnTo>
                    <a:lnTo>
                      <a:pt x="2061" y="0"/>
                    </a:lnTo>
                    <a:lnTo>
                      <a:pt x="1879" y="435"/>
                    </a:lnTo>
                    <a:lnTo>
                      <a:pt x="1636" y="435"/>
                    </a:lnTo>
                    <a:lnTo>
                      <a:pt x="1455" y="870"/>
                    </a:lnTo>
                    <a:lnTo>
                      <a:pt x="1273" y="870"/>
                    </a:lnTo>
                    <a:lnTo>
                      <a:pt x="1273" y="1667"/>
                    </a:lnTo>
                    <a:lnTo>
                      <a:pt x="848" y="1667"/>
                    </a:lnTo>
                    <a:lnTo>
                      <a:pt x="606" y="2101"/>
                    </a:lnTo>
                    <a:lnTo>
                      <a:pt x="606" y="2536"/>
                    </a:lnTo>
                    <a:lnTo>
                      <a:pt x="242" y="2536"/>
                    </a:lnTo>
                    <a:lnTo>
                      <a:pt x="0" y="2899"/>
                    </a:lnTo>
                    <a:lnTo>
                      <a:pt x="0" y="14565"/>
                    </a:lnTo>
                    <a:lnTo>
                      <a:pt x="242" y="14565"/>
                    </a:lnTo>
                    <a:lnTo>
                      <a:pt x="242" y="14928"/>
                    </a:lnTo>
                    <a:lnTo>
                      <a:pt x="424" y="14928"/>
                    </a:lnTo>
                    <a:lnTo>
                      <a:pt x="424" y="15362"/>
                    </a:lnTo>
                    <a:lnTo>
                      <a:pt x="606" y="15362"/>
                    </a:lnTo>
                    <a:lnTo>
                      <a:pt x="606" y="17101"/>
                    </a:lnTo>
                    <a:lnTo>
                      <a:pt x="848" y="17101"/>
                    </a:lnTo>
                    <a:lnTo>
                      <a:pt x="848" y="19130"/>
                    </a:lnTo>
                    <a:lnTo>
                      <a:pt x="1030" y="19130"/>
                    </a:lnTo>
                    <a:lnTo>
                      <a:pt x="1030" y="19493"/>
                    </a:lnTo>
                    <a:lnTo>
                      <a:pt x="1273" y="18986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2" name="Freeform 162"/>
              <p:cNvSpPr>
                <a:spLocks/>
              </p:cNvSpPr>
              <p:nvPr/>
            </p:nvSpPr>
            <p:spPr bwMode="auto">
              <a:xfrm>
                <a:off x="2949" y="1509"/>
                <a:ext cx="148" cy="95"/>
              </a:xfrm>
              <a:custGeom>
                <a:avLst/>
                <a:gdLst>
                  <a:gd name="T0" fmla="*/ 5189 w 20000"/>
                  <a:gd name="T1" fmla="*/ 17468 h 20000"/>
                  <a:gd name="T2" fmla="*/ 5459 w 20000"/>
                  <a:gd name="T3" fmla="*/ 17637 h 20000"/>
                  <a:gd name="T4" fmla="*/ 5622 w 20000"/>
                  <a:gd name="T5" fmla="*/ 18143 h 20000"/>
                  <a:gd name="T6" fmla="*/ 6108 w 20000"/>
                  <a:gd name="T7" fmla="*/ 18565 h 20000"/>
                  <a:gd name="T8" fmla="*/ 6378 w 20000"/>
                  <a:gd name="T9" fmla="*/ 18987 h 20000"/>
                  <a:gd name="T10" fmla="*/ 6919 w 20000"/>
                  <a:gd name="T11" fmla="*/ 19325 h 20000"/>
                  <a:gd name="T12" fmla="*/ 7459 w 20000"/>
                  <a:gd name="T13" fmla="*/ 19747 h 20000"/>
                  <a:gd name="T14" fmla="*/ 16973 w 20000"/>
                  <a:gd name="T15" fmla="*/ 19916 h 20000"/>
                  <a:gd name="T16" fmla="*/ 17568 w 20000"/>
                  <a:gd name="T17" fmla="*/ 18987 h 20000"/>
                  <a:gd name="T18" fmla="*/ 18216 w 20000"/>
                  <a:gd name="T19" fmla="*/ 18819 h 20000"/>
                  <a:gd name="T20" fmla="*/ 18541 w 20000"/>
                  <a:gd name="T21" fmla="*/ 18143 h 20000"/>
                  <a:gd name="T22" fmla="*/ 18811 w 20000"/>
                  <a:gd name="T23" fmla="*/ 17637 h 20000"/>
                  <a:gd name="T24" fmla="*/ 19027 w 20000"/>
                  <a:gd name="T25" fmla="*/ 17215 h 20000"/>
                  <a:gd name="T26" fmla="*/ 19189 w 20000"/>
                  <a:gd name="T27" fmla="*/ 16287 h 20000"/>
                  <a:gd name="T28" fmla="*/ 19405 w 20000"/>
                  <a:gd name="T29" fmla="*/ 15865 h 20000"/>
                  <a:gd name="T30" fmla="*/ 19568 w 20000"/>
                  <a:gd name="T31" fmla="*/ 14768 h 20000"/>
                  <a:gd name="T32" fmla="*/ 19676 w 20000"/>
                  <a:gd name="T33" fmla="*/ 13840 h 20000"/>
                  <a:gd name="T34" fmla="*/ 19892 w 20000"/>
                  <a:gd name="T35" fmla="*/ 12489 h 20000"/>
                  <a:gd name="T36" fmla="*/ 19892 w 20000"/>
                  <a:gd name="T37" fmla="*/ 6835 h 20000"/>
                  <a:gd name="T38" fmla="*/ 19730 w 20000"/>
                  <a:gd name="T39" fmla="*/ 5907 h 20000"/>
                  <a:gd name="T40" fmla="*/ 19514 w 20000"/>
                  <a:gd name="T41" fmla="*/ 4557 h 20000"/>
                  <a:gd name="T42" fmla="*/ 19297 w 20000"/>
                  <a:gd name="T43" fmla="*/ 3797 h 20000"/>
                  <a:gd name="T44" fmla="*/ 18811 w 20000"/>
                  <a:gd name="T45" fmla="*/ 3207 h 20000"/>
                  <a:gd name="T46" fmla="*/ 18324 w 20000"/>
                  <a:gd name="T47" fmla="*/ 2447 h 20000"/>
                  <a:gd name="T48" fmla="*/ 16595 w 20000"/>
                  <a:gd name="T49" fmla="*/ 1772 h 20000"/>
                  <a:gd name="T50" fmla="*/ 15622 w 20000"/>
                  <a:gd name="T51" fmla="*/ 844 h 20000"/>
                  <a:gd name="T52" fmla="*/ 14054 w 20000"/>
                  <a:gd name="T53" fmla="*/ 422 h 20000"/>
                  <a:gd name="T54" fmla="*/ 2270 w 20000"/>
                  <a:gd name="T55" fmla="*/ 0 h 20000"/>
                  <a:gd name="T56" fmla="*/ 1459 w 20000"/>
                  <a:gd name="T57" fmla="*/ 422 h 20000"/>
                  <a:gd name="T58" fmla="*/ 1081 w 20000"/>
                  <a:gd name="T59" fmla="*/ 1097 h 20000"/>
                  <a:gd name="T60" fmla="*/ 703 w 20000"/>
                  <a:gd name="T61" fmla="*/ 1519 h 20000"/>
                  <a:gd name="T62" fmla="*/ 324 w 20000"/>
                  <a:gd name="T63" fmla="*/ 2954 h 20000"/>
                  <a:gd name="T64" fmla="*/ 108 w 20000"/>
                  <a:gd name="T65" fmla="*/ 4557 h 20000"/>
                  <a:gd name="T66" fmla="*/ 0 w 20000"/>
                  <a:gd name="T67" fmla="*/ 11308 h 20000"/>
                  <a:gd name="T68" fmla="*/ 216 w 20000"/>
                  <a:gd name="T69" fmla="*/ 12236 h 20000"/>
                  <a:gd name="T70" fmla="*/ 324 w 20000"/>
                  <a:gd name="T71" fmla="*/ 12911 h 20000"/>
                  <a:gd name="T72" fmla="*/ 595 w 20000"/>
                  <a:gd name="T73" fmla="*/ 13840 h 20000"/>
                  <a:gd name="T74" fmla="*/ 811 w 20000"/>
                  <a:gd name="T75" fmla="*/ 14262 h 20000"/>
                  <a:gd name="T76" fmla="*/ 1135 w 20000"/>
                  <a:gd name="T77" fmla="*/ 14937 h 20000"/>
                  <a:gd name="T78" fmla="*/ 1676 w 20000"/>
                  <a:gd name="T79" fmla="*/ 16118 h 20000"/>
                  <a:gd name="T80" fmla="*/ 1946 w 20000"/>
                  <a:gd name="T81" fmla="*/ 16287 h 20000"/>
                  <a:gd name="T82" fmla="*/ 2703 w 20000"/>
                  <a:gd name="T83" fmla="*/ 16793 h 20000"/>
                  <a:gd name="T84" fmla="*/ 3243 w 20000"/>
                  <a:gd name="T85" fmla="*/ 17046 h 20000"/>
                  <a:gd name="T86" fmla="*/ 3676 w 20000"/>
                  <a:gd name="T87" fmla="*/ 1746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17215"/>
                    </a:moveTo>
                    <a:lnTo>
                      <a:pt x="5189" y="17215"/>
                    </a:lnTo>
                    <a:lnTo>
                      <a:pt x="5189" y="17468"/>
                    </a:lnTo>
                    <a:lnTo>
                      <a:pt x="5243" y="17468"/>
                    </a:lnTo>
                    <a:lnTo>
                      <a:pt x="5351" y="17637"/>
                    </a:lnTo>
                    <a:lnTo>
                      <a:pt x="5459" y="17637"/>
                    </a:lnTo>
                    <a:lnTo>
                      <a:pt x="5459" y="17975"/>
                    </a:lnTo>
                    <a:lnTo>
                      <a:pt x="5622" y="17975"/>
                    </a:lnTo>
                    <a:lnTo>
                      <a:pt x="5622" y="18143"/>
                    </a:lnTo>
                    <a:lnTo>
                      <a:pt x="5838" y="18143"/>
                    </a:lnTo>
                    <a:lnTo>
                      <a:pt x="6054" y="18565"/>
                    </a:lnTo>
                    <a:lnTo>
                      <a:pt x="6108" y="18565"/>
                    </a:lnTo>
                    <a:lnTo>
                      <a:pt x="6216" y="18819"/>
                    </a:lnTo>
                    <a:lnTo>
                      <a:pt x="6378" y="18819"/>
                    </a:lnTo>
                    <a:lnTo>
                      <a:pt x="6378" y="18987"/>
                    </a:lnTo>
                    <a:lnTo>
                      <a:pt x="6595" y="18987"/>
                    </a:lnTo>
                    <a:lnTo>
                      <a:pt x="6703" y="19325"/>
                    </a:lnTo>
                    <a:lnTo>
                      <a:pt x="6919" y="19325"/>
                    </a:lnTo>
                    <a:lnTo>
                      <a:pt x="6973" y="19494"/>
                    </a:lnTo>
                    <a:lnTo>
                      <a:pt x="7405" y="19494"/>
                    </a:lnTo>
                    <a:lnTo>
                      <a:pt x="7459" y="19747"/>
                    </a:lnTo>
                    <a:lnTo>
                      <a:pt x="8162" y="19747"/>
                    </a:lnTo>
                    <a:lnTo>
                      <a:pt x="8270" y="19916"/>
                    </a:lnTo>
                    <a:lnTo>
                      <a:pt x="16973" y="19916"/>
                    </a:lnTo>
                    <a:lnTo>
                      <a:pt x="17135" y="19747"/>
                    </a:lnTo>
                    <a:lnTo>
                      <a:pt x="17351" y="19325"/>
                    </a:lnTo>
                    <a:lnTo>
                      <a:pt x="17568" y="18987"/>
                    </a:lnTo>
                    <a:lnTo>
                      <a:pt x="18054" y="18987"/>
                    </a:lnTo>
                    <a:lnTo>
                      <a:pt x="18162" y="18819"/>
                    </a:lnTo>
                    <a:lnTo>
                      <a:pt x="18216" y="18819"/>
                    </a:lnTo>
                    <a:lnTo>
                      <a:pt x="18324" y="18397"/>
                    </a:lnTo>
                    <a:lnTo>
                      <a:pt x="18432" y="18397"/>
                    </a:lnTo>
                    <a:lnTo>
                      <a:pt x="18541" y="18143"/>
                    </a:lnTo>
                    <a:lnTo>
                      <a:pt x="18649" y="18143"/>
                    </a:lnTo>
                    <a:lnTo>
                      <a:pt x="18703" y="17975"/>
                    </a:lnTo>
                    <a:lnTo>
                      <a:pt x="18811" y="17637"/>
                    </a:lnTo>
                    <a:lnTo>
                      <a:pt x="18811" y="17468"/>
                    </a:lnTo>
                    <a:lnTo>
                      <a:pt x="18919" y="17215"/>
                    </a:lnTo>
                    <a:lnTo>
                      <a:pt x="19027" y="17215"/>
                    </a:lnTo>
                    <a:lnTo>
                      <a:pt x="19081" y="17046"/>
                    </a:lnTo>
                    <a:lnTo>
                      <a:pt x="19081" y="16793"/>
                    </a:lnTo>
                    <a:lnTo>
                      <a:pt x="19189" y="16287"/>
                    </a:lnTo>
                    <a:lnTo>
                      <a:pt x="19297" y="16287"/>
                    </a:lnTo>
                    <a:lnTo>
                      <a:pt x="19297" y="16118"/>
                    </a:lnTo>
                    <a:lnTo>
                      <a:pt x="19405" y="15865"/>
                    </a:lnTo>
                    <a:lnTo>
                      <a:pt x="19514" y="15696"/>
                    </a:lnTo>
                    <a:lnTo>
                      <a:pt x="19514" y="15190"/>
                    </a:lnTo>
                    <a:lnTo>
                      <a:pt x="19568" y="14768"/>
                    </a:lnTo>
                    <a:lnTo>
                      <a:pt x="19568" y="14430"/>
                    </a:lnTo>
                    <a:lnTo>
                      <a:pt x="19676" y="14262"/>
                    </a:lnTo>
                    <a:lnTo>
                      <a:pt x="19676" y="13840"/>
                    </a:lnTo>
                    <a:lnTo>
                      <a:pt x="19730" y="13586"/>
                    </a:lnTo>
                    <a:lnTo>
                      <a:pt x="19892" y="13586"/>
                    </a:lnTo>
                    <a:lnTo>
                      <a:pt x="19892" y="12489"/>
                    </a:lnTo>
                    <a:lnTo>
                      <a:pt x="19946" y="12236"/>
                    </a:lnTo>
                    <a:lnTo>
                      <a:pt x="19946" y="7004"/>
                    </a:lnTo>
                    <a:lnTo>
                      <a:pt x="19892" y="6835"/>
                    </a:lnTo>
                    <a:lnTo>
                      <a:pt x="19892" y="6329"/>
                    </a:lnTo>
                    <a:lnTo>
                      <a:pt x="19730" y="6076"/>
                    </a:lnTo>
                    <a:lnTo>
                      <a:pt x="19730" y="5907"/>
                    </a:lnTo>
                    <a:lnTo>
                      <a:pt x="19676" y="5401"/>
                    </a:lnTo>
                    <a:lnTo>
                      <a:pt x="19568" y="4979"/>
                    </a:lnTo>
                    <a:lnTo>
                      <a:pt x="19514" y="4557"/>
                    </a:lnTo>
                    <a:lnTo>
                      <a:pt x="19514" y="4219"/>
                    </a:lnTo>
                    <a:lnTo>
                      <a:pt x="19297" y="4051"/>
                    </a:lnTo>
                    <a:lnTo>
                      <a:pt x="19297" y="3797"/>
                    </a:lnTo>
                    <a:lnTo>
                      <a:pt x="19081" y="3629"/>
                    </a:lnTo>
                    <a:lnTo>
                      <a:pt x="18919" y="3376"/>
                    </a:lnTo>
                    <a:lnTo>
                      <a:pt x="18811" y="3207"/>
                    </a:lnTo>
                    <a:lnTo>
                      <a:pt x="18649" y="2954"/>
                    </a:lnTo>
                    <a:lnTo>
                      <a:pt x="18432" y="2700"/>
                    </a:lnTo>
                    <a:lnTo>
                      <a:pt x="18324" y="2447"/>
                    </a:lnTo>
                    <a:lnTo>
                      <a:pt x="17730" y="2025"/>
                    </a:lnTo>
                    <a:lnTo>
                      <a:pt x="17135" y="1772"/>
                    </a:lnTo>
                    <a:lnTo>
                      <a:pt x="16595" y="1772"/>
                    </a:lnTo>
                    <a:lnTo>
                      <a:pt x="16054" y="1350"/>
                    </a:lnTo>
                    <a:lnTo>
                      <a:pt x="15838" y="1097"/>
                    </a:lnTo>
                    <a:lnTo>
                      <a:pt x="15622" y="844"/>
                    </a:lnTo>
                    <a:lnTo>
                      <a:pt x="14811" y="844"/>
                    </a:lnTo>
                    <a:lnTo>
                      <a:pt x="14270" y="675"/>
                    </a:lnTo>
                    <a:lnTo>
                      <a:pt x="14054" y="422"/>
                    </a:lnTo>
                    <a:lnTo>
                      <a:pt x="13514" y="253"/>
                    </a:lnTo>
                    <a:lnTo>
                      <a:pt x="12919" y="0"/>
                    </a:lnTo>
                    <a:lnTo>
                      <a:pt x="2270" y="0"/>
                    </a:lnTo>
                    <a:lnTo>
                      <a:pt x="2162" y="253"/>
                    </a:lnTo>
                    <a:lnTo>
                      <a:pt x="1568" y="253"/>
                    </a:lnTo>
                    <a:lnTo>
                      <a:pt x="1459" y="422"/>
                    </a:lnTo>
                    <a:lnTo>
                      <a:pt x="1297" y="422"/>
                    </a:lnTo>
                    <a:lnTo>
                      <a:pt x="1135" y="844"/>
                    </a:lnTo>
                    <a:lnTo>
                      <a:pt x="1081" y="1097"/>
                    </a:lnTo>
                    <a:lnTo>
                      <a:pt x="865" y="1097"/>
                    </a:lnTo>
                    <a:lnTo>
                      <a:pt x="811" y="1350"/>
                    </a:lnTo>
                    <a:lnTo>
                      <a:pt x="703" y="1519"/>
                    </a:lnTo>
                    <a:lnTo>
                      <a:pt x="595" y="2025"/>
                    </a:lnTo>
                    <a:lnTo>
                      <a:pt x="432" y="2447"/>
                    </a:lnTo>
                    <a:lnTo>
                      <a:pt x="324" y="2954"/>
                    </a:lnTo>
                    <a:lnTo>
                      <a:pt x="324" y="3207"/>
                    </a:lnTo>
                    <a:lnTo>
                      <a:pt x="216" y="4557"/>
                    </a:lnTo>
                    <a:lnTo>
                      <a:pt x="108" y="4557"/>
                    </a:lnTo>
                    <a:lnTo>
                      <a:pt x="108" y="5907"/>
                    </a:lnTo>
                    <a:lnTo>
                      <a:pt x="0" y="6076"/>
                    </a:lnTo>
                    <a:lnTo>
                      <a:pt x="0" y="11308"/>
                    </a:lnTo>
                    <a:lnTo>
                      <a:pt x="108" y="11561"/>
                    </a:lnTo>
                    <a:lnTo>
                      <a:pt x="108" y="11983"/>
                    </a:lnTo>
                    <a:lnTo>
                      <a:pt x="216" y="12236"/>
                    </a:lnTo>
                    <a:lnTo>
                      <a:pt x="216" y="12489"/>
                    </a:lnTo>
                    <a:lnTo>
                      <a:pt x="324" y="12658"/>
                    </a:lnTo>
                    <a:lnTo>
                      <a:pt x="324" y="12911"/>
                    </a:lnTo>
                    <a:lnTo>
                      <a:pt x="486" y="13418"/>
                    </a:lnTo>
                    <a:lnTo>
                      <a:pt x="486" y="13586"/>
                    </a:lnTo>
                    <a:lnTo>
                      <a:pt x="595" y="13840"/>
                    </a:lnTo>
                    <a:lnTo>
                      <a:pt x="703" y="13840"/>
                    </a:lnTo>
                    <a:lnTo>
                      <a:pt x="703" y="14008"/>
                    </a:lnTo>
                    <a:lnTo>
                      <a:pt x="811" y="14262"/>
                    </a:lnTo>
                    <a:lnTo>
                      <a:pt x="865" y="14430"/>
                    </a:lnTo>
                    <a:lnTo>
                      <a:pt x="973" y="14768"/>
                    </a:lnTo>
                    <a:lnTo>
                      <a:pt x="1135" y="14937"/>
                    </a:lnTo>
                    <a:lnTo>
                      <a:pt x="1459" y="15696"/>
                    </a:lnTo>
                    <a:lnTo>
                      <a:pt x="1676" y="15865"/>
                    </a:lnTo>
                    <a:lnTo>
                      <a:pt x="1676" y="16118"/>
                    </a:lnTo>
                    <a:lnTo>
                      <a:pt x="1784" y="16118"/>
                    </a:lnTo>
                    <a:lnTo>
                      <a:pt x="1838" y="16287"/>
                    </a:lnTo>
                    <a:lnTo>
                      <a:pt x="1946" y="16287"/>
                    </a:lnTo>
                    <a:lnTo>
                      <a:pt x="2054" y="16624"/>
                    </a:lnTo>
                    <a:lnTo>
                      <a:pt x="2649" y="16624"/>
                    </a:lnTo>
                    <a:lnTo>
                      <a:pt x="2703" y="16793"/>
                    </a:lnTo>
                    <a:lnTo>
                      <a:pt x="3027" y="16793"/>
                    </a:lnTo>
                    <a:lnTo>
                      <a:pt x="3027" y="17046"/>
                    </a:lnTo>
                    <a:lnTo>
                      <a:pt x="3243" y="17046"/>
                    </a:lnTo>
                    <a:lnTo>
                      <a:pt x="3243" y="17215"/>
                    </a:lnTo>
                    <a:lnTo>
                      <a:pt x="3676" y="17215"/>
                    </a:lnTo>
                    <a:lnTo>
                      <a:pt x="3676" y="17468"/>
                    </a:lnTo>
                    <a:lnTo>
                      <a:pt x="4865" y="17468"/>
                    </a:lnTo>
                    <a:lnTo>
                      <a:pt x="4811" y="17215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3" name="Freeform 163"/>
              <p:cNvSpPr>
                <a:spLocks/>
              </p:cNvSpPr>
              <p:nvPr/>
            </p:nvSpPr>
            <p:spPr bwMode="auto">
              <a:xfrm>
                <a:off x="2699" y="1912"/>
                <a:ext cx="152" cy="100"/>
              </a:xfrm>
              <a:custGeom>
                <a:avLst/>
                <a:gdLst>
                  <a:gd name="T0" fmla="*/ 6438 w 20000"/>
                  <a:gd name="T1" fmla="*/ 5600 h 20000"/>
                  <a:gd name="T2" fmla="*/ 6913 w 20000"/>
                  <a:gd name="T3" fmla="*/ 4400 h 20000"/>
                  <a:gd name="T4" fmla="*/ 7071 w 20000"/>
                  <a:gd name="T5" fmla="*/ 3920 h 20000"/>
                  <a:gd name="T6" fmla="*/ 7388 w 20000"/>
                  <a:gd name="T7" fmla="*/ 3600 h 20000"/>
                  <a:gd name="T8" fmla="*/ 7493 w 20000"/>
                  <a:gd name="T9" fmla="*/ 3200 h 20000"/>
                  <a:gd name="T10" fmla="*/ 7968 w 20000"/>
                  <a:gd name="T11" fmla="*/ 2960 h 20000"/>
                  <a:gd name="T12" fmla="*/ 8127 w 20000"/>
                  <a:gd name="T13" fmla="*/ 2400 h 20000"/>
                  <a:gd name="T14" fmla="*/ 8443 w 20000"/>
                  <a:gd name="T15" fmla="*/ 2240 h 20000"/>
                  <a:gd name="T16" fmla="*/ 8602 w 20000"/>
                  <a:gd name="T17" fmla="*/ 1440 h 20000"/>
                  <a:gd name="T18" fmla="*/ 9129 w 20000"/>
                  <a:gd name="T19" fmla="*/ 1200 h 20000"/>
                  <a:gd name="T20" fmla="*/ 10237 w 20000"/>
                  <a:gd name="T21" fmla="*/ 720 h 20000"/>
                  <a:gd name="T22" fmla="*/ 12084 w 20000"/>
                  <a:gd name="T23" fmla="*/ 0 h 20000"/>
                  <a:gd name="T24" fmla="*/ 15462 w 20000"/>
                  <a:gd name="T25" fmla="*/ 240 h 20000"/>
                  <a:gd name="T26" fmla="*/ 16939 w 20000"/>
                  <a:gd name="T27" fmla="*/ 240 h 20000"/>
                  <a:gd name="T28" fmla="*/ 17203 w 20000"/>
                  <a:gd name="T29" fmla="*/ 720 h 20000"/>
                  <a:gd name="T30" fmla="*/ 17889 w 20000"/>
                  <a:gd name="T31" fmla="*/ 1200 h 20000"/>
                  <a:gd name="T32" fmla="*/ 18153 w 20000"/>
                  <a:gd name="T33" fmla="*/ 2240 h 20000"/>
                  <a:gd name="T34" fmla="*/ 18470 w 20000"/>
                  <a:gd name="T35" fmla="*/ 2720 h 20000"/>
                  <a:gd name="T36" fmla="*/ 18575 w 20000"/>
                  <a:gd name="T37" fmla="*/ 3200 h 20000"/>
                  <a:gd name="T38" fmla="*/ 18892 w 20000"/>
                  <a:gd name="T39" fmla="*/ 3600 h 20000"/>
                  <a:gd name="T40" fmla="*/ 19208 w 20000"/>
                  <a:gd name="T41" fmla="*/ 4160 h 20000"/>
                  <a:gd name="T42" fmla="*/ 19525 w 20000"/>
                  <a:gd name="T43" fmla="*/ 5120 h 20000"/>
                  <a:gd name="T44" fmla="*/ 19631 w 20000"/>
                  <a:gd name="T45" fmla="*/ 7040 h 20000"/>
                  <a:gd name="T46" fmla="*/ 19789 w 20000"/>
                  <a:gd name="T47" fmla="*/ 15600 h 20000"/>
                  <a:gd name="T48" fmla="*/ 19631 w 20000"/>
                  <a:gd name="T49" fmla="*/ 16080 h 20000"/>
                  <a:gd name="T50" fmla="*/ 18734 w 20000"/>
                  <a:gd name="T51" fmla="*/ 16400 h 20000"/>
                  <a:gd name="T52" fmla="*/ 17520 w 20000"/>
                  <a:gd name="T53" fmla="*/ 16560 h 20000"/>
                  <a:gd name="T54" fmla="*/ 16939 w 20000"/>
                  <a:gd name="T55" fmla="*/ 17040 h 20000"/>
                  <a:gd name="T56" fmla="*/ 16464 w 20000"/>
                  <a:gd name="T57" fmla="*/ 17520 h 20000"/>
                  <a:gd name="T58" fmla="*/ 16148 w 20000"/>
                  <a:gd name="T59" fmla="*/ 18080 h 20000"/>
                  <a:gd name="T60" fmla="*/ 15726 w 20000"/>
                  <a:gd name="T61" fmla="*/ 18800 h 20000"/>
                  <a:gd name="T62" fmla="*/ 14934 w 20000"/>
                  <a:gd name="T63" fmla="*/ 18960 h 20000"/>
                  <a:gd name="T64" fmla="*/ 14617 w 20000"/>
                  <a:gd name="T65" fmla="*/ 19440 h 20000"/>
                  <a:gd name="T66" fmla="*/ 11451 w 20000"/>
                  <a:gd name="T67" fmla="*/ 19760 h 20000"/>
                  <a:gd name="T68" fmla="*/ 3588 w 20000"/>
                  <a:gd name="T69" fmla="*/ 19440 h 20000"/>
                  <a:gd name="T70" fmla="*/ 3272 w 20000"/>
                  <a:gd name="T71" fmla="*/ 18960 h 20000"/>
                  <a:gd name="T72" fmla="*/ 3113 w 20000"/>
                  <a:gd name="T73" fmla="*/ 18080 h 20000"/>
                  <a:gd name="T74" fmla="*/ 2797 w 20000"/>
                  <a:gd name="T75" fmla="*/ 17760 h 20000"/>
                  <a:gd name="T76" fmla="*/ 2375 w 20000"/>
                  <a:gd name="T77" fmla="*/ 17040 h 20000"/>
                  <a:gd name="T78" fmla="*/ 1741 w 20000"/>
                  <a:gd name="T79" fmla="*/ 16400 h 20000"/>
                  <a:gd name="T80" fmla="*/ 1478 w 20000"/>
                  <a:gd name="T81" fmla="*/ 16080 h 20000"/>
                  <a:gd name="T82" fmla="*/ 0 w 20000"/>
                  <a:gd name="T83" fmla="*/ 12720 h 20000"/>
                  <a:gd name="T84" fmla="*/ 950 w 20000"/>
                  <a:gd name="T85" fmla="*/ 10960 h 20000"/>
                  <a:gd name="T86" fmla="*/ 950 w 20000"/>
                  <a:gd name="T87" fmla="*/ 8800 h 20000"/>
                  <a:gd name="T88" fmla="*/ 844 w 20000"/>
                  <a:gd name="T89" fmla="*/ 7040 h 20000"/>
                  <a:gd name="T90" fmla="*/ 950 w 20000"/>
                  <a:gd name="T91" fmla="*/ 5360 h 20000"/>
                  <a:gd name="T92" fmla="*/ 4327 w 20000"/>
                  <a:gd name="T93" fmla="*/ 5360 h 20000"/>
                  <a:gd name="T94" fmla="*/ 6121 w 20000"/>
                  <a:gd name="T95" fmla="*/ 560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5600"/>
                    </a:moveTo>
                    <a:lnTo>
                      <a:pt x="6438" y="5840"/>
                    </a:lnTo>
                    <a:lnTo>
                      <a:pt x="6438" y="5600"/>
                    </a:lnTo>
                    <a:lnTo>
                      <a:pt x="6755" y="5600"/>
                    </a:lnTo>
                    <a:lnTo>
                      <a:pt x="6755" y="4400"/>
                    </a:lnTo>
                    <a:lnTo>
                      <a:pt x="6913" y="4400"/>
                    </a:lnTo>
                    <a:lnTo>
                      <a:pt x="6913" y="4160"/>
                    </a:lnTo>
                    <a:lnTo>
                      <a:pt x="7071" y="4160"/>
                    </a:lnTo>
                    <a:lnTo>
                      <a:pt x="7071" y="3920"/>
                    </a:lnTo>
                    <a:lnTo>
                      <a:pt x="7230" y="3920"/>
                    </a:lnTo>
                    <a:lnTo>
                      <a:pt x="7230" y="3600"/>
                    </a:lnTo>
                    <a:lnTo>
                      <a:pt x="7388" y="3600"/>
                    </a:lnTo>
                    <a:lnTo>
                      <a:pt x="7388" y="3440"/>
                    </a:lnTo>
                    <a:lnTo>
                      <a:pt x="7493" y="3440"/>
                    </a:lnTo>
                    <a:lnTo>
                      <a:pt x="7493" y="3200"/>
                    </a:lnTo>
                    <a:lnTo>
                      <a:pt x="7810" y="3200"/>
                    </a:lnTo>
                    <a:lnTo>
                      <a:pt x="7810" y="2960"/>
                    </a:lnTo>
                    <a:lnTo>
                      <a:pt x="7968" y="2960"/>
                    </a:lnTo>
                    <a:lnTo>
                      <a:pt x="7968" y="2720"/>
                    </a:lnTo>
                    <a:lnTo>
                      <a:pt x="8127" y="2720"/>
                    </a:lnTo>
                    <a:lnTo>
                      <a:pt x="8127" y="2400"/>
                    </a:lnTo>
                    <a:lnTo>
                      <a:pt x="8285" y="2400"/>
                    </a:lnTo>
                    <a:lnTo>
                      <a:pt x="8285" y="2240"/>
                    </a:lnTo>
                    <a:lnTo>
                      <a:pt x="8443" y="2240"/>
                    </a:lnTo>
                    <a:lnTo>
                      <a:pt x="8443" y="1920"/>
                    </a:lnTo>
                    <a:lnTo>
                      <a:pt x="8602" y="1920"/>
                    </a:lnTo>
                    <a:lnTo>
                      <a:pt x="8602" y="1440"/>
                    </a:lnTo>
                    <a:lnTo>
                      <a:pt x="8760" y="1440"/>
                    </a:lnTo>
                    <a:lnTo>
                      <a:pt x="8760" y="1200"/>
                    </a:lnTo>
                    <a:lnTo>
                      <a:pt x="9129" y="1200"/>
                    </a:lnTo>
                    <a:lnTo>
                      <a:pt x="9340" y="960"/>
                    </a:lnTo>
                    <a:lnTo>
                      <a:pt x="9657" y="720"/>
                    </a:lnTo>
                    <a:lnTo>
                      <a:pt x="10237" y="720"/>
                    </a:lnTo>
                    <a:lnTo>
                      <a:pt x="10396" y="240"/>
                    </a:lnTo>
                    <a:lnTo>
                      <a:pt x="11873" y="240"/>
                    </a:lnTo>
                    <a:lnTo>
                      <a:pt x="12084" y="0"/>
                    </a:lnTo>
                    <a:lnTo>
                      <a:pt x="12718" y="0"/>
                    </a:lnTo>
                    <a:lnTo>
                      <a:pt x="12718" y="240"/>
                    </a:lnTo>
                    <a:lnTo>
                      <a:pt x="15462" y="240"/>
                    </a:lnTo>
                    <a:lnTo>
                      <a:pt x="15567" y="0"/>
                    </a:lnTo>
                    <a:lnTo>
                      <a:pt x="16939" y="0"/>
                    </a:lnTo>
                    <a:lnTo>
                      <a:pt x="16939" y="240"/>
                    </a:lnTo>
                    <a:lnTo>
                      <a:pt x="17098" y="560"/>
                    </a:lnTo>
                    <a:lnTo>
                      <a:pt x="17203" y="560"/>
                    </a:lnTo>
                    <a:lnTo>
                      <a:pt x="17203" y="720"/>
                    </a:lnTo>
                    <a:lnTo>
                      <a:pt x="17520" y="720"/>
                    </a:lnTo>
                    <a:lnTo>
                      <a:pt x="17520" y="1200"/>
                    </a:lnTo>
                    <a:lnTo>
                      <a:pt x="17889" y="1200"/>
                    </a:lnTo>
                    <a:lnTo>
                      <a:pt x="17889" y="1760"/>
                    </a:lnTo>
                    <a:lnTo>
                      <a:pt x="17995" y="1760"/>
                    </a:lnTo>
                    <a:lnTo>
                      <a:pt x="18153" y="2240"/>
                    </a:lnTo>
                    <a:lnTo>
                      <a:pt x="18153" y="2400"/>
                    </a:lnTo>
                    <a:lnTo>
                      <a:pt x="18259" y="2720"/>
                    </a:lnTo>
                    <a:lnTo>
                      <a:pt x="18470" y="2720"/>
                    </a:lnTo>
                    <a:lnTo>
                      <a:pt x="18470" y="2960"/>
                    </a:lnTo>
                    <a:lnTo>
                      <a:pt x="18575" y="2960"/>
                    </a:lnTo>
                    <a:lnTo>
                      <a:pt x="18575" y="3200"/>
                    </a:lnTo>
                    <a:lnTo>
                      <a:pt x="18734" y="3200"/>
                    </a:lnTo>
                    <a:lnTo>
                      <a:pt x="18734" y="3440"/>
                    </a:lnTo>
                    <a:lnTo>
                      <a:pt x="18892" y="3600"/>
                    </a:lnTo>
                    <a:lnTo>
                      <a:pt x="19050" y="3600"/>
                    </a:lnTo>
                    <a:lnTo>
                      <a:pt x="19050" y="4160"/>
                    </a:lnTo>
                    <a:lnTo>
                      <a:pt x="19208" y="4160"/>
                    </a:lnTo>
                    <a:lnTo>
                      <a:pt x="19367" y="4640"/>
                    </a:lnTo>
                    <a:lnTo>
                      <a:pt x="19367" y="4880"/>
                    </a:lnTo>
                    <a:lnTo>
                      <a:pt x="19525" y="5120"/>
                    </a:lnTo>
                    <a:lnTo>
                      <a:pt x="19525" y="5600"/>
                    </a:lnTo>
                    <a:lnTo>
                      <a:pt x="19631" y="5600"/>
                    </a:lnTo>
                    <a:lnTo>
                      <a:pt x="19631" y="7040"/>
                    </a:lnTo>
                    <a:lnTo>
                      <a:pt x="19947" y="7040"/>
                    </a:lnTo>
                    <a:lnTo>
                      <a:pt x="19947" y="15600"/>
                    </a:lnTo>
                    <a:lnTo>
                      <a:pt x="19789" y="15600"/>
                    </a:lnTo>
                    <a:lnTo>
                      <a:pt x="19789" y="15840"/>
                    </a:lnTo>
                    <a:lnTo>
                      <a:pt x="19631" y="15840"/>
                    </a:lnTo>
                    <a:lnTo>
                      <a:pt x="19631" y="16080"/>
                    </a:lnTo>
                    <a:lnTo>
                      <a:pt x="18892" y="16080"/>
                    </a:lnTo>
                    <a:lnTo>
                      <a:pt x="18892" y="16400"/>
                    </a:lnTo>
                    <a:lnTo>
                      <a:pt x="18734" y="16400"/>
                    </a:lnTo>
                    <a:lnTo>
                      <a:pt x="18734" y="16080"/>
                    </a:lnTo>
                    <a:lnTo>
                      <a:pt x="17520" y="16080"/>
                    </a:lnTo>
                    <a:lnTo>
                      <a:pt x="17520" y="16560"/>
                    </a:lnTo>
                    <a:lnTo>
                      <a:pt x="17203" y="16800"/>
                    </a:lnTo>
                    <a:lnTo>
                      <a:pt x="16939" y="16800"/>
                    </a:lnTo>
                    <a:lnTo>
                      <a:pt x="16939" y="17040"/>
                    </a:lnTo>
                    <a:lnTo>
                      <a:pt x="16781" y="17040"/>
                    </a:lnTo>
                    <a:lnTo>
                      <a:pt x="16623" y="17520"/>
                    </a:lnTo>
                    <a:lnTo>
                      <a:pt x="16464" y="17520"/>
                    </a:lnTo>
                    <a:lnTo>
                      <a:pt x="16306" y="17760"/>
                    </a:lnTo>
                    <a:lnTo>
                      <a:pt x="16148" y="17760"/>
                    </a:lnTo>
                    <a:lnTo>
                      <a:pt x="16148" y="18080"/>
                    </a:lnTo>
                    <a:lnTo>
                      <a:pt x="15831" y="18080"/>
                    </a:lnTo>
                    <a:lnTo>
                      <a:pt x="15726" y="18240"/>
                    </a:lnTo>
                    <a:lnTo>
                      <a:pt x="15726" y="18800"/>
                    </a:lnTo>
                    <a:lnTo>
                      <a:pt x="15251" y="18800"/>
                    </a:lnTo>
                    <a:lnTo>
                      <a:pt x="15145" y="18960"/>
                    </a:lnTo>
                    <a:lnTo>
                      <a:pt x="14934" y="18960"/>
                    </a:lnTo>
                    <a:lnTo>
                      <a:pt x="14776" y="19280"/>
                    </a:lnTo>
                    <a:lnTo>
                      <a:pt x="14617" y="19280"/>
                    </a:lnTo>
                    <a:lnTo>
                      <a:pt x="14617" y="19440"/>
                    </a:lnTo>
                    <a:lnTo>
                      <a:pt x="11873" y="19440"/>
                    </a:lnTo>
                    <a:lnTo>
                      <a:pt x="11768" y="19760"/>
                    </a:lnTo>
                    <a:lnTo>
                      <a:pt x="11451" y="19760"/>
                    </a:lnTo>
                    <a:lnTo>
                      <a:pt x="11346" y="19920"/>
                    </a:lnTo>
                    <a:lnTo>
                      <a:pt x="3588" y="19920"/>
                    </a:lnTo>
                    <a:lnTo>
                      <a:pt x="3588" y="19440"/>
                    </a:lnTo>
                    <a:lnTo>
                      <a:pt x="3377" y="19440"/>
                    </a:lnTo>
                    <a:lnTo>
                      <a:pt x="3377" y="18960"/>
                    </a:lnTo>
                    <a:lnTo>
                      <a:pt x="3272" y="18960"/>
                    </a:lnTo>
                    <a:lnTo>
                      <a:pt x="3272" y="18240"/>
                    </a:lnTo>
                    <a:lnTo>
                      <a:pt x="3113" y="18240"/>
                    </a:lnTo>
                    <a:lnTo>
                      <a:pt x="3113" y="18080"/>
                    </a:lnTo>
                    <a:lnTo>
                      <a:pt x="3008" y="18080"/>
                    </a:lnTo>
                    <a:lnTo>
                      <a:pt x="3008" y="17760"/>
                    </a:lnTo>
                    <a:lnTo>
                      <a:pt x="2797" y="17760"/>
                    </a:lnTo>
                    <a:lnTo>
                      <a:pt x="2797" y="17280"/>
                    </a:lnTo>
                    <a:lnTo>
                      <a:pt x="2480" y="17280"/>
                    </a:lnTo>
                    <a:lnTo>
                      <a:pt x="2375" y="17040"/>
                    </a:lnTo>
                    <a:lnTo>
                      <a:pt x="2058" y="17040"/>
                    </a:lnTo>
                    <a:lnTo>
                      <a:pt x="1900" y="16800"/>
                    </a:lnTo>
                    <a:lnTo>
                      <a:pt x="1741" y="16400"/>
                    </a:lnTo>
                    <a:lnTo>
                      <a:pt x="1636" y="16400"/>
                    </a:lnTo>
                    <a:lnTo>
                      <a:pt x="1636" y="16080"/>
                    </a:lnTo>
                    <a:lnTo>
                      <a:pt x="1478" y="16080"/>
                    </a:lnTo>
                    <a:lnTo>
                      <a:pt x="0" y="12720"/>
                    </a:lnTo>
                    <a:lnTo>
                      <a:pt x="1108" y="11680"/>
                    </a:lnTo>
                    <a:lnTo>
                      <a:pt x="1108" y="11200"/>
                    </a:lnTo>
                    <a:lnTo>
                      <a:pt x="950" y="1096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950" y="8800"/>
                    </a:lnTo>
                    <a:lnTo>
                      <a:pt x="950" y="9040"/>
                    </a:lnTo>
                    <a:lnTo>
                      <a:pt x="844" y="9040"/>
                    </a:lnTo>
                    <a:lnTo>
                      <a:pt x="844" y="7040"/>
                    </a:lnTo>
                    <a:lnTo>
                      <a:pt x="844" y="7280"/>
                    </a:lnTo>
                    <a:lnTo>
                      <a:pt x="844" y="5360"/>
                    </a:lnTo>
                    <a:lnTo>
                      <a:pt x="950" y="5360"/>
                    </a:lnTo>
                    <a:lnTo>
                      <a:pt x="4169" y="4880"/>
                    </a:lnTo>
                    <a:lnTo>
                      <a:pt x="4169" y="5120"/>
                    </a:lnTo>
                    <a:lnTo>
                      <a:pt x="4327" y="5360"/>
                    </a:lnTo>
                    <a:lnTo>
                      <a:pt x="4485" y="5360"/>
                    </a:lnTo>
                    <a:lnTo>
                      <a:pt x="6332" y="5840"/>
                    </a:lnTo>
                    <a:lnTo>
                      <a:pt x="6121" y="5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4" name="Freeform 164"/>
              <p:cNvSpPr>
                <a:spLocks/>
              </p:cNvSpPr>
              <p:nvPr/>
            </p:nvSpPr>
            <p:spPr bwMode="auto">
              <a:xfrm>
                <a:off x="2449" y="1802"/>
                <a:ext cx="116" cy="147"/>
              </a:xfrm>
              <a:custGeom>
                <a:avLst/>
                <a:gdLst>
                  <a:gd name="T0" fmla="*/ 8581 w 20000"/>
                  <a:gd name="T1" fmla="*/ 19946 h 20000"/>
                  <a:gd name="T2" fmla="*/ 14256 w 20000"/>
                  <a:gd name="T3" fmla="*/ 19946 h 20000"/>
                  <a:gd name="T4" fmla="*/ 19931 w 20000"/>
                  <a:gd name="T5" fmla="*/ 18147 h 20000"/>
                  <a:gd name="T6" fmla="*/ 18754 w 20000"/>
                  <a:gd name="T7" fmla="*/ 14986 h 20000"/>
                  <a:gd name="T8" fmla="*/ 18685 w 20000"/>
                  <a:gd name="T9" fmla="*/ 10954 h 20000"/>
                  <a:gd name="T10" fmla="*/ 18685 w 20000"/>
                  <a:gd name="T11" fmla="*/ 9155 h 20000"/>
                  <a:gd name="T12" fmla="*/ 18685 w 20000"/>
                  <a:gd name="T13" fmla="*/ 8065 h 20000"/>
                  <a:gd name="T14" fmla="*/ 18685 w 20000"/>
                  <a:gd name="T15" fmla="*/ 5559 h 20000"/>
                  <a:gd name="T16" fmla="*/ 19931 w 20000"/>
                  <a:gd name="T17" fmla="*/ 708 h 20000"/>
                  <a:gd name="T18" fmla="*/ 19031 w 20000"/>
                  <a:gd name="T19" fmla="*/ 545 h 20000"/>
                  <a:gd name="T20" fmla="*/ 14325 w 20000"/>
                  <a:gd name="T21" fmla="*/ 381 h 20000"/>
                  <a:gd name="T22" fmla="*/ 9273 w 20000"/>
                  <a:gd name="T23" fmla="*/ 0 h 20000"/>
                  <a:gd name="T24" fmla="*/ 8028 w 20000"/>
                  <a:gd name="T25" fmla="*/ 163 h 20000"/>
                  <a:gd name="T26" fmla="*/ 7128 w 20000"/>
                  <a:gd name="T27" fmla="*/ 926 h 20000"/>
                  <a:gd name="T28" fmla="*/ 6228 w 20000"/>
                  <a:gd name="T29" fmla="*/ 1853 h 20000"/>
                  <a:gd name="T30" fmla="*/ 6021 w 20000"/>
                  <a:gd name="T31" fmla="*/ 2071 h 20000"/>
                  <a:gd name="T32" fmla="*/ 5398 w 20000"/>
                  <a:gd name="T33" fmla="*/ 3542 h 20000"/>
                  <a:gd name="T34" fmla="*/ 4844 w 20000"/>
                  <a:gd name="T35" fmla="*/ 5777 h 20000"/>
                  <a:gd name="T36" fmla="*/ 4498 w 20000"/>
                  <a:gd name="T37" fmla="*/ 6921 h 20000"/>
                  <a:gd name="T38" fmla="*/ 4221 w 20000"/>
                  <a:gd name="T39" fmla="*/ 7684 h 20000"/>
                  <a:gd name="T40" fmla="*/ 3875 w 20000"/>
                  <a:gd name="T41" fmla="*/ 9210 h 20000"/>
                  <a:gd name="T42" fmla="*/ 3668 w 20000"/>
                  <a:gd name="T43" fmla="*/ 9591 h 20000"/>
                  <a:gd name="T44" fmla="*/ 2976 w 20000"/>
                  <a:gd name="T45" fmla="*/ 9755 h 20000"/>
                  <a:gd name="T46" fmla="*/ 2699 w 20000"/>
                  <a:gd name="T47" fmla="*/ 10463 h 20000"/>
                  <a:gd name="T48" fmla="*/ 2422 w 20000"/>
                  <a:gd name="T49" fmla="*/ 10899 h 20000"/>
                  <a:gd name="T50" fmla="*/ 1246 w 20000"/>
                  <a:gd name="T51" fmla="*/ 12044 h 20000"/>
                  <a:gd name="T52" fmla="*/ 969 w 20000"/>
                  <a:gd name="T53" fmla="*/ 13134 h 20000"/>
                  <a:gd name="T54" fmla="*/ 0 w 20000"/>
                  <a:gd name="T55" fmla="*/ 14550 h 20000"/>
                  <a:gd name="T56" fmla="*/ 1869 w 20000"/>
                  <a:gd name="T57" fmla="*/ 16131 h 20000"/>
                  <a:gd name="T58" fmla="*/ 2076 w 20000"/>
                  <a:gd name="T59" fmla="*/ 16894 h 20000"/>
                  <a:gd name="T60" fmla="*/ 2422 w 20000"/>
                  <a:gd name="T61" fmla="*/ 17275 h 20000"/>
                  <a:gd name="T62" fmla="*/ 2699 w 20000"/>
                  <a:gd name="T63" fmla="*/ 17602 h 20000"/>
                  <a:gd name="T64" fmla="*/ 2976 w 20000"/>
                  <a:gd name="T65" fmla="*/ 18202 h 20000"/>
                  <a:gd name="T66" fmla="*/ 3322 w 20000"/>
                  <a:gd name="T67" fmla="*/ 18420 h 20000"/>
                  <a:gd name="T68" fmla="*/ 3668 w 20000"/>
                  <a:gd name="T69" fmla="*/ 18583 h 20000"/>
                  <a:gd name="T70" fmla="*/ 3875 w 20000"/>
                  <a:gd name="T71" fmla="*/ 18965 h 20000"/>
                  <a:gd name="T72" fmla="*/ 4498 w 20000"/>
                  <a:gd name="T73" fmla="*/ 19128 h 20000"/>
                  <a:gd name="T74" fmla="*/ 5121 w 20000"/>
                  <a:gd name="T75" fmla="*/ 19292 h 20000"/>
                  <a:gd name="T76" fmla="*/ 5398 w 20000"/>
                  <a:gd name="T77" fmla="*/ 19510 h 20000"/>
                  <a:gd name="T78" fmla="*/ 6021 w 20000"/>
                  <a:gd name="T79" fmla="*/ 19728 h 20000"/>
                  <a:gd name="T80" fmla="*/ 7128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28" y="19728"/>
                    </a:moveTo>
                    <a:lnTo>
                      <a:pt x="8581" y="19946"/>
                    </a:lnTo>
                    <a:lnTo>
                      <a:pt x="10450" y="19837"/>
                    </a:lnTo>
                    <a:lnTo>
                      <a:pt x="14256" y="19946"/>
                    </a:lnTo>
                    <a:lnTo>
                      <a:pt x="17093" y="19946"/>
                    </a:lnTo>
                    <a:lnTo>
                      <a:pt x="19931" y="18147"/>
                    </a:lnTo>
                    <a:lnTo>
                      <a:pt x="19931" y="16349"/>
                    </a:lnTo>
                    <a:lnTo>
                      <a:pt x="18754" y="14986"/>
                    </a:lnTo>
                    <a:lnTo>
                      <a:pt x="18685" y="12752"/>
                    </a:lnTo>
                    <a:lnTo>
                      <a:pt x="18685" y="10954"/>
                    </a:lnTo>
                    <a:lnTo>
                      <a:pt x="18685" y="9155"/>
                    </a:lnTo>
                    <a:lnTo>
                      <a:pt x="18685" y="8065"/>
                    </a:lnTo>
                    <a:lnTo>
                      <a:pt x="18547" y="6921"/>
                    </a:lnTo>
                    <a:lnTo>
                      <a:pt x="18685" y="5559"/>
                    </a:lnTo>
                    <a:lnTo>
                      <a:pt x="19654" y="2616"/>
                    </a:lnTo>
                    <a:lnTo>
                      <a:pt x="19931" y="708"/>
                    </a:lnTo>
                    <a:lnTo>
                      <a:pt x="19654" y="545"/>
                    </a:lnTo>
                    <a:lnTo>
                      <a:pt x="19031" y="545"/>
                    </a:lnTo>
                    <a:lnTo>
                      <a:pt x="16747" y="381"/>
                    </a:lnTo>
                    <a:lnTo>
                      <a:pt x="14325" y="381"/>
                    </a:lnTo>
                    <a:lnTo>
                      <a:pt x="12595" y="0"/>
                    </a:lnTo>
                    <a:lnTo>
                      <a:pt x="9273" y="0"/>
                    </a:lnTo>
                    <a:lnTo>
                      <a:pt x="8997" y="163"/>
                    </a:lnTo>
                    <a:lnTo>
                      <a:pt x="8028" y="163"/>
                    </a:lnTo>
                    <a:lnTo>
                      <a:pt x="7820" y="545"/>
                    </a:lnTo>
                    <a:lnTo>
                      <a:pt x="7128" y="926"/>
                    </a:lnTo>
                    <a:lnTo>
                      <a:pt x="6574" y="1635"/>
                    </a:lnTo>
                    <a:lnTo>
                      <a:pt x="6228" y="1853"/>
                    </a:lnTo>
                    <a:lnTo>
                      <a:pt x="6021" y="1853"/>
                    </a:lnTo>
                    <a:lnTo>
                      <a:pt x="6021" y="2071"/>
                    </a:lnTo>
                    <a:lnTo>
                      <a:pt x="5675" y="2452"/>
                    </a:lnTo>
                    <a:lnTo>
                      <a:pt x="5398" y="3542"/>
                    </a:lnTo>
                    <a:lnTo>
                      <a:pt x="5398" y="4687"/>
                    </a:lnTo>
                    <a:lnTo>
                      <a:pt x="4844" y="5777"/>
                    </a:lnTo>
                    <a:lnTo>
                      <a:pt x="4844" y="6921"/>
                    </a:lnTo>
                    <a:lnTo>
                      <a:pt x="4498" y="6921"/>
                    </a:lnTo>
                    <a:lnTo>
                      <a:pt x="4498" y="7302"/>
                    </a:lnTo>
                    <a:lnTo>
                      <a:pt x="4221" y="7684"/>
                    </a:lnTo>
                    <a:lnTo>
                      <a:pt x="4221" y="8774"/>
                    </a:lnTo>
                    <a:lnTo>
                      <a:pt x="3875" y="9210"/>
                    </a:lnTo>
                    <a:lnTo>
                      <a:pt x="3668" y="9319"/>
                    </a:lnTo>
                    <a:lnTo>
                      <a:pt x="3668" y="9591"/>
                    </a:lnTo>
                    <a:lnTo>
                      <a:pt x="3322" y="9591"/>
                    </a:lnTo>
                    <a:lnTo>
                      <a:pt x="2976" y="9755"/>
                    </a:lnTo>
                    <a:lnTo>
                      <a:pt x="2976" y="10136"/>
                    </a:lnTo>
                    <a:lnTo>
                      <a:pt x="2699" y="10463"/>
                    </a:lnTo>
                    <a:lnTo>
                      <a:pt x="2422" y="10736"/>
                    </a:lnTo>
                    <a:lnTo>
                      <a:pt x="2422" y="10899"/>
                    </a:lnTo>
                    <a:lnTo>
                      <a:pt x="1869" y="11281"/>
                    </a:lnTo>
                    <a:lnTo>
                      <a:pt x="1246" y="12044"/>
                    </a:lnTo>
                    <a:lnTo>
                      <a:pt x="761" y="13842"/>
                    </a:lnTo>
                    <a:lnTo>
                      <a:pt x="969" y="13134"/>
                    </a:lnTo>
                    <a:lnTo>
                      <a:pt x="0" y="14550"/>
                    </a:lnTo>
                    <a:lnTo>
                      <a:pt x="1246" y="15913"/>
                    </a:lnTo>
                    <a:lnTo>
                      <a:pt x="1869" y="16131"/>
                    </a:lnTo>
                    <a:lnTo>
                      <a:pt x="1869" y="16894"/>
                    </a:lnTo>
                    <a:lnTo>
                      <a:pt x="2076" y="16894"/>
                    </a:lnTo>
                    <a:lnTo>
                      <a:pt x="2076" y="17057"/>
                    </a:lnTo>
                    <a:lnTo>
                      <a:pt x="2422" y="17275"/>
                    </a:lnTo>
                    <a:lnTo>
                      <a:pt x="2422" y="17439"/>
                    </a:lnTo>
                    <a:lnTo>
                      <a:pt x="2699" y="17602"/>
                    </a:lnTo>
                    <a:lnTo>
                      <a:pt x="2699" y="18038"/>
                    </a:lnTo>
                    <a:lnTo>
                      <a:pt x="2976" y="18202"/>
                    </a:lnTo>
                    <a:lnTo>
                      <a:pt x="2976" y="18420"/>
                    </a:lnTo>
                    <a:lnTo>
                      <a:pt x="3322" y="18420"/>
                    </a:lnTo>
                    <a:lnTo>
                      <a:pt x="3322" y="18583"/>
                    </a:lnTo>
                    <a:lnTo>
                      <a:pt x="3668" y="18583"/>
                    </a:lnTo>
                    <a:lnTo>
                      <a:pt x="3875" y="18747"/>
                    </a:lnTo>
                    <a:lnTo>
                      <a:pt x="3875" y="18965"/>
                    </a:lnTo>
                    <a:lnTo>
                      <a:pt x="4498" y="18965"/>
                    </a:lnTo>
                    <a:lnTo>
                      <a:pt x="4498" y="19128"/>
                    </a:lnTo>
                    <a:lnTo>
                      <a:pt x="5121" y="19128"/>
                    </a:lnTo>
                    <a:lnTo>
                      <a:pt x="5121" y="19292"/>
                    </a:lnTo>
                    <a:lnTo>
                      <a:pt x="5398" y="19292"/>
                    </a:lnTo>
                    <a:lnTo>
                      <a:pt x="5398" y="19510"/>
                    </a:lnTo>
                    <a:lnTo>
                      <a:pt x="6021" y="19510"/>
                    </a:lnTo>
                    <a:lnTo>
                      <a:pt x="6021" y="19728"/>
                    </a:lnTo>
                    <a:lnTo>
                      <a:pt x="7128" y="1972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5" name="Freeform 165"/>
              <p:cNvSpPr>
                <a:spLocks/>
              </p:cNvSpPr>
              <p:nvPr/>
            </p:nvSpPr>
            <p:spPr bwMode="auto">
              <a:xfrm>
                <a:off x="2605" y="1875"/>
                <a:ext cx="81" cy="174"/>
              </a:xfrm>
              <a:custGeom>
                <a:avLst/>
                <a:gdLst>
                  <a:gd name="T0" fmla="*/ 17525 w 20000"/>
                  <a:gd name="T1" fmla="*/ 14839 h 20000"/>
                  <a:gd name="T2" fmla="*/ 17723 w 20000"/>
                  <a:gd name="T3" fmla="*/ 14516 h 20000"/>
                  <a:gd name="T4" fmla="*/ 18119 w 20000"/>
                  <a:gd name="T5" fmla="*/ 14332 h 20000"/>
                  <a:gd name="T6" fmla="*/ 18614 w 20000"/>
                  <a:gd name="T7" fmla="*/ 13871 h 20000"/>
                  <a:gd name="T8" fmla="*/ 19010 w 20000"/>
                  <a:gd name="T9" fmla="*/ 13548 h 20000"/>
                  <a:gd name="T10" fmla="*/ 19307 w 20000"/>
                  <a:gd name="T11" fmla="*/ 13088 h 20000"/>
                  <a:gd name="T12" fmla="*/ 19703 w 20000"/>
                  <a:gd name="T13" fmla="*/ 12488 h 20000"/>
                  <a:gd name="T14" fmla="*/ 19901 w 20000"/>
                  <a:gd name="T15" fmla="*/ 2995 h 20000"/>
                  <a:gd name="T16" fmla="*/ 19010 w 20000"/>
                  <a:gd name="T17" fmla="*/ 2396 h 20000"/>
                  <a:gd name="T18" fmla="*/ 18812 w 20000"/>
                  <a:gd name="T19" fmla="*/ 1751 h 20000"/>
                  <a:gd name="T20" fmla="*/ 18119 w 20000"/>
                  <a:gd name="T21" fmla="*/ 1429 h 20000"/>
                  <a:gd name="T22" fmla="*/ 17723 w 20000"/>
                  <a:gd name="T23" fmla="*/ 1152 h 20000"/>
                  <a:gd name="T24" fmla="*/ 17228 w 20000"/>
                  <a:gd name="T25" fmla="*/ 968 h 20000"/>
                  <a:gd name="T26" fmla="*/ 16337 w 20000"/>
                  <a:gd name="T27" fmla="*/ 783 h 20000"/>
                  <a:gd name="T28" fmla="*/ 15941 w 20000"/>
                  <a:gd name="T29" fmla="*/ 599 h 20000"/>
                  <a:gd name="T30" fmla="*/ 14752 w 20000"/>
                  <a:gd name="T31" fmla="*/ 369 h 20000"/>
                  <a:gd name="T32" fmla="*/ 13861 w 20000"/>
                  <a:gd name="T33" fmla="*/ 323 h 20000"/>
                  <a:gd name="T34" fmla="*/ 12475 w 20000"/>
                  <a:gd name="T35" fmla="*/ 92 h 20000"/>
                  <a:gd name="T36" fmla="*/ 6832 w 20000"/>
                  <a:gd name="T37" fmla="*/ 92 h 20000"/>
                  <a:gd name="T38" fmla="*/ 5941 w 20000"/>
                  <a:gd name="T39" fmla="*/ 184 h 20000"/>
                  <a:gd name="T40" fmla="*/ 4455 w 20000"/>
                  <a:gd name="T41" fmla="*/ 461 h 20000"/>
                  <a:gd name="T42" fmla="*/ 3861 w 20000"/>
                  <a:gd name="T43" fmla="*/ 645 h 20000"/>
                  <a:gd name="T44" fmla="*/ 3168 w 20000"/>
                  <a:gd name="T45" fmla="*/ 1152 h 20000"/>
                  <a:gd name="T46" fmla="*/ 2475 w 20000"/>
                  <a:gd name="T47" fmla="*/ 1613 h 20000"/>
                  <a:gd name="T48" fmla="*/ 1782 w 20000"/>
                  <a:gd name="T49" fmla="*/ 3410 h 20000"/>
                  <a:gd name="T50" fmla="*/ 792 w 20000"/>
                  <a:gd name="T51" fmla="*/ 4378 h 20000"/>
                  <a:gd name="T52" fmla="*/ 495 w 20000"/>
                  <a:gd name="T53" fmla="*/ 5899 h 20000"/>
                  <a:gd name="T54" fmla="*/ 0 w 20000"/>
                  <a:gd name="T55" fmla="*/ 17696 h 20000"/>
                  <a:gd name="T56" fmla="*/ 495 w 20000"/>
                  <a:gd name="T57" fmla="*/ 18479 h 20000"/>
                  <a:gd name="T58" fmla="*/ 1089 w 20000"/>
                  <a:gd name="T59" fmla="*/ 18894 h 20000"/>
                  <a:gd name="T60" fmla="*/ 1584 w 20000"/>
                  <a:gd name="T61" fmla="*/ 19263 h 20000"/>
                  <a:gd name="T62" fmla="*/ 2970 w 20000"/>
                  <a:gd name="T63" fmla="*/ 19631 h 20000"/>
                  <a:gd name="T64" fmla="*/ 4455 w 20000"/>
                  <a:gd name="T65" fmla="*/ 19862 h 20000"/>
                  <a:gd name="T66" fmla="*/ 11287 w 20000"/>
                  <a:gd name="T67" fmla="*/ 19954 h 20000"/>
                  <a:gd name="T68" fmla="*/ 12178 w 20000"/>
                  <a:gd name="T69" fmla="*/ 19770 h 20000"/>
                  <a:gd name="T70" fmla="*/ 12970 w 20000"/>
                  <a:gd name="T71" fmla="*/ 19631 h 20000"/>
                  <a:gd name="T72" fmla="*/ 13861 w 20000"/>
                  <a:gd name="T73" fmla="*/ 19401 h 20000"/>
                  <a:gd name="T74" fmla="*/ 14257 w 20000"/>
                  <a:gd name="T75" fmla="*/ 19171 h 20000"/>
                  <a:gd name="T76" fmla="*/ 14950 w 20000"/>
                  <a:gd name="T77" fmla="*/ 18802 h 20000"/>
                  <a:gd name="T78" fmla="*/ 16040 w 20000"/>
                  <a:gd name="T79" fmla="*/ 18295 h 20000"/>
                  <a:gd name="T80" fmla="*/ 16337 w 20000"/>
                  <a:gd name="T81" fmla="*/ 18018 h 20000"/>
                  <a:gd name="T82" fmla="*/ 16832 w 20000"/>
                  <a:gd name="T83" fmla="*/ 17235 h 20000"/>
                  <a:gd name="T84" fmla="*/ 16931 w 20000"/>
                  <a:gd name="T85" fmla="*/ 16728 h 20000"/>
                  <a:gd name="T86" fmla="*/ 1752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15207"/>
                    </a:moveTo>
                    <a:lnTo>
                      <a:pt x="17228" y="14839"/>
                    </a:lnTo>
                    <a:lnTo>
                      <a:pt x="17525" y="14839"/>
                    </a:lnTo>
                    <a:lnTo>
                      <a:pt x="17525" y="14747"/>
                    </a:lnTo>
                    <a:lnTo>
                      <a:pt x="17723" y="14608"/>
                    </a:lnTo>
                    <a:lnTo>
                      <a:pt x="17723" y="14516"/>
                    </a:lnTo>
                    <a:lnTo>
                      <a:pt x="17921" y="14516"/>
                    </a:lnTo>
                    <a:lnTo>
                      <a:pt x="17921" y="14332"/>
                    </a:lnTo>
                    <a:lnTo>
                      <a:pt x="18119" y="14332"/>
                    </a:lnTo>
                    <a:lnTo>
                      <a:pt x="18119" y="14147"/>
                    </a:lnTo>
                    <a:lnTo>
                      <a:pt x="18614" y="13917"/>
                    </a:lnTo>
                    <a:lnTo>
                      <a:pt x="18614" y="13871"/>
                    </a:lnTo>
                    <a:lnTo>
                      <a:pt x="18812" y="13779"/>
                    </a:lnTo>
                    <a:lnTo>
                      <a:pt x="18812" y="13548"/>
                    </a:lnTo>
                    <a:lnTo>
                      <a:pt x="19010" y="13548"/>
                    </a:lnTo>
                    <a:lnTo>
                      <a:pt x="19010" y="13364"/>
                    </a:lnTo>
                    <a:lnTo>
                      <a:pt x="19307" y="13272"/>
                    </a:lnTo>
                    <a:lnTo>
                      <a:pt x="19307" y="13088"/>
                    </a:lnTo>
                    <a:lnTo>
                      <a:pt x="19505" y="12949"/>
                    </a:lnTo>
                    <a:lnTo>
                      <a:pt x="19505" y="12581"/>
                    </a:lnTo>
                    <a:lnTo>
                      <a:pt x="19703" y="12488"/>
                    </a:lnTo>
                    <a:lnTo>
                      <a:pt x="19703" y="11843"/>
                    </a:lnTo>
                    <a:lnTo>
                      <a:pt x="19901" y="11705"/>
                    </a:lnTo>
                    <a:lnTo>
                      <a:pt x="19901" y="2995"/>
                    </a:lnTo>
                    <a:lnTo>
                      <a:pt x="19703" y="2811"/>
                    </a:lnTo>
                    <a:lnTo>
                      <a:pt x="19307" y="2581"/>
                    </a:lnTo>
                    <a:lnTo>
                      <a:pt x="19010" y="2396"/>
                    </a:lnTo>
                    <a:lnTo>
                      <a:pt x="19010" y="1935"/>
                    </a:lnTo>
                    <a:lnTo>
                      <a:pt x="18812" y="1843"/>
                    </a:lnTo>
                    <a:lnTo>
                      <a:pt x="18812" y="1751"/>
                    </a:lnTo>
                    <a:lnTo>
                      <a:pt x="18416" y="1613"/>
                    </a:lnTo>
                    <a:lnTo>
                      <a:pt x="18416" y="1567"/>
                    </a:lnTo>
                    <a:lnTo>
                      <a:pt x="18119" y="1429"/>
                    </a:lnTo>
                    <a:lnTo>
                      <a:pt x="18119" y="1336"/>
                    </a:lnTo>
                    <a:lnTo>
                      <a:pt x="17921" y="1290"/>
                    </a:lnTo>
                    <a:lnTo>
                      <a:pt x="17723" y="1152"/>
                    </a:lnTo>
                    <a:lnTo>
                      <a:pt x="17525" y="1152"/>
                    </a:lnTo>
                    <a:lnTo>
                      <a:pt x="17228" y="1060"/>
                    </a:lnTo>
                    <a:lnTo>
                      <a:pt x="17228" y="968"/>
                    </a:lnTo>
                    <a:lnTo>
                      <a:pt x="16931" y="876"/>
                    </a:lnTo>
                    <a:lnTo>
                      <a:pt x="16832" y="876"/>
                    </a:lnTo>
                    <a:lnTo>
                      <a:pt x="16337" y="783"/>
                    </a:lnTo>
                    <a:lnTo>
                      <a:pt x="16337" y="645"/>
                    </a:lnTo>
                    <a:lnTo>
                      <a:pt x="16040" y="645"/>
                    </a:lnTo>
                    <a:lnTo>
                      <a:pt x="15941" y="599"/>
                    </a:lnTo>
                    <a:lnTo>
                      <a:pt x="15644" y="461"/>
                    </a:lnTo>
                    <a:lnTo>
                      <a:pt x="15149" y="461"/>
                    </a:lnTo>
                    <a:lnTo>
                      <a:pt x="14752" y="369"/>
                    </a:lnTo>
                    <a:lnTo>
                      <a:pt x="14455" y="369"/>
                    </a:lnTo>
                    <a:lnTo>
                      <a:pt x="14257" y="323"/>
                    </a:lnTo>
                    <a:lnTo>
                      <a:pt x="13861" y="323"/>
                    </a:lnTo>
                    <a:lnTo>
                      <a:pt x="13564" y="184"/>
                    </a:lnTo>
                    <a:lnTo>
                      <a:pt x="13564" y="92"/>
                    </a:lnTo>
                    <a:lnTo>
                      <a:pt x="12475" y="92"/>
                    </a:lnTo>
                    <a:lnTo>
                      <a:pt x="12178" y="0"/>
                    </a:lnTo>
                    <a:lnTo>
                      <a:pt x="7030" y="0"/>
                    </a:lnTo>
                    <a:lnTo>
                      <a:pt x="6832" y="92"/>
                    </a:lnTo>
                    <a:lnTo>
                      <a:pt x="6337" y="92"/>
                    </a:lnTo>
                    <a:lnTo>
                      <a:pt x="6139" y="184"/>
                    </a:lnTo>
                    <a:lnTo>
                      <a:pt x="5941" y="184"/>
                    </a:lnTo>
                    <a:lnTo>
                      <a:pt x="5347" y="323"/>
                    </a:lnTo>
                    <a:lnTo>
                      <a:pt x="5050" y="369"/>
                    </a:lnTo>
                    <a:lnTo>
                      <a:pt x="4455" y="461"/>
                    </a:lnTo>
                    <a:lnTo>
                      <a:pt x="4356" y="461"/>
                    </a:lnTo>
                    <a:lnTo>
                      <a:pt x="4059" y="645"/>
                    </a:lnTo>
                    <a:lnTo>
                      <a:pt x="3861" y="645"/>
                    </a:lnTo>
                    <a:lnTo>
                      <a:pt x="3564" y="876"/>
                    </a:lnTo>
                    <a:lnTo>
                      <a:pt x="3366" y="1060"/>
                    </a:lnTo>
                    <a:lnTo>
                      <a:pt x="3168" y="1152"/>
                    </a:lnTo>
                    <a:lnTo>
                      <a:pt x="2970" y="1336"/>
                    </a:lnTo>
                    <a:lnTo>
                      <a:pt x="2673" y="1567"/>
                    </a:lnTo>
                    <a:lnTo>
                      <a:pt x="2475" y="1613"/>
                    </a:lnTo>
                    <a:lnTo>
                      <a:pt x="2079" y="2258"/>
                    </a:lnTo>
                    <a:lnTo>
                      <a:pt x="1782" y="2811"/>
                    </a:lnTo>
                    <a:lnTo>
                      <a:pt x="1782" y="3410"/>
                    </a:lnTo>
                    <a:lnTo>
                      <a:pt x="1386" y="3963"/>
                    </a:lnTo>
                    <a:lnTo>
                      <a:pt x="1089" y="4147"/>
                    </a:lnTo>
                    <a:lnTo>
                      <a:pt x="792" y="4378"/>
                    </a:lnTo>
                    <a:lnTo>
                      <a:pt x="792" y="5115"/>
                    </a:lnTo>
                    <a:lnTo>
                      <a:pt x="693" y="5714"/>
                    </a:lnTo>
                    <a:lnTo>
                      <a:pt x="495" y="5899"/>
                    </a:lnTo>
                    <a:lnTo>
                      <a:pt x="198" y="6452"/>
                    </a:lnTo>
                    <a:lnTo>
                      <a:pt x="0" y="7051"/>
                    </a:lnTo>
                    <a:lnTo>
                      <a:pt x="0" y="17696"/>
                    </a:lnTo>
                    <a:lnTo>
                      <a:pt x="198" y="17834"/>
                    </a:lnTo>
                    <a:lnTo>
                      <a:pt x="198" y="18433"/>
                    </a:lnTo>
                    <a:lnTo>
                      <a:pt x="495" y="18479"/>
                    </a:lnTo>
                    <a:lnTo>
                      <a:pt x="495" y="18664"/>
                    </a:lnTo>
                    <a:lnTo>
                      <a:pt x="792" y="18802"/>
                    </a:lnTo>
                    <a:lnTo>
                      <a:pt x="1089" y="18894"/>
                    </a:lnTo>
                    <a:lnTo>
                      <a:pt x="1089" y="19124"/>
                    </a:lnTo>
                    <a:lnTo>
                      <a:pt x="1386" y="19171"/>
                    </a:lnTo>
                    <a:lnTo>
                      <a:pt x="1584" y="19263"/>
                    </a:lnTo>
                    <a:lnTo>
                      <a:pt x="2079" y="19401"/>
                    </a:lnTo>
                    <a:lnTo>
                      <a:pt x="2475" y="19585"/>
                    </a:lnTo>
                    <a:lnTo>
                      <a:pt x="2970" y="19631"/>
                    </a:lnTo>
                    <a:lnTo>
                      <a:pt x="3168" y="19631"/>
                    </a:lnTo>
                    <a:lnTo>
                      <a:pt x="4455" y="19770"/>
                    </a:lnTo>
                    <a:lnTo>
                      <a:pt x="4455" y="19862"/>
                    </a:lnTo>
                    <a:lnTo>
                      <a:pt x="5941" y="19862"/>
                    </a:lnTo>
                    <a:lnTo>
                      <a:pt x="6139" y="19954"/>
                    </a:lnTo>
                    <a:lnTo>
                      <a:pt x="11287" y="19954"/>
                    </a:lnTo>
                    <a:lnTo>
                      <a:pt x="11584" y="19862"/>
                    </a:lnTo>
                    <a:lnTo>
                      <a:pt x="12079" y="19862"/>
                    </a:lnTo>
                    <a:lnTo>
                      <a:pt x="12178" y="19770"/>
                    </a:lnTo>
                    <a:lnTo>
                      <a:pt x="12475" y="19770"/>
                    </a:lnTo>
                    <a:lnTo>
                      <a:pt x="12772" y="19631"/>
                    </a:lnTo>
                    <a:lnTo>
                      <a:pt x="12970" y="19631"/>
                    </a:lnTo>
                    <a:lnTo>
                      <a:pt x="13366" y="19447"/>
                    </a:lnTo>
                    <a:lnTo>
                      <a:pt x="13564" y="19447"/>
                    </a:lnTo>
                    <a:lnTo>
                      <a:pt x="13861" y="19401"/>
                    </a:lnTo>
                    <a:lnTo>
                      <a:pt x="13861" y="19263"/>
                    </a:lnTo>
                    <a:lnTo>
                      <a:pt x="14059" y="19263"/>
                    </a:lnTo>
                    <a:lnTo>
                      <a:pt x="14257" y="19171"/>
                    </a:lnTo>
                    <a:lnTo>
                      <a:pt x="14455" y="19124"/>
                    </a:lnTo>
                    <a:lnTo>
                      <a:pt x="14752" y="18986"/>
                    </a:lnTo>
                    <a:lnTo>
                      <a:pt x="14950" y="18802"/>
                    </a:lnTo>
                    <a:lnTo>
                      <a:pt x="15644" y="18479"/>
                    </a:lnTo>
                    <a:lnTo>
                      <a:pt x="15941" y="18295"/>
                    </a:lnTo>
                    <a:lnTo>
                      <a:pt x="16040" y="18295"/>
                    </a:lnTo>
                    <a:lnTo>
                      <a:pt x="16040" y="18203"/>
                    </a:lnTo>
                    <a:lnTo>
                      <a:pt x="16337" y="18111"/>
                    </a:lnTo>
                    <a:lnTo>
                      <a:pt x="16337" y="18018"/>
                    </a:lnTo>
                    <a:lnTo>
                      <a:pt x="16634" y="17926"/>
                    </a:lnTo>
                    <a:lnTo>
                      <a:pt x="16634" y="17327"/>
                    </a:lnTo>
                    <a:lnTo>
                      <a:pt x="16832" y="17235"/>
                    </a:lnTo>
                    <a:lnTo>
                      <a:pt x="16832" y="16959"/>
                    </a:lnTo>
                    <a:lnTo>
                      <a:pt x="16931" y="16959"/>
                    </a:lnTo>
                    <a:lnTo>
                      <a:pt x="16931" y="16728"/>
                    </a:lnTo>
                    <a:lnTo>
                      <a:pt x="17228" y="16728"/>
                    </a:lnTo>
                    <a:lnTo>
                      <a:pt x="17228" y="16267"/>
                    </a:lnTo>
                    <a:lnTo>
                      <a:pt x="17525" y="16267"/>
                    </a:lnTo>
                    <a:lnTo>
                      <a:pt x="17525" y="15115"/>
                    </a:lnTo>
                    <a:lnTo>
                      <a:pt x="17228" y="1520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6" name="Freeform 166"/>
              <p:cNvSpPr>
                <a:spLocks/>
              </p:cNvSpPr>
              <p:nvPr/>
            </p:nvSpPr>
            <p:spPr bwMode="auto">
              <a:xfrm>
                <a:off x="2636" y="1839"/>
                <a:ext cx="126" cy="147"/>
              </a:xfrm>
              <a:custGeom>
                <a:avLst/>
                <a:gdLst>
                  <a:gd name="T0" fmla="*/ 0 w 20000"/>
                  <a:gd name="T1" fmla="*/ 11390 h 20000"/>
                  <a:gd name="T2" fmla="*/ 0 w 20000"/>
                  <a:gd name="T3" fmla="*/ 5722 h 20000"/>
                  <a:gd name="T4" fmla="*/ 1789 w 20000"/>
                  <a:gd name="T5" fmla="*/ 0 h 20000"/>
                  <a:gd name="T6" fmla="*/ 4920 w 20000"/>
                  <a:gd name="T7" fmla="*/ 1199 h 20000"/>
                  <a:gd name="T8" fmla="*/ 9010 w 20000"/>
                  <a:gd name="T9" fmla="*/ 1362 h 20000"/>
                  <a:gd name="T10" fmla="*/ 10799 w 20000"/>
                  <a:gd name="T11" fmla="*/ 1362 h 20000"/>
                  <a:gd name="T12" fmla="*/ 11949 w 20000"/>
                  <a:gd name="T13" fmla="*/ 1308 h 20000"/>
                  <a:gd name="T14" fmla="*/ 14441 w 20000"/>
                  <a:gd name="T15" fmla="*/ 1362 h 20000"/>
                  <a:gd name="T16" fmla="*/ 19233 w 20000"/>
                  <a:gd name="T17" fmla="*/ 0 h 20000"/>
                  <a:gd name="T18" fmla="*/ 19425 w 20000"/>
                  <a:gd name="T19" fmla="*/ 926 h 20000"/>
                  <a:gd name="T20" fmla="*/ 19617 w 20000"/>
                  <a:gd name="T21" fmla="*/ 5613 h 20000"/>
                  <a:gd name="T22" fmla="*/ 19936 w 20000"/>
                  <a:gd name="T23" fmla="*/ 10736 h 20000"/>
                  <a:gd name="T24" fmla="*/ 19808 w 20000"/>
                  <a:gd name="T25" fmla="*/ 11880 h 20000"/>
                  <a:gd name="T26" fmla="*/ 19042 w 20000"/>
                  <a:gd name="T27" fmla="*/ 12752 h 20000"/>
                  <a:gd name="T28" fmla="*/ 18083 w 20000"/>
                  <a:gd name="T29" fmla="*/ 13678 h 20000"/>
                  <a:gd name="T30" fmla="*/ 17891 w 20000"/>
                  <a:gd name="T31" fmla="*/ 13951 h 20000"/>
                  <a:gd name="T32" fmla="*/ 16422 w 20000"/>
                  <a:gd name="T33" fmla="*/ 14550 h 20000"/>
                  <a:gd name="T34" fmla="*/ 14185 w 20000"/>
                  <a:gd name="T35" fmla="*/ 15150 h 20000"/>
                  <a:gd name="T36" fmla="*/ 13035 w 20000"/>
                  <a:gd name="T37" fmla="*/ 15477 h 20000"/>
                  <a:gd name="T38" fmla="*/ 12268 w 20000"/>
                  <a:gd name="T39" fmla="*/ 15804 h 20000"/>
                  <a:gd name="T40" fmla="*/ 10735 w 20000"/>
                  <a:gd name="T41" fmla="*/ 16076 h 20000"/>
                  <a:gd name="T42" fmla="*/ 10415 w 20000"/>
                  <a:gd name="T43" fmla="*/ 16349 h 20000"/>
                  <a:gd name="T44" fmla="*/ 10224 w 20000"/>
                  <a:gd name="T45" fmla="*/ 16948 h 20000"/>
                  <a:gd name="T46" fmla="*/ 9457 w 20000"/>
                  <a:gd name="T47" fmla="*/ 17275 h 20000"/>
                  <a:gd name="T48" fmla="*/ 9073 w 20000"/>
                  <a:gd name="T49" fmla="*/ 17548 h 20000"/>
                  <a:gd name="T50" fmla="*/ 7923 w 20000"/>
                  <a:gd name="T51" fmla="*/ 18692 h 20000"/>
                  <a:gd name="T52" fmla="*/ 6837 w 20000"/>
                  <a:gd name="T53" fmla="*/ 19019 h 20000"/>
                  <a:gd name="T54" fmla="*/ 5431 w 20000"/>
                  <a:gd name="T55" fmla="*/ 19946 h 20000"/>
                  <a:gd name="T56" fmla="*/ 3834 w 20000"/>
                  <a:gd name="T57" fmla="*/ 18147 h 20000"/>
                  <a:gd name="T58" fmla="*/ 3067 w 20000"/>
                  <a:gd name="T59" fmla="*/ 17875 h 20000"/>
                  <a:gd name="T60" fmla="*/ 2684 w 20000"/>
                  <a:gd name="T61" fmla="*/ 17548 h 20000"/>
                  <a:gd name="T62" fmla="*/ 2300 w 20000"/>
                  <a:gd name="T63" fmla="*/ 17275 h 20000"/>
                  <a:gd name="T64" fmla="*/ 1789 w 20000"/>
                  <a:gd name="T65" fmla="*/ 16948 h 20000"/>
                  <a:gd name="T66" fmla="*/ 1534 w 20000"/>
                  <a:gd name="T67" fmla="*/ 16676 h 20000"/>
                  <a:gd name="T68" fmla="*/ 1342 w 20000"/>
                  <a:gd name="T69" fmla="*/ 16349 h 20000"/>
                  <a:gd name="T70" fmla="*/ 1022 w 20000"/>
                  <a:gd name="T71" fmla="*/ 16076 h 20000"/>
                  <a:gd name="T72" fmla="*/ 831 w 20000"/>
                  <a:gd name="T73" fmla="*/ 15477 h 20000"/>
                  <a:gd name="T74" fmla="*/ 639 w 20000"/>
                  <a:gd name="T75" fmla="*/ 14877 h 20000"/>
                  <a:gd name="T76" fmla="*/ 447 w 20000"/>
                  <a:gd name="T77" fmla="*/ 14550 h 20000"/>
                  <a:gd name="T78" fmla="*/ 256 w 20000"/>
                  <a:gd name="T79" fmla="*/ 13951 h 20000"/>
                  <a:gd name="T80" fmla="*/ 256 w 20000"/>
                  <a:gd name="T81" fmla="*/ 1275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256" y="12752"/>
                    </a:moveTo>
                    <a:lnTo>
                      <a:pt x="0" y="11390"/>
                    </a:lnTo>
                    <a:lnTo>
                      <a:pt x="128" y="9591"/>
                    </a:lnTo>
                    <a:lnTo>
                      <a:pt x="0" y="5722"/>
                    </a:lnTo>
                    <a:lnTo>
                      <a:pt x="0" y="2834"/>
                    </a:lnTo>
                    <a:lnTo>
                      <a:pt x="1789" y="0"/>
                    </a:lnTo>
                    <a:lnTo>
                      <a:pt x="3642" y="0"/>
                    </a:lnTo>
                    <a:lnTo>
                      <a:pt x="4920" y="1199"/>
                    </a:lnTo>
                    <a:lnTo>
                      <a:pt x="7157" y="1362"/>
                    </a:lnTo>
                    <a:lnTo>
                      <a:pt x="9010" y="1362"/>
                    </a:lnTo>
                    <a:lnTo>
                      <a:pt x="10799" y="1362"/>
                    </a:lnTo>
                    <a:lnTo>
                      <a:pt x="11949" y="1308"/>
                    </a:lnTo>
                    <a:lnTo>
                      <a:pt x="13035" y="1471"/>
                    </a:lnTo>
                    <a:lnTo>
                      <a:pt x="14441" y="1362"/>
                    </a:lnTo>
                    <a:lnTo>
                      <a:pt x="17380" y="272"/>
                    </a:lnTo>
                    <a:lnTo>
                      <a:pt x="19233" y="0"/>
                    </a:lnTo>
                    <a:lnTo>
                      <a:pt x="19425" y="327"/>
                    </a:lnTo>
                    <a:lnTo>
                      <a:pt x="19425" y="926"/>
                    </a:lnTo>
                    <a:lnTo>
                      <a:pt x="19617" y="3270"/>
                    </a:lnTo>
                    <a:lnTo>
                      <a:pt x="19617" y="5613"/>
                    </a:lnTo>
                    <a:lnTo>
                      <a:pt x="19936" y="7411"/>
                    </a:lnTo>
                    <a:lnTo>
                      <a:pt x="19936" y="10736"/>
                    </a:lnTo>
                    <a:lnTo>
                      <a:pt x="19808" y="11008"/>
                    </a:lnTo>
                    <a:lnTo>
                      <a:pt x="19808" y="11880"/>
                    </a:lnTo>
                    <a:lnTo>
                      <a:pt x="19425" y="12207"/>
                    </a:lnTo>
                    <a:lnTo>
                      <a:pt x="19042" y="12752"/>
                    </a:lnTo>
                    <a:lnTo>
                      <a:pt x="18275" y="13351"/>
                    </a:lnTo>
                    <a:lnTo>
                      <a:pt x="18083" y="13678"/>
                    </a:lnTo>
                    <a:lnTo>
                      <a:pt x="18083" y="13951"/>
                    </a:lnTo>
                    <a:lnTo>
                      <a:pt x="17891" y="13951"/>
                    </a:lnTo>
                    <a:lnTo>
                      <a:pt x="17572" y="14278"/>
                    </a:lnTo>
                    <a:lnTo>
                      <a:pt x="16422" y="14550"/>
                    </a:lnTo>
                    <a:lnTo>
                      <a:pt x="15335" y="14550"/>
                    </a:lnTo>
                    <a:lnTo>
                      <a:pt x="14185" y="15150"/>
                    </a:lnTo>
                    <a:lnTo>
                      <a:pt x="13035" y="15150"/>
                    </a:lnTo>
                    <a:lnTo>
                      <a:pt x="13035" y="15477"/>
                    </a:lnTo>
                    <a:lnTo>
                      <a:pt x="12652" y="15477"/>
                    </a:lnTo>
                    <a:lnTo>
                      <a:pt x="12268" y="15804"/>
                    </a:lnTo>
                    <a:lnTo>
                      <a:pt x="11118" y="15804"/>
                    </a:lnTo>
                    <a:lnTo>
                      <a:pt x="10735" y="16076"/>
                    </a:lnTo>
                    <a:lnTo>
                      <a:pt x="10607" y="16349"/>
                    </a:lnTo>
                    <a:lnTo>
                      <a:pt x="10415" y="16349"/>
                    </a:lnTo>
                    <a:lnTo>
                      <a:pt x="10415" y="16676"/>
                    </a:lnTo>
                    <a:lnTo>
                      <a:pt x="10224" y="16948"/>
                    </a:lnTo>
                    <a:lnTo>
                      <a:pt x="9840" y="16948"/>
                    </a:lnTo>
                    <a:lnTo>
                      <a:pt x="9457" y="17275"/>
                    </a:lnTo>
                    <a:lnTo>
                      <a:pt x="9265" y="17548"/>
                    </a:lnTo>
                    <a:lnTo>
                      <a:pt x="9073" y="17548"/>
                    </a:lnTo>
                    <a:lnTo>
                      <a:pt x="8690" y="18147"/>
                    </a:lnTo>
                    <a:lnTo>
                      <a:pt x="7923" y="18692"/>
                    </a:lnTo>
                    <a:lnTo>
                      <a:pt x="6134" y="19237"/>
                    </a:lnTo>
                    <a:lnTo>
                      <a:pt x="6837" y="19019"/>
                    </a:lnTo>
                    <a:lnTo>
                      <a:pt x="5431" y="19946"/>
                    </a:lnTo>
                    <a:lnTo>
                      <a:pt x="4026" y="18692"/>
                    </a:lnTo>
                    <a:lnTo>
                      <a:pt x="3834" y="18147"/>
                    </a:lnTo>
                    <a:lnTo>
                      <a:pt x="3067" y="18147"/>
                    </a:lnTo>
                    <a:lnTo>
                      <a:pt x="3067" y="17875"/>
                    </a:lnTo>
                    <a:lnTo>
                      <a:pt x="2875" y="17875"/>
                    </a:lnTo>
                    <a:lnTo>
                      <a:pt x="2684" y="17548"/>
                    </a:lnTo>
                    <a:lnTo>
                      <a:pt x="2556" y="17548"/>
                    </a:lnTo>
                    <a:lnTo>
                      <a:pt x="2300" y="17275"/>
                    </a:lnTo>
                    <a:lnTo>
                      <a:pt x="1981" y="17275"/>
                    </a:lnTo>
                    <a:lnTo>
                      <a:pt x="1789" y="16948"/>
                    </a:lnTo>
                    <a:lnTo>
                      <a:pt x="1534" y="16948"/>
                    </a:lnTo>
                    <a:lnTo>
                      <a:pt x="1534" y="16676"/>
                    </a:lnTo>
                    <a:lnTo>
                      <a:pt x="1342" y="16676"/>
                    </a:lnTo>
                    <a:lnTo>
                      <a:pt x="1342" y="16349"/>
                    </a:lnTo>
                    <a:lnTo>
                      <a:pt x="1214" y="16076"/>
                    </a:lnTo>
                    <a:lnTo>
                      <a:pt x="1022" y="16076"/>
                    </a:lnTo>
                    <a:lnTo>
                      <a:pt x="1022" y="15477"/>
                    </a:lnTo>
                    <a:lnTo>
                      <a:pt x="831" y="15477"/>
                    </a:lnTo>
                    <a:lnTo>
                      <a:pt x="831" y="14877"/>
                    </a:lnTo>
                    <a:lnTo>
                      <a:pt x="639" y="14877"/>
                    </a:lnTo>
                    <a:lnTo>
                      <a:pt x="639" y="14550"/>
                    </a:lnTo>
                    <a:lnTo>
                      <a:pt x="447" y="14550"/>
                    </a:lnTo>
                    <a:lnTo>
                      <a:pt x="447" y="13951"/>
                    </a:lnTo>
                    <a:lnTo>
                      <a:pt x="256" y="13951"/>
                    </a:lnTo>
                    <a:lnTo>
                      <a:pt x="256" y="12752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7" name="Freeform 167"/>
              <p:cNvSpPr>
                <a:spLocks/>
              </p:cNvSpPr>
              <p:nvPr/>
            </p:nvSpPr>
            <p:spPr bwMode="auto">
              <a:xfrm>
                <a:off x="2543" y="1766"/>
                <a:ext cx="85" cy="177"/>
              </a:xfrm>
              <a:custGeom>
                <a:avLst/>
                <a:gdLst>
                  <a:gd name="T0" fmla="*/ 14340 w 20000"/>
                  <a:gd name="T1" fmla="*/ 13544 h 20000"/>
                  <a:gd name="T2" fmla="*/ 15566 w 20000"/>
                  <a:gd name="T3" fmla="*/ 13093 h 20000"/>
                  <a:gd name="T4" fmla="*/ 16038 w 20000"/>
                  <a:gd name="T5" fmla="*/ 12912 h 20000"/>
                  <a:gd name="T6" fmla="*/ 16226 w 20000"/>
                  <a:gd name="T7" fmla="*/ 12596 h 20000"/>
                  <a:gd name="T8" fmla="*/ 16792 w 20000"/>
                  <a:gd name="T9" fmla="*/ 12460 h 20000"/>
                  <a:gd name="T10" fmla="*/ 16981 w 20000"/>
                  <a:gd name="T11" fmla="*/ 12009 h 20000"/>
                  <a:gd name="T12" fmla="*/ 17453 w 20000"/>
                  <a:gd name="T13" fmla="*/ 11828 h 20000"/>
                  <a:gd name="T14" fmla="*/ 17736 w 20000"/>
                  <a:gd name="T15" fmla="*/ 11558 h 20000"/>
                  <a:gd name="T16" fmla="*/ 18491 w 20000"/>
                  <a:gd name="T17" fmla="*/ 11422 h 20000"/>
                  <a:gd name="T18" fmla="*/ 18679 w 20000"/>
                  <a:gd name="T19" fmla="*/ 10790 h 20000"/>
                  <a:gd name="T20" fmla="*/ 19245 w 20000"/>
                  <a:gd name="T21" fmla="*/ 9707 h 20000"/>
                  <a:gd name="T22" fmla="*/ 19906 w 20000"/>
                  <a:gd name="T23" fmla="*/ 7856 h 20000"/>
                  <a:gd name="T24" fmla="*/ 19717 w 20000"/>
                  <a:gd name="T25" fmla="*/ 4560 h 20000"/>
                  <a:gd name="T26" fmla="*/ 19717 w 20000"/>
                  <a:gd name="T27" fmla="*/ 3025 h 20000"/>
                  <a:gd name="T28" fmla="*/ 19245 w 20000"/>
                  <a:gd name="T29" fmla="*/ 2754 h 20000"/>
                  <a:gd name="T30" fmla="*/ 18679 w 20000"/>
                  <a:gd name="T31" fmla="*/ 2122 h 20000"/>
                  <a:gd name="T32" fmla="*/ 17736 w 20000"/>
                  <a:gd name="T33" fmla="*/ 1806 h 20000"/>
                  <a:gd name="T34" fmla="*/ 17264 w 20000"/>
                  <a:gd name="T35" fmla="*/ 1535 h 20000"/>
                  <a:gd name="T36" fmla="*/ 16792 w 20000"/>
                  <a:gd name="T37" fmla="*/ 1354 h 20000"/>
                  <a:gd name="T38" fmla="*/ 16226 w 20000"/>
                  <a:gd name="T39" fmla="*/ 1084 h 20000"/>
                  <a:gd name="T40" fmla="*/ 15755 w 20000"/>
                  <a:gd name="T41" fmla="*/ 767 h 20000"/>
                  <a:gd name="T42" fmla="*/ 14811 w 20000"/>
                  <a:gd name="T43" fmla="*/ 451 h 20000"/>
                  <a:gd name="T44" fmla="*/ 12830 w 20000"/>
                  <a:gd name="T45" fmla="*/ 316 h 20000"/>
                  <a:gd name="T46" fmla="*/ 4434 w 20000"/>
                  <a:gd name="T47" fmla="*/ 181 h 20000"/>
                  <a:gd name="T48" fmla="*/ 3868 w 20000"/>
                  <a:gd name="T49" fmla="*/ 316 h 20000"/>
                  <a:gd name="T50" fmla="*/ 3585 w 20000"/>
                  <a:gd name="T51" fmla="*/ 1264 h 20000"/>
                  <a:gd name="T52" fmla="*/ 3396 w 20000"/>
                  <a:gd name="T53" fmla="*/ 2438 h 20000"/>
                  <a:gd name="T54" fmla="*/ 2925 w 20000"/>
                  <a:gd name="T55" fmla="*/ 3025 h 20000"/>
                  <a:gd name="T56" fmla="*/ 2453 w 20000"/>
                  <a:gd name="T57" fmla="*/ 3521 h 20000"/>
                  <a:gd name="T58" fmla="*/ 1981 w 20000"/>
                  <a:gd name="T59" fmla="*/ 3837 h 20000"/>
                  <a:gd name="T60" fmla="*/ 1132 w 20000"/>
                  <a:gd name="T61" fmla="*/ 4289 h 20000"/>
                  <a:gd name="T62" fmla="*/ 943 w 20000"/>
                  <a:gd name="T63" fmla="*/ 5011 h 20000"/>
                  <a:gd name="T64" fmla="*/ 472 w 20000"/>
                  <a:gd name="T65" fmla="*/ 5282 h 20000"/>
                  <a:gd name="T66" fmla="*/ 189 w 20000"/>
                  <a:gd name="T67" fmla="*/ 8533 h 20000"/>
                  <a:gd name="T68" fmla="*/ 472 w 20000"/>
                  <a:gd name="T69" fmla="*/ 16388 h 20000"/>
                  <a:gd name="T70" fmla="*/ 943 w 20000"/>
                  <a:gd name="T71" fmla="*/ 16704 h 20000"/>
                  <a:gd name="T72" fmla="*/ 1981 w 20000"/>
                  <a:gd name="T73" fmla="*/ 16840 h 20000"/>
                  <a:gd name="T74" fmla="*/ 2170 w 20000"/>
                  <a:gd name="T75" fmla="*/ 17156 h 20000"/>
                  <a:gd name="T76" fmla="*/ 2925 w 20000"/>
                  <a:gd name="T77" fmla="*/ 17562 h 20000"/>
                  <a:gd name="T78" fmla="*/ 3585 w 20000"/>
                  <a:gd name="T79" fmla="*/ 18239 h 20000"/>
                  <a:gd name="T80" fmla="*/ 3868 w 20000"/>
                  <a:gd name="T81" fmla="*/ 18510 h 20000"/>
                  <a:gd name="T82" fmla="*/ 7264 w 20000"/>
                  <a:gd name="T83" fmla="*/ 19955 h 20000"/>
                  <a:gd name="T84" fmla="*/ 8962 w 20000"/>
                  <a:gd name="T85" fmla="*/ 19007 h 20000"/>
                  <a:gd name="T86" fmla="*/ 11132 w 20000"/>
                  <a:gd name="T87" fmla="*/ 19007 h 20000"/>
                  <a:gd name="T88" fmla="*/ 12830 w 20000"/>
                  <a:gd name="T89" fmla="*/ 19142 h 20000"/>
                  <a:gd name="T90" fmla="*/ 14528 w 20000"/>
                  <a:gd name="T91" fmla="*/ 19007 h 20000"/>
                  <a:gd name="T92" fmla="*/ 14528 w 20000"/>
                  <a:gd name="T93" fmla="*/ 15621 h 20000"/>
                  <a:gd name="T94" fmla="*/ 14340 w 20000"/>
                  <a:gd name="T95" fmla="*/ 138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4340" y="13815"/>
                    </a:moveTo>
                    <a:lnTo>
                      <a:pt x="14057" y="13544"/>
                    </a:lnTo>
                    <a:lnTo>
                      <a:pt x="14340" y="13544"/>
                    </a:lnTo>
                    <a:lnTo>
                      <a:pt x="14340" y="13273"/>
                    </a:lnTo>
                    <a:lnTo>
                      <a:pt x="15566" y="13273"/>
                    </a:lnTo>
                    <a:lnTo>
                      <a:pt x="15566" y="13093"/>
                    </a:lnTo>
                    <a:lnTo>
                      <a:pt x="15755" y="13093"/>
                    </a:lnTo>
                    <a:lnTo>
                      <a:pt x="15755" y="12912"/>
                    </a:lnTo>
                    <a:lnTo>
                      <a:pt x="16038" y="12912"/>
                    </a:lnTo>
                    <a:lnTo>
                      <a:pt x="16038" y="12777"/>
                    </a:lnTo>
                    <a:lnTo>
                      <a:pt x="16226" y="12777"/>
                    </a:lnTo>
                    <a:lnTo>
                      <a:pt x="16226" y="12596"/>
                    </a:lnTo>
                    <a:lnTo>
                      <a:pt x="16509" y="12596"/>
                    </a:lnTo>
                    <a:lnTo>
                      <a:pt x="16509" y="12460"/>
                    </a:lnTo>
                    <a:lnTo>
                      <a:pt x="16792" y="12460"/>
                    </a:lnTo>
                    <a:lnTo>
                      <a:pt x="16792" y="12144"/>
                    </a:lnTo>
                    <a:lnTo>
                      <a:pt x="16981" y="12144"/>
                    </a:lnTo>
                    <a:lnTo>
                      <a:pt x="16981" y="12009"/>
                    </a:lnTo>
                    <a:lnTo>
                      <a:pt x="17264" y="12009"/>
                    </a:lnTo>
                    <a:lnTo>
                      <a:pt x="17264" y="11828"/>
                    </a:lnTo>
                    <a:lnTo>
                      <a:pt x="17453" y="11828"/>
                    </a:lnTo>
                    <a:lnTo>
                      <a:pt x="17453" y="11693"/>
                    </a:lnTo>
                    <a:lnTo>
                      <a:pt x="17736" y="11693"/>
                    </a:lnTo>
                    <a:lnTo>
                      <a:pt x="17736" y="11558"/>
                    </a:lnTo>
                    <a:lnTo>
                      <a:pt x="18019" y="11558"/>
                    </a:lnTo>
                    <a:lnTo>
                      <a:pt x="18019" y="11422"/>
                    </a:lnTo>
                    <a:lnTo>
                      <a:pt x="18491" y="11422"/>
                    </a:lnTo>
                    <a:lnTo>
                      <a:pt x="18491" y="11242"/>
                    </a:lnTo>
                    <a:lnTo>
                      <a:pt x="18679" y="11242"/>
                    </a:lnTo>
                    <a:lnTo>
                      <a:pt x="18679" y="10790"/>
                    </a:lnTo>
                    <a:lnTo>
                      <a:pt x="18962" y="10655"/>
                    </a:lnTo>
                    <a:lnTo>
                      <a:pt x="19245" y="10293"/>
                    </a:lnTo>
                    <a:lnTo>
                      <a:pt x="19245" y="9707"/>
                    </a:lnTo>
                    <a:lnTo>
                      <a:pt x="19717" y="9571"/>
                    </a:lnTo>
                    <a:lnTo>
                      <a:pt x="19717" y="8081"/>
                    </a:lnTo>
                    <a:lnTo>
                      <a:pt x="19906" y="7856"/>
                    </a:lnTo>
                    <a:lnTo>
                      <a:pt x="19906" y="7269"/>
                    </a:lnTo>
                    <a:lnTo>
                      <a:pt x="19717" y="7269"/>
                    </a:lnTo>
                    <a:lnTo>
                      <a:pt x="19717" y="4560"/>
                    </a:lnTo>
                    <a:lnTo>
                      <a:pt x="19906" y="4424"/>
                    </a:lnTo>
                    <a:lnTo>
                      <a:pt x="19906" y="3025"/>
                    </a:lnTo>
                    <a:lnTo>
                      <a:pt x="19717" y="3025"/>
                    </a:lnTo>
                    <a:lnTo>
                      <a:pt x="19434" y="2889"/>
                    </a:lnTo>
                    <a:lnTo>
                      <a:pt x="19434" y="2754"/>
                    </a:lnTo>
                    <a:lnTo>
                      <a:pt x="19245" y="2754"/>
                    </a:lnTo>
                    <a:lnTo>
                      <a:pt x="19245" y="2438"/>
                    </a:lnTo>
                    <a:lnTo>
                      <a:pt x="18679" y="2438"/>
                    </a:lnTo>
                    <a:lnTo>
                      <a:pt x="18679" y="2122"/>
                    </a:lnTo>
                    <a:lnTo>
                      <a:pt x="18208" y="2122"/>
                    </a:lnTo>
                    <a:lnTo>
                      <a:pt x="18208" y="1986"/>
                    </a:lnTo>
                    <a:lnTo>
                      <a:pt x="17736" y="1806"/>
                    </a:lnTo>
                    <a:lnTo>
                      <a:pt x="17453" y="1806"/>
                    </a:lnTo>
                    <a:lnTo>
                      <a:pt x="17264" y="1716"/>
                    </a:lnTo>
                    <a:lnTo>
                      <a:pt x="17264" y="1535"/>
                    </a:lnTo>
                    <a:lnTo>
                      <a:pt x="16981" y="1535"/>
                    </a:lnTo>
                    <a:lnTo>
                      <a:pt x="16981" y="1354"/>
                    </a:lnTo>
                    <a:lnTo>
                      <a:pt x="16792" y="1354"/>
                    </a:lnTo>
                    <a:lnTo>
                      <a:pt x="16792" y="1264"/>
                    </a:lnTo>
                    <a:lnTo>
                      <a:pt x="16509" y="1264"/>
                    </a:lnTo>
                    <a:lnTo>
                      <a:pt x="16226" y="1084"/>
                    </a:lnTo>
                    <a:lnTo>
                      <a:pt x="16226" y="903"/>
                    </a:lnTo>
                    <a:lnTo>
                      <a:pt x="15755" y="903"/>
                    </a:lnTo>
                    <a:lnTo>
                      <a:pt x="15755" y="767"/>
                    </a:lnTo>
                    <a:lnTo>
                      <a:pt x="15283" y="587"/>
                    </a:lnTo>
                    <a:lnTo>
                      <a:pt x="15000" y="587"/>
                    </a:lnTo>
                    <a:lnTo>
                      <a:pt x="14811" y="451"/>
                    </a:lnTo>
                    <a:lnTo>
                      <a:pt x="14340" y="451"/>
                    </a:lnTo>
                    <a:lnTo>
                      <a:pt x="14340" y="316"/>
                    </a:lnTo>
                    <a:lnTo>
                      <a:pt x="12830" y="316"/>
                    </a:lnTo>
                    <a:lnTo>
                      <a:pt x="12830" y="0"/>
                    </a:lnTo>
                    <a:lnTo>
                      <a:pt x="4434" y="0"/>
                    </a:lnTo>
                    <a:lnTo>
                      <a:pt x="4434" y="181"/>
                    </a:lnTo>
                    <a:lnTo>
                      <a:pt x="4151" y="181"/>
                    </a:lnTo>
                    <a:lnTo>
                      <a:pt x="4151" y="316"/>
                    </a:lnTo>
                    <a:lnTo>
                      <a:pt x="3868" y="316"/>
                    </a:lnTo>
                    <a:lnTo>
                      <a:pt x="3868" y="1084"/>
                    </a:lnTo>
                    <a:lnTo>
                      <a:pt x="3585" y="1084"/>
                    </a:lnTo>
                    <a:lnTo>
                      <a:pt x="3585" y="1264"/>
                    </a:lnTo>
                    <a:lnTo>
                      <a:pt x="3868" y="1264"/>
                    </a:lnTo>
                    <a:lnTo>
                      <a:pt x="3868" y="2438"/>
                    </a:lnTo>
                    <a:lnTo>
                      <a:pt x="3396" y="2438"/>
                    </a:lnTo>
                    <a:lnTo>
                      <a:pt x="3208" y="2754"/>
                    </a:lnTo>
                    <a:lnTo>
                      <a:pt x="3208" y="3025"/>
                    </a:lnTo>
                    <a:lnTo>
                      <a:pt x="2925" y="3025"/>
                    </a:lnTo>
                    <a:lnTo>
                      <a:pt x="2925" y="3205"/>
                    </a:lnTo>
                    <a:lnTo>
                      <a:pt x="2453" y="3386"/>
                    </a:lnTo>
                    <a:lnTo>
                      <a:pt x="2453" y="3521"/>
                    </a:lnTo>
                    <a:lnTo>
                      <a:pt x="2170" y="3657"/>
                    </a:lnTo>
                    <a:lnTo>
                      <a:pt x="2170" y="3837"/>
                    </a:lnTo>
                    <a:lnTo>
                      <a:pt x="1981" y="3837"/>
                    </a:lnTo>
                    <a:lnTo>
                      <a:pt x="1981" y="4153"/>
                    </a:lnTo>
                    <a:lnTo>
                      <a:pt x="1698" y="4289"/>
                    </a:lnTo>
                    <a:lnTo>
                      <a:pt x="1132" y="4289"/>
                    </a:lnTo>
                    <a:lnTo>
                      <a:pt x="1132" y="4740"/>
                    </a:lnTo>
                    <a:lnTo>
                      <a:pt x="943" y="4876"/>
                    </a:lnTo>
                    <a:lnTo>
                      <a:pt x="943" y="5011"/>
                    </a:lnTo>
                    <a:lnTo>
                      <a:pt x="755" y="5147"/>
                    </a:lnTo>
                    <a:lnTo>
                      <a:pt x="755" y="5282"/>
                    </a:lnTo>
                    <a:lnTo>
                      <a:pt x="472" y="5282"/>
                    </a:lnTo>
                    <a:lnTo>
                      <a:pt x="472" y="8081"/>
                    </a:lnTo>
                    <a:lnTo>
                      <a:pt x="189" y="8172"/>
                    </a:lnTo>
                    <a:lnTo>
                      <a:pt x="189" y="8533"/>
                    </a:lnTo>
                    <a:lnTo>
                      <a:pt x="0" y="8623"/>
                    </a:lnTo>
                    <a:lnTo>
                      <a:pt x="0" y="16388"/>
                    </a:lnTo>
                    <a:lnTo>
                      <a:pt x="472" y="16388"/>
                    </a:lnTo>
                    <a:lnTo>
                      <a:pt x="472" y="16569"/>
                    </a:lnTo>
                    <a:lnTo>
                      <a:pt x="943" y="16569"/>
                    </a:lnTo>
                    <a:lnTo>
                      <a:pt x="943" y="16704"/>
                    </a:lnTo>
                    <a:lnTo>
                      <a:pt x="1698" y="16704"/>
                    </a:lnTo>
                    <a:lnTo>
                      <a:pt x="1698" y="16840"/>
                    </a:lnTo>
                    <a:lnTo>
                      <a:pt x="1981" y="16840"/>
                    </a:lnTo>
                    <a:lnTo>
                      <a:pt x="1981" y="17020"/>
                    </a:lnTo>
                    <a:lnTo>
                      <a:pt x="2170" y="17020"/>
                    </a:lnTo>
                    <a:lnTo>
                      <a:pt x="2170" y="17156"/>
                    </a:lnTo>
                    <a:lnTo>
                      <a:pt x="2642" y="17156"/>
                    </a:lnTo>
                    <a:lnTo>
                      <a:pt x="2642" y="17472"/>
                    </a:lnTo>
                    <a:lnTo>
                      <a:pt x="2925" y="17562"/>
                    </a:lnTo>
                    <a:lnTo>
                      <a:pt x="2925" y="17923"/>
                    </a:lnTo>
                    <a:lnTo>
                      <a:pt x="3208" y="18059"/>
                    </a:lnTo>
                    <a:lnTo>
                      <a:pt x="3585" y="18239"/>
                    </a:lnTo>
                    <a:lnTo>
                      <a:pt x="3585" y="18375"/>
                    </a:lnTo>
                    <a:lnTo>
                      <a:pt x="3868" y="18375"/>
                    </a:lnTo>
                    <a:lnTo>
                      <a:pt x="3868" y="18510"/>
                    </a:lnTo>
                    <a:lnTo>
                      <a:pt x="7264" y="19955"/>
                    </a:lnTo>
                    <a:lnTo>
                      <a:pt x="8302" y="18826"/>
                    </a:lnTo>
                    <a:lnTo>
                      <a:pt x="8774" y="18826"/>
                    </a:lnTo>
                    <a:lnTo>
                      <a:pt x="8962" y="19007"/>
                    </a:lnTo>
                    <a:lnTo>
                      <a:pt x="11132" y="19007"/>
                    </a:lnTo>
                    <a:lnTo>
                      <a:pt x="10849" y="19007"/>
                    </a:lnTo>
                    <a:lnTo>
                      <a:pt x="11132" y="19007"/>
                    </a:lnTo>
                    <a:lnTo>
                      <a:pt x="10849" y="19007"/>
                    </a:lnTo>
                    <a:lnTo>
                      <a:pt x="10849" y="19142"/>
                    </a:lnTo>
                    <a:lnTo>
                      <a:pt x="12830" y="19142"/>
                    </a:lnTo>
                    <a:lnTo>
                      <a:pt x="12547" y="19142"/>
                    </a:lnTo>
                    <a:lnTo>
                      <a:pt x="14528" y="19142"/>
                    </a:lnTo>
                    <a:lnTo>
                      <a:pt x="14528" y="19007"/>
                    </a:lnTo>
                    <a:lnTo>
                      <a:pt x="15000" y="15801"/>
                    </a:lnTo>
                    <a:lnTo>
                      <a:pt x="14811" y="15801"/>
                    </a:lnTo>
                    <a:lnTo>
                      <a:pt x="14528" y="15621"/>
                    </a:lnTo>
                    <a:lnTo>
                      <a:pt x="14528" y="15440"/>
                    </a:lnTo>
                    <a:lnTo>
                      <a:pt x="14057" y="13679"/>
                    </a:lnTo>
                    <a:lnTo>
                      <a:pt x="14340" y="1381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8" name="Freeform 168"/>
              <p:cNvSpPr>
                <a:spLocks/>
              </p:cNvSpPr>
              <p:nvPr/>
            </p:nvSpPr>
            <p:spPr bwMode="auto">
              <a:xfrm>
                <a:off x="2824" y="1619"/>
                <a:ext cx="152" cy="100"/>
              </a:xfrm>
              <a:custGeom>
                <a:avLst/>
                <a:gdLst>
                  <a:gd name="T0" fmla="*/ 6438 w 20000"/>
                  <a:gd name="T1" fmla="*/ 14320 h 20000"/>
                  <a:gd name="T2" fmla="*/ 6913 w 20000"/>
                  <a:gd name="T3" fmla="*/ 15600 h 20000"/>
                  <a:gd name="T4" fmla="*/ 7071 w 20000"/>
                  <a:gd name="T5" fmla="*/ 16080 h 20000"/>
                  <a:gd name="T6" fmla="*/ 7388 w 20000"/>
                  <a:gd name="T7" fmla="*/ 16320 h 20000"/>
                  <a:gd name="T8" fmla="*/ 7493 w 20000"/>
                  <a:gd name="T9" fmla="*/ 16800 h 20000"/>
                  <a:gd name="T10" fmla="*/ 7968 w 20000"/>
                  <a:gd name="T11" fmla="*/ 16960 h 20000"/>
                  <a:gd name="T12" fmla="*/ 8127 w 20000"/>
                  <a:gd name="T13" fmla="*/ 17520 h 20000"/>
                  <a:gd name="T14" fmla="*/ 8443 w 20000"/>
                  <a:gd name="T15" fmla="*/ 17760 h 20000"/>
                  <a:gd name="T16" fmla="*/ 8602 w 20000"/>
                  <a:gd name="T17" fmla="*/ 18480 h 20000"/>
                  <a:gd name="T18" fmla="*/ 9129 w 20000"/>
                  <a:gd name="T19" fmla="*/ 18720 h 20000"/>
                  <a:gd name="T20" fmla="*/ 10237 w 20000"/>
                  <a:gd name="T21" fmla="*/ 19200 h 20000"/>
                  <a:gd name="T22" fmla="*/ 12084 w 20000"/>
                  <a:gd name="T23" fmla="*/ 19920 h 20000"/>
                  <a:gd name="T24" fmla="*/ 15462 w 20000"/>
                  <a:gd name="T25" fmla="*/ 19680 h 20000"/>
                  <a:gd name="T26" fmla="*/ 16939 w 20000"/>
                  <a:gd name="T27" fmla="*/ 19680 h 20000"/>
                  <a:gd name="T28" fmla="*/ 17203 w 20000"/>
                  <a:gd name="T29" fmla="*/ 19200 h 20000"/>
                  <a:gd name="T30" fmla="*/ 17889 w 20000"/>
                  <a:gd name="T31" fmla="*/ 18720 h 20000"/>
                  <a:gd name="T32" fmla="*/ 18153 w 20000"/>
                  <a:gd name="T33" fmla="*/ 17760 h 20000"/>
                  <a:gd name="T34" fmla="*/ 18470 w 20000"/>
                  <a:gd name="T35" fmla="*/ 17280 h 20000"/>
                  <a:gd name="T36" fmla="*/ 18575 w 20000"/>
                  <a:gd name="T37" fmla="*/ 16800 h 20000"/>
                  <a:gd name="T38" fmla="*/ 18892 w 20000"/>
                  <a:gd name="T39" fmla="*/ 16320 h 20000"/>
                  <a:gd name="T40" fmla="*/ 19208 w 20000"/>
                  <a:gd name="T41" fmla="*/ 15760 h 20000"/>
                  <a:gd name="T42" fmla="*/ 19525 w 20000"/>
                  <a:gd name="T43" fmla="*/ 14800 h 20000"/>
                  <a:gd name="T44" fmla="*/ 19631 w 20000"/>
                  <a:gd name="T45" fmla="*/ 12880 h 20000"/>
                  <a:gd name="T46" fmla="*/ 19789 w 20000"/>
                  <a:gd name="T47" fmla="*/ 4400 h 20000"/>
                  <a:gd name="T48" fmla="*/ 19631 w 20000"/>
                  <a:gd name="T49" fmla="*/ 3840 h 20000"/>
                  <a:gd name="T50" fmla="*/ 18734 w 20000"/>
                  <a:gd name="T51" fmla="*/ 3600 h 20000"/>
                  <a:gd name="T52" fmla="*/ 17520 w 20000"/>
                  <a:gd name="T53" fmla="*/ 3440 h 20000"/>
                  <a:gd name="T54" fmla="*/ 16939 w 20000"/>
                  <a:gd name="T55" fmla="*/ 2880 h 20000"/>
                  <a:gd name="T56" fmla="*/ 16464 w 20000"/>
                  <a:gd name="T57" fmla="*/ 2400 h 20000"/>
                  <a:gd name="T58" fmla="*/ 16148 w 20000"/>
                  <a:gd name="T59" fmla="*/ 1920 h 20000"/>
                  <a:gd name="T60" fmla="*/ 15726 w 20000"/>
                  <a:gd name="T61" fmla="*/ 1120 h 20000"/>
                  <a:gd name="T62" fmla="*/ 14934 w 20000"/>
                  <a:gd name="T63" fmla="*/ 960 h 20000"/>
                  <a:gd name="T64" fmla="*/ 14617 w 20000"/>
                  <a:gd name="T65" fmla="*/ 480 h 20000"/>
                  <a:gd name="T66" fmla="*/ 11451 w 20000"/>
                  <a:gd name="T67" fmla="*/ 240 h 20000"/>
                  <a:gd name="T68" fmla="*/ 3588 w 20000"/>
                  <a:gd name="T69" fmla="*/ 480 h 20000"/>
                  <a:gd name="T70" fmla="*/ 3272 w 20000"/>
                  <a:gd name="T71" fmla="*/ 960 h 20000"/>
                  <a:gd name="T72" fmla="*/ 3113 w 20000"/>
                  <a:gd name="T73" fmla="*/ 1920 h 20000"/>
                  <a:gd name="T74" fmla="*/ 2797 w 20000"/>
                  <a:gd name="T75" fmla="*/ 2160 h 20000"/>
                  <a:gd name="T76" fmla="*/ 2375 w 20000"/>
                  <a:gd name="T77" fmla="*/ 2880 h 20000"/>
                  <a:gd name="T78" fmla="*/ 1741 w 20000"/>
                  <a:gd name="T79" fmla="*/ 3600 h 20000"/>
                  <a:gd name="T80" fmla="*/ 1478 w 20000"/>
                  <a:gd name="T81" fmla="*/ 3840 h 20000"/>
                  <a:gd name="T82" fmla="*/ 0 w 20000"/>
                  <a:gd name="T83" fmla="*/ 7200 h 20000"/>
                  <a:gd name="T84" fmla="*/ 950 w 20000"/>
                  <a:gd name="T85" fmla="*/ 8960 h 20000"/>
                  <a:gd name="T86" fmla="*/ 950 w 20000"/>
                  <a:gd name="T87" fmla="*/ 11120 h 20000"/>
                  <a:gd name="T88" fmla="*/ 844 w 20000"/>
                  <a:gd name="T89" fmla="*/ 12880 h 20000"/>
                  <a:gd name="T90" fmla="*/ 950 w 20000"/>
                  <a:gd name="T91" fmla="*/ 14560 h 20000"/>
                  <a:gd name="T92" fmla="*/ 4327 w 20000"/>
                  <a:gd name="T93" fmla="*/ 14560 h 20000"/>
                  <a:gd name="T94" fmla="*/ 6121 w 20000"/>
                  <a:gd name="T95" fmla="*/ 143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6121" y="14320"/>
                    </a:moveTo>
                    <a:lnTo>
                      <a:pt x="6438" y="14080"/>
                    </a:lnTo>
                    <a:lnTo>
                      <a:pt x="6438" y="14320"/>
                    </a:lnTo>
                    <a:lnTo>
                      <a:pt x="6755" y="14320"/>
                    </a:lnTo>
                    <a:lnTo>
                      <a:pt x="6755" y="15600"/>
                    </a:lnTo>
                    <a:lnTo>
                      <a:pt x="6913" y="15600"/>
                    </a:lnTo>
                    <a:lnTo>
                      <a:pt x="6913" y="15760"/>
                    </a:lnTo>
                    <a:lnTo>
                      <a:pt x="7071" y="15760"/>
                    </a:lnTo>
                    <a:lnTo>
                      <a:pt x="7071" y="16080"/>
                    </a:lnTo>
                    <a:lnTo>
                      <a:pt x="7230" y="16080"/>
                    </a:lnTo>
                    <a:lnTo>
                      <a:pt x="7230" y="16320"/>
                    </a:lnTo>
                    <a:lnTo>
                      <a:pt x="7388" y="16320"/>
                    </a:lnTo>
                    <a:lnTo>
                      <a:pt x="7388" y="16560"/>
                    </a:lnTo>
                    <a:lnTo>
                      <a:pt x="7493" y="16560"/>
                    </a:lnTo>
                    <a:lnTo>
                      <a:pt x="7493" y="16800"/>
                    </a:lnTo>
                    <a:lnTo>
                      <a:pt x="7810" y="16800"/>
                    </a:lnTo>
                    <a:lnTo>
                      <a:pt x="7810" y="16960"/>
                    </a:lnTo>
                    <a:lnTo>
                      <a:pt x="7968" y="16960"/>
                    </a:lnTo>
                    <a:lnTo>
                      <a:pt x="7968" y="17280"/>
                    </a:lnTo>
                    <a:lnTo>
                      <a:pt x="8127" y="17280"/>
                    </a:lnTo>
                    <a:lnTo>
                      <a:pt x="8127" y="17520"/>
                    </a:lnTo>
                    <a:lnTo>
                      <a:pt x="8285" y="17520"/>
                    </a:lnTo>
                    <a:lnTo>
                      <a:pt x="8285" y="17760"/>
                    </a:lnTo>
                    <a:lnTo>
                      <a:pt x="8443" y="17760"/>
                    </a:lnTo>
                    <a:lnTo>
                      <a:pt x="8443" y="18080"/>
                    </a:lnTo>
                    <a:lnTo>
                      <a:pt x="8602" y="18080"/>
                    </a:lnTo>
                    <a:lnTo>
                      <a:pt x="8602" y="18480"/>
                    </a:lnTo>
                    <a:lnTo>
                      <a:pt x="8760" y="18480"/>
                    </a:lnTo>
                    <a:lnTo>
                      <a:pt x="8760" y="18720"/>
                    </a:lnTo>
                    <a:lnTo>
                      <a:pt x="9129" y="18720"/>
                    </a:lnTo>
                    <a:lnTo>
                      <a:pt x="9340" y="18960"/>
                    </a:lnTo>
                    <a:lnTo>
                      <a:pt x="9657" y="19200"/>
                    </a:lnTo>
                    <a:lnTo>
                      <a:pt x="10237" y="19200"/>
                    </a:lnTo>
                    <a:lnTo>
                      <a:pt x="10396" y="19680"/>
                    </a:lnTo>
                    <a:lnTo>
                      <a:pt x="11873" y="19680"/>
                    </a:lnTo>
                    <a:lnTo>
                      <a:pt x="12084" y="19920"/>
                    </a:lnTo>
                    <a:lnTo>
                      <a:pt x="12718" y="19920"/>
                    </a:lnTo>
                    <a:lnTo>
                      <a:pt x="12718" y="19680"/>
                    </a:lnTo>
                    <a:lnTo>
                      <a:pt x="15462" y="19680"/>
                    </a:lnTo>
                    <a:lnTo>
                      <a:pt x="15567" y="19920"/>
                    </a:lnTo>
                    <a:lnTo>
                      <a:pt x="16939" y="19920"/>
                    </a:lnTo>
                    <a:lnTo>
                      <a:pt x="16939" y="19680"/>
                    </a:lnTo>
                    <a:lnTo>
                      <a:pt x="17098" y="19440"/>
                    </a:lnTo>
                    <a:lnTo>
                      <a:pt x="17203" y="19440"/>
                    </a:lnTo>
                    <a:lnTo>
                      <a:pt x="17203" y="19200"/>
                    </a:lnTo>
                    <a:lnTo>
                      <a:pt x="17520" y="19200"/>
                    </a:lnTo>
                    <a:lnTo>
                      <a:pt x="17520" y="18720"/>
                    </a:lnTo>
                    <a:lnTo>
                      <a:pt x="17889" y="18720"/>
                    </a:lnTo>
                    <a:lnTo>
                      <a:pt x="17889" y="18240"/>
                    </a:lnTo>
                    <a:lnTo>
                      <a:pt x="17995" y="18240"/>
                    </a:lnTo>
                    <a:lnTo>
                      <a:pt x="18153" y="17760"/>
                    </a:lnTo>
                    <a:lnTo>
                      <a:pt x="18153" y="17520"/>
                    </a:lnTo>
                    <a:lnTo>
                      <a:pt x="18259" y="17280"/>
                    </a:lnTo>
                    <a:lnTo>
                      <a:pt x="18470" y="17280"/>
                    </a:lnTo>
                    <a:lnTo>
                      <a:pt x="18470" y="16960"/>
                    </a:lnTo>
                    <a:lnTo>
                      <a:pt x="18575" y="16960"/>
                    </a:lnTo>
                    <a:lnTo>
                      <a:pt x="18575" y="16800"/>
                    </a:lnTo>
                    <a:lnTo>
                      <a:pt x="18734" y="16800"/>
                    </a:lnTo>
                    <a:lnTo>
                      <a:pt x="18734" y="16560"/>
                    </a:lnTo>
                    <a:lnTo>
                      <a:pt x="18892" y="16320"/>
                    </a:lnTo>
                    <a:lnTo>
                      <a:pt x="19050" y="16320"/>
                    </a:lnTo>
                    <a:lnTo>
                      <a:pt x="19050" y="15760"/>
                    </a:lnTo>
                    <a:lnTo>
                      <a:pt x="19208" y="15760"/>
                    </a:lnTo>
                    <a:lnTo>
                      <a:pt x="19367" y="15280"/>
                    </a:lnTo>
                    <a:lnTo>
                      <a:pt x="19367" y="15120"/>
                    </a:lnTo>
                    <a:lnTo>
                      <a:pt x="19525" y="14800"/>
                    </a:lnTo>
                    <a:lnTo>
                      <a:pt x="19525" y="14320"/>
                    </a:lnTo>
                    <a:lnTo>
                      <a:pt x="19631" y="14320"/>
                    </a:lnTo>
                    <a:lnTo>
                      <a:pt x="19631" y="12880"/>
                    </a:lnTo>
                    <a:lnTo>
                      <a:pt x="19947" y="12880"/>
                    </a:lnTo>
                    <a:lnTo>
                      <a:pt x="19947" y="4400"/>
                    </a:lnTo>
                    <a:lnTo>
                      <a:pt x="19789" y="4400"/>
                    </a:lnTo>
                    <a:lnTo>
                      <a:pt x="19789" y="4080"/>
                    </a:lnTo>
                    <a:lnTo>
                      <a:pt x="19631" y="4080"/>
                    </a:lnTo>
                    <a:lnTo>
                      <a:pt x="19631" y="3840"/>
                    </a:lnTo>
                    <a:lnTo>
                      <a:pt x="18892" y="3840"/>
                    </a:lnTo>
                    <a:lnTo>
                      <a:pt x="18892" y="3600"/>
                    </a:lnTo>
                    <a:lnTo>
                      <a:pt x="18734" y="3600"/>
                    </a:lnTo>
                    <a:lnTo>
                      <a:pt x="18734" y="3840"/>
                    </a:lnTo>
                    <a:lnTo>
                      <a:pt x="17520" y="3840"/>
                    </a:lnTo>
                    <a:lnTo>
                      <a:pt x="17520" y="3440"/>
                    </a:lnTo>
                    <a:lnTo>
                      <a:pt x="17203" y="3120"/>
                    </a:lnTo>
                    <a:lnTo>
                      <a:pt x="16939" y="3120"/>
                    </a:lnTo>
                    <a:lnTo>
                      <a:pt x="16939" y="2880"/>
                    </a:lnTo>
                    <a:lnTo>
                      <a:pt x="16781" y="2880"/>
                    </a:lnTo>
                    <a:lnTo>
                      <a:pt x="16623" y="2400"/>
                    </a:lnTo>
                    <a:lnTo>
                      <a:pt x="16464" y="2400"/>
                    </a:lnTo>
                    <a:lnTo>
                      <a:pt x="16306" y="2160"/>
                    </a:lnTo>
                    <a:lnTo>
                      <a:pt x="16148" y="2160"/>
                    </a:lnTo>
                    <a:lnTo>
                      <a:pt x="16148" y="1920"/>
                    </a:lnTo>
                    <a:lnTo>
                      <a:pt x="15831" y="1920"/>
                    </a:lnTo>
                    <a:lnTo>
                      <a:pt x="15726" y="1680"/>
                    </a:lnTo>
                    <a:lnTo>
                      <a:pt x="15726" y="1120"/>
                    </a:lnTo>
                    <a:lnTo>
                      <a:pt x="15251" y="1120"/>
                    </a:lnTo>
                    <a:lnTo>
                      <a:pt x="15145" y="960"/>
                    </a:lnTo>
                    <a:lnTo>
                      <a:pt x="14934" y="960"/>
                    </a:lnTo>
                    <a:lnTo>
                      <a:pt x="14776" y="720"/>
                    </a:lnTo>
                    <a:lnTo>
                      <a:pt x="14617" y="720"/>
                    </a:lnTo>
                    <a:lnTo>
                      <a:pt x="14617" y="480"/>
                    </a:lnTo>
                    <a:lnTo>
                      <a:pt x="11873" y="480"/>
                    </a:lnTo>
                    <a:lnTo>
                      <a:pt x="11768" y="240"/>
                    </a:lnTo>
                    <a:lnTo>
                      <a:pt x="11451" y="240"/>
                    </a:lnTo>
                    <a:lnTo>
                      <a:pt x="11346" y="0"/>
                    </a:lnTo>
                    <a:lnTo>
                      <a:pt x="3588" y="0"/>
                    </a:lnTo>
                    <a:lnTo>
                      <a:pt x="3588" y="480"/>
                    </a:lnTo>
                    <a:lnTo>
                      <a:pt x="3377" y="480"/>
                    </a:lnTo>
                    <a:lnTo>
                      <a:pt x="3377" y="960"/>
                    </a:lnTo>
                    <a:lnTo>
                      <a:pt x="3272" y="960"/>
                    </a:lnTo>
                    <a:lnTo>
                      <a:pt x="3272" y="1680"/>
                    </a:lnTo>
                    <a:lnTo>
                      <a:pt x="3113" y="1680"/>
                    </a:lnTo>
                    <a:lnTo>
                      <a:pt x="3113" y="1920"/>
                    </a:lnTo>
                    <a:lnTo>
                      <a:pt x="3008" y="1920"/>
                    </a:lnTo>
                    <a:lnTo>
                      <a:pt x="3008" y="2160"/>
                    </a:lnTo>
                    <a:lnTo>
                      <a:pt x="2797" y="2160"/>
                    </a:lnTo>
                    <a:lnTo>
                      <a:pt x="2797" y="2640"/>
                    </a:lnTo>
                    <a:lnTo>
                      <a:pt x="2480" y="2640"/>
                    </a:lnTo>
                    <a:lnTo>
                      <a:pt x="2375" y="2880"/>
                    </a:lnTo>
                    <a:lnTo>
                      <a:pt x="2058" y="2880"/>
                    </a:lnTo>
                    <a:lnTo>
                      <a:pt x="1900" y="3120"/>
                    </a:lnTo>
                    <a:lnTo>
                      <a:pt x="1741" y="3600"/>
                    </a:lnTo>
                    <a:lnTo>
                      <a:pt x="1636" y="3600"/>
                    </a:lnTo>
                    <a:lnTo>
                      <a:pt x="1636" y="3840"/>
                    </a:lnTo>
                    <a:lnTo>
                      <a:pt x="1478" y="3840"/>
                    </a:lnTo>
                    <a:lnTo>
                      <a:pt x="0" y="7200"/>
                    </a:lnTo>
                    <a:lnTo>
                      <a:pt x="1108" y="8240"/>
                    </a:lnTo>
                    <a:lnTo>
                      <a:pt x="1108" y="8720"/>
                    </a:lnTo>
                    <a:lnTo>
                      <a:pt x="950" y="8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950" y="11120"/>
                    </a:lnTo>
                    <a:lnTo>
                      <a:pt x="950" y="10960"/>
                    </a:lnTo>
                    <a:lnTo>
                      <a:pt x="844" y="10960"/>
                    </a:lnTo>
                    <a:lnTo>
                      <a:pt x="844" y="12880"/>
                    </a:lnTo>
                    <a:lnTo>
                      <a:pt x="844" y="12640"/>
                    </a:lnTo>
                    <a:lnTo>
                      <a:pt x="844" y="14560"/>
                    </a:lnTo>
                    <a:lnTo>
                      <a:pt x="950" y="14560"/>
                    </a:lnTo>
                    <a:lnTo>
                      <a:pt x="4169" y="15120"/>
                    </a:lnTo>
                    <a:lnTo>
                      <a:pt x="4169" y="14800"/>
                    </a:lnTo>
                    <a:lnTo>
                      <a:pt x="4327" y="14560"/>
                    </a:lnTo>
                    <a:lnTo>
                      <a:pt x="4485" y="14560"/>
                    </a:lnTo>
                    <a:lnTo>
                      <a:pt x="6332" y="14080"/>
                    </a:lnTo>
                    <a:lnTo>
                      <a:pt x="6121" y="1432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9" name="Freeform 169"/>
              <p:cNvSpPr>
                <a:spLocks/>
              </p:cNvSpPr>
              <p:nvPr/>
            </p:nvSpPr>
            <p:spPr bwMode="auto">
              <a:xfrm>
                <a:off x="2761" y="1802"/>
                <a:ext cx="76" cy="99"/>
              </a:xfrm>
              <a:custGeom>
                <a:avLst/>
                <a:gdLst>
                  <a:gd name="T0" fmla="*/ 17579 w 20000"/>
                  <a:gd name="T1" fmla="*/ 16437 h 20000"/>
                  <a:gd name="T2" fmla="*/ 19895 w 20000"/>
                  <a:gd name="T3" fmla="*/ 17166 h 20000"/>
                  <a:gd name="T4" fmla="*/ 19895 w 20000"/>
                  <a:gd name="T5" fmla="*/ 3482 h 20000"/>
                  <a:gd name="T6" fmla="*/ 18842 w 20000"/>
                  <a:gd name="T7" fmla="*/ 2510 h 20000"/>
                  <a:gd name="T8" fmla="*/ 19158 w 20000"/>
                  <a:gd name="T9" fmla="*/ 2348 h 20000"/>
                  <a:gd name="T10" fmla="*/ 19158 w 20000"/>
                  <a:gd name="T11" fmla="*/ 2024 h 20000"/>
                  <a:gd name="T12" fmla="*/ 18842 w 20000"/>
                  <a:gd name="T13" fmla="*/ 2024 h 20000"/>
                  <a:gd name="T14" fmla="*/ 18526 w 20000"/>
                  <a:gd name="T15" fmla="*/ 1538 h 20000"/>
                  <a:gd name="T16" fmla="*/ 18211 w 20000"/>
                  <a:gd name="T17" fmla="*/ 1538 h 20000"/>
                  <a:gd name="T18" fmla="*/ 17895 w 20000"/>
                  <a:gd name="T19" fmla="*/ 1377 h 20000"/>
                  <a:gd name="T20" fmla="*/ 15368 w 20000"/>
                  <a:gd name="T21" fmla="*/ 1377 h 20000"/>
                  <a:gd name="T22" fmla="*/ 15053 w 20000"/>
                  <a:gd name="T23" fmla="*/ 1134 h 20000"/>
                  <a:gd name="T24" fmla="*/ 10105 w 20000"/>
                  <a:gd name="T25" fmla="*/ 1134 h 20000"/>
                  <a:gd name="T26" fmla="*/ 9789 w 20000"/>
                  <a:gd name="T27" fmla="*/ 648 h 20000"/>
                  <a:gd name="T28" fmla="*/ 9263 w 20000"/>
                  <a:gd name="T29" fmla="*/ 648 h 20000"/>
                  <a:gd name="T30" fmla="*/ 8947 w 20000"/>
                  <a:gd name="T31" fmla="*/ 486 h 20000"/>
                  <a:gd name="T32" fmla="*/ 8737 w 20000"/>
                  <a:gd name="T33" fmla="*/ 486 h 20000"/>
                  <a:gd name="T34" fmla="*/ 8316 w 20000"/>
                  <a:gd name="T35" fmla="*/ 243 h 20000"/>
                  <a:gd name="T36" fmla="*/ 6421 w 20000"/>
                  <a:gd name="T37" fmla="*/ 243 h 20000"/>
                  <a:gd name="T38" fmla="*/ 5789 w 20000"/>
                  <a:gd name="T39" fmla="*/ 0 h 20000"/>
                  <a:gd name="T40" fmla="*/ 3474 w 20000"/>
                  <a:gd name="T41" fmla="*/ 0 h 20000"/>
                  <a:gd name="T42" fmla="*/ 3158 w 20000"/>
                  <a:gd name="T43" fmla="*/ 243 h 20000"/>
                  <a:gd name="T44" fmla="*/ 2842 w 20000"/>
                  <a:gd name="T45" fmla="*/ 486 h 20000"/>
                  <a:gd name="T46" fmla="*/ 2842 w 20000"/>
                  <a:gd name="T47" fmla="*/ 1538 h 20000"/>
                  <a:gd name="T48" fmla="*/ 1158 w 20000"/>
                  <a:gd name="T49" fmla="*/ 2024 h 20000"/>
                  <a:gd name="T50" fmla="*/ 1158 w 20000"/>
                  <a:gd name="T51" fmla="*/ 2510 h 20000"/>
                  <a:gd name="T52" fmla="*/ 842 w 20000"/>
                  <a:gd name="T53" fmla="*/ 2996 h 20000"/>
                  <a:gd name="T54" fmla="*/ 842 w 20000"/>
                  <a:gd name="T55" fmla="*/ 3887 h 20000"/>
                  <a:gd name="T56" fmla="*/ 526 w 20000"/>
                  <a:gd name="T57" fmla="*/ 4453 h 20000"/>
                  <a:gd name="T58" fmla="*/ 211 w 20000"/>
                  <a:gd name="T59" fmla="*/ 4858 h 20000"/>
                  <a:gd name="T60" fmla="*/ 211 w 20000"/>
                  <a:gd name="T61" fmla="*/ 5344 h 20000"/>
                  <a:gd name="T62" fmla="*/ 0 w 20000"/>
                  <a:gd name="T63" fmla="*/ 5749 h 20000"/>
                  <a:gd name="T64" fmla="*/ 0 w 20000"/>
                  <a:gd name="T65" fmla="*/ 16761 h 20000"/>
                  <a:gd name="T66" fmla="*/ 211 w 20000"/>
                  <a:gd name="T67" fmla="*/ 16761 h 20000"/>
                  <a:gd name="T68" fmla="*/ 211 w 20000"/>
                  <a:gd name="T69" fmla="*/ 18057 h 20000"/>
                  <a:gd name="T70" fmla="*/ 2000 w 20000"/>
                  <a:gd name="T71" fmla="*/ 18057 h 20000"/>
                  <a:gd name="T72" fmla="*/ 2000 w 20000"/>
                  <a:gd name="T73" fmla="*/ 19919 h 20000"/>
                  <a:gd name="T74" fmla="*/ 8316 w 20000"/>
                  <a:gd name="T75" fmla="*/ 19919 h 20000"/>
                  <a:gd name="T76" fmla="*/ 10737 w 20000"/>
                  <a:gd name="T77" fmla="*/ 19757 h 20000"/>
                  <a:gd name="T78" fmla="*/ 11263 w 20000"/>
                  <a:gd name="T79" fmla="*/ 19757 h 20000"/>
                  <a:gd name="T80" fmla="*/ 11895 w 20000"/>
                  <a:gd name="T81" fmla="*/ 19433 h 20000"/>
                  <a:gd name="T82" fmla="*/ 12947 w 20000"/>
                  <a:gd name="T83" fmla="*/ 19433 h 20000"/>
                  <a:gd name="T84" fmla="*/ 13263 w 20000"/>
                  <a:gd name="T85" fmla="*/ 19271 h 20000"/>
                  <a:gd name="T86" fmla="*/ 13895 w 20000"/>
                  <a:gd name="T87" fmla="*/ 19028 h 20000"/>
                  <a:gd name="T88" fmla="*/ 14421 w 20000"/>
                  <a:gd name="T89" fmla="*/ 19028 h 20000"/>
                  <a:gd name="T90" fmla="*/ 14737 w 20000"/>
                  <a:gd name="T91" fmla="*/ 18543 h 20000"/>
                  <a:gd name="T92" fmla="*/ 15895 w 20000"/>
                  <a:gd name="T93" fmla="*/ 18543 h 20000"/>
                  <a:gd name="T94" fmla="*/ 16211 w 20000"/>
                  <a:gd name="T95" fmla="*/ 18300 h 20000"/>
                  <a:gd name="T96" fmla="*/ 16421 w 20000"/>
                  <a:gd name="T97" fmla="*/ 18300 h 20000"/>
                  <a:gd name="T98" fmla="*/ 16421 w 20000"/>
                  <a:gd name="T99" fmla="*/ 17814 h 20000"/>
                  <a:gd name="T100" fmla="*/ 16737 w 20000"/>
                  <a:gd name="T101" fmla="*/ 17652 h 20000"/>
                  <a:gd name="T102" fmla="*/ 17895 w 20000"/>
                  <a:gd name="T103" fmla="*/ 17652 h 20000"/>
                  <a:gd name="T104" fmla="*/ 17895 w 20000"/>
                  <a:gd name="T105" fmla="*/ 17328 h 20000"/>
                  <a:gd name="T106" fmla="*/ 18211 w 20000"/>
                  <a:gd name="T107" fmla="*/ 17328 h 20000"/>
                  <a:gd name="T108" fmla="*/ 18211 w 20000"/>
                  <a:gd name="T109" fmla="*/ 17166 h 20000"/>
                  <a:gd name="T110" fmla="*/ 19158 w 20000"/>
                  <a:gd name="T111" fmla="*/ 17166 h 20000"/>
                  <a:gd name="T112" fmla="*/ 17579 w 20000"/>
                  <a:gd name="T113" fmla="*/ 1643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79" y="16437"/>
                    </a:moveTo>
                    <a:lnTo>
                      <a:pt x="19895" y="17166"/>
                    </a:lnTo>
                    <a:lnTo>
                      <a:pt x="19895" y="3482"/>
                    </a:lnTo>
                    <a:lnTo>
                      <a:pt x="18842" y="2510"/>
                    </a:lnTo>
                    <a:lnTo>
                      <a:pt x="19158" y="2348"/>
                    </a:lnTo>
                    <a:lnTo>
                      <a:pt x="19158" y="2024"/>
                    </a:lnTo>
                    <a:lnTo>
                      <a:pt x="18842" y="2024"/>
                    </a:lnTo>
                    <a:lnTo>
                      <a:pt x="18526" y="1538"/>
                    </a:lnTo>
                    <a:lnTo>
                      <a:pt x="18211" y="1538"/>
                    </a:lnTo>
                    <a:lnTo>
                      <a:pt x="17895" y="1377"/>
                    </a:lnTo>
                    <a:lnTo>
                      <a:pt x="15368" y="1377"/>
                    </a:lnTo>
                    <a:lnTo>
                      <a:pt x="15053" y="1134"/>
                    </a:lnTo>
                    <a:lnTo>
                      <a:pt x="10105" y="1134"/>
                    </a:lnTo>
                    <a:lnTo>
                      <a:pt x="9789" y="648"/>
                    </a:lnTo>
                    <a:lnTo>
                      <a:pt x="9263" y="648"/>
                    </a:lnTo>
                    <a:lnTo>
                      <a:pt x="8947" y="486"/>
                    </a:lnTo>
                    <a:lnTo>
                      <a:pt x="8737" y="486"/>
                    </a:lnTo>
                    <a:lnTo>
                      <a:pt x="8316" y="243"/>
                    </a:lnTo>
                    <a:lnTo>
                      <a:pt x="6421" y="243"/>
                    </a:lnTo>
                    <a:lnTo>
                      <a:pt x="5789" y="0"/>
                    </a:lnTo>
                    <a:lnTo>
                      <a:pt x="3474" y="0"/>
                    </a:lnTo>
                    <a:lnTo>
                      <a:pt x="3158" y="243"/>
                    </a:lnTo>
                    <a:lnTo>
                      <a:pt x="2842" y="486"/>
                    </a:lnTo>
                    <a:lnTo>
                      <a:pt x="2842" y="1538"/>
                    </a:lnTo>
                    <a:lnTo>
                      <a:pt x="1158" y="2024"/>
                    </a:lnTo>
                    <a:lnTo>
                      <a:pt x="1158" y="2510"/>
                    </a:lnTo>
                    <a:lnTo>
                      <a:pt x="842" y="2996"/>
                    </a:lnTo>
                    <a:lnTo>
                      <a:pt x="842" y="3887"/>
                    </a:lnTo>
                    <a:lnTo>
                      <a:pt x="526" y="4453"/>
                    </a:lnTo>
                    <a:lnTo>
                      <a:pt x="211" y="4858"/>
                    </a:lnTo>
                    <a:lnTo>
                      <a:pt x="211" y="5344"/>
                    </a:lnTo>
                    <a:lnTo>
                      <a:pt x="0" y="5749"/>
                    </a:lnTo>
                    <a:lnTo>
                      <a:pt x="0" y="16761"/>
                    </a:lnTo>
                    <a:lnTo>
                      <a:pt x="211" y="16761"/>
                    </a:lnTo>
                    <a:lnTo>
                      <a:pt x="211" y="18057"/>
                    </a:lnTo>
                    <a:lnTo>
                      <a:pt x="2000" y="18057"/>
                    </a:lnTo>
                    <a:lnTo>
                      <a:pt x="2000" y="19919"/>
                    </a:lnTo>
                    <a:lnTo>
                      <a:pt x="8316" y="19919"/>
                    </a:lnTo>
                    <a:lnTo>
                      <a:pt x="10737" y="19757"/>
                    </a:lnTo>
                    <a:lnTo>
                      <a:pt x="11263" y="19757"/>
                    </a:lnTo>
                    <a:lnTo>
                      <a:pt x="11895" y="19433"/>
                    </a:lnTo>
                    <a:lnTo>
                      <a:pt x="12947" y="19433"/>
                    </a:lnTo>
                    <a:lnTo>
                      <a:pt x="13263" y="19271"/>
                    </a:lnTo>
                    <a:lnTo>
                      <a:pt x="13895" y="19028"/>
                    </a:lnTo>
                    <a:lnTo>
                      <a:pt x="14421" y="19028"/>
                    </a:lnTo>
                    <a:lnTo>
                      <a:pt x="14737" y="18543"/>
                    </a:lnTo>
                    <a:lnTo>
                      <a:pt x="15895" y="18543"/>
                    </a:lnTo>
                    <a:lnTo>
                      <a:pt x="16211" y="18300"/>
                    </a:lnTo>
                    <a:lnTo>
                      <a:pt x="16421" y="18300"/>
                    </a:lnTo>
                    <a:lnTo>
                      <a:pt x="16421" y="17814"/>
                    </a:lnTo>
                    <a:lnTo>
                      <a:pt x="16737" y="17652"/>
                    </a:lnTo>
                    <a:lnTo>
                      <a:pt x="17895" y="17652"/>
                    </a:lnTo>
                    <a:lnTo>
                      <a:pt x="17895" y="17328"/>
                    </a:lnTo>
                    <a:lnTo>
                      <a:pt x="18211" y="17328"/>
                    </a:lnTo>
                    <a:lnTo>
                      <a:pt x="18211" y="17166"/>
                    </a:lnTo>
                    <a:lnTo>
                      <a:pt x="19158" y="17166"/>
                    </a:lnTo>
                    <a:lnTo>
                      <a:pt x="17579" y="16437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0" name="Freeform 170"/>
              <p:cNvSpPr>
                <a:spLocks/>
              </p:cNvSpPr>
              <p:nvPr/>
            </p:nvSpPr>
            <p:spPr bwMode="auto">
              <a:xfrm>
                <a:off x="2793" y="1656"/>
                <a:ext cx="125" cy="148"/>
              </a:xfrm>
              <a:custGeom>
                <a:avLst/>
                <a:gdLst>
                  <a:gd name="T0" fmla="*/ 767 w 20000"/>
                  <a:gd name="T1" fmla="*/ 17628 h 20000"/>
                  <a:gd name="T2" fmla="*/ 511 w 20000"/>
                  <a:gd name="T3" fmla="*/ 17358 h 20000"/>
                  <a:gd name="T4" fmla="*/ 0 w 20000"/>
                  <a:gd name="T5" fmla="*/ 11375 h 20000"/>
                  <a:gd name="T6" fmla="*/ 0 w 20000"/>
                  <a:gd name="T7" fmla="*/ 5768 h 20000"/>
                  <a:gd name="T8" fmla="*/ 767 w 20000"/>
                  <a:gd name="T9" fmla="*/ 2749 h 20000"/>
                  <a:gd name="T10" fmla="*/ 1342 w 20000"/>
                  <a:gd name="T11" fmla="*/ 1887 h 20000"/>
                  <a:gd name="T12" fmla="*/ 1853 w 20000"/>
                  <a:gd name="T13" fmla="*/ 1294 h 20000"/>
                  <a:gd name="T14" fmla="*/ 2875 w 20000"/>
                  <a:gd name="T15" fmla="*/ 1024 h 20000"/>
                  <a:gd name="T16" fmla="*/ 3131 w 20000"/>
                  <a:gd name="T17" fmla="*/ 701 h 20000"/>
                  <a:gd name="T18" fmla="*/ 3642 w 20000"/>
                  <a:gd name="T19" fmla="*/ 431 h 20000"/>
                  <a:gd name="T20" fmla="*/ 6901 w 20000"/>
                  <a:gd name="T21" fmla="*/ 0 h 20000"/>
                  <a:gd name="T22" fmla="*/ 10160 w 20000"/>
                  <a:gd name="T23" fmla="*/ 162 h 20000"/>
                  <a:gd name="T24" fmla="*/ 13035 w 20000"/>
                  <a:gd name="T25" fmla="*/ 701 h 20000"/>
                  <a:gd name="T26" fmla="*/ 14313 w 20000"/>
                  <a:gd name="T27" fmla="*/ 1887 h 20000"/>
                  <a:gd name="T28" fmla="*/ 15911 w 20000"/>
                  <a:gd name="T29" fmla="*/ 2749 h 20000"/>
                  <a:gd name="T30" fmla="*/ 17700 w 20000"/>
                  <a:gd name="T31" fmla="*/ 2749 h 20000"/>
                  <a:gd name="T32" fmla="*/ 17955 w 20000"/>
                  <a:gd name="T33" fmla="*/ 3019 h 20000"/>
                  <a:gd name="T34" fmla="*/ 18211 w 20000"/>
                  <a:gd name="T35" fmla="*/ 3612 h 20000"/>
                  <a:gd name="T36" fmla="*/ 18466 w 20000"/>
                  <a:gd name="T37" fmla="*/ 4205 h 20000"/>
                  <a:gd name="T38" fmla="*/ 18978 w 20000"/>
                  <a:gd name="T39" fmla="*/ 5121 h 20000"/>
                  <a:gd name="T40" fmla="*/ 19936 w 20000"/>
                  <a:gd name="T41" fmla="*/ 8518 h 20000"/>
                  <a:gd name="T42" fmla="*/ 19936 w 20000"/>
                  <a:gd name="T43" fmla="*/ 11375 h 20000"/>
                  <a:gd name="T44" fmla="*/ 18722 w 20000"/>
                  <a:gd name="T45" fmla="*/ 15040 h 20000"/>
                  <a:gd name="T46" fmla="*/ 18466 w 20000"/>
                  <a:gd name="T47" fmla="*/ 15633 h 20000"/>
                  <a:gd name="T48" fmla="*/ 18211 w 20000"/>
                  <a:gd name="T49" fmla="*/ 16173 h 20000"/>
                  <a:gd name="T50" fmla="*/ 17955 w 20000"/>
                  <a:gd name="T51" fmla="*/ 16496 h 20000"/>
                  <a:gd name="T52" fmla="*/ 16933 w 20000"/>
                  <a:gd name="T53" fmla="*/ 16765 h 20000"/>
                  <a:gd name="T54" fmla="*/ 15911 w 20000"/>
                  <a:gd name="T55" fmla="*/ 17035 h 20000"/>
                  <a:gd name="T56" fmla="*/ 12460 w 20000"/>
                  <a:gd name="T57" fmla="*/ 16981 h 20000"/>
                  <a:gd name="T58" fmla="*/ 11182 w 20000"/>
                  <a:gd name="T59" fmla="*/ 17358 h 20000"/>
                  <a:gd name="T60" fmla="*/ 10415 w 20000"/>
                  <a:gd name="T61" fmla="*/ 17951 h 20000"/>
                  <a:gd name="T62" fmla="*/ 9649 w 20000"/>
                  <a:gd name="T63" fmla="*/ 18491 h 20000"/>
                  <a:gd name="T64" fmla="*/ 9073 w 20000"/>
                  <a:gd name="T65" fmla="*/ 19084 h 20000"/>
                  <a:gd name="T66" fmla="*/ 8882 w 20000"/>
                  <a:gd name="T67" fmla="*/ 19353 h 20000"/>
                  <a:gd name="T68" fmla="*/ 7284 w 20000"/>
                  <a:gd name="T69" fmla="*/ 19677 h 20000"/>
                  <a:gd name="T70" fmla="*/ 3898 w 20000"/>
                  <a:gd name="T71" fmla="*/ 19353 h 20000"/>
                  <a:gd name="T72" fmla="*/ 1534 w 20000"/>
                  <a:gd name="T73" fmla="*/ 188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00" h="20000">
                    <a:moveTo>
                      <a:pt x="1022" y="17951"/>
                    </a:moveTo>
                    <a:lnTo>
                      <a:pt x="767" y="17628"/>
                    </a:lnTo>
                    <a:lnTo>
                      <a:pt x="767" y="17035"/>
                    </a:lnTo>
                    <a:lnTo>
                      <a:pt x="511" y="17358"/>
                    </a:lnTo>
                    <a:lnTo>
                      <a:pt x="319" y="14286"/>
                    </a:lnTo>
                    <a:lnTo>
                      <a:pt x="0" y="11375"/>
                    </a:lnTo>
                    <a:lnTo>
                      <a:pt x="0" y="8518"/>
                    </a:lnTo>
                    <a:lnTo>
                      <a:pt x="0" y="5768"/>
                    </a:lnTo>
                    <a:lnTo>
                      <a:pt x="767" y="2749"/>
                    </a:lnTo>
                    <a:lnTo>
                      <a:pt x="1022" y="2156"/>
                    </a:lnTo>
                    <a:lnTo>
                      <a:pt x="1342" y="1887"/>
                    </a:lnTo>
                    <a:lnTo>
                      <a:pt x="1342" y="1294"/>
                    </a:lnTo>
                    <a:lnTo>
                      <a:pt x="1853" y="1294"/>
                    </a:lnTo>
                    <a:lnTo>
                      <a:pt x="2109" y="1024"/>
                    </a:lnTo>
                    <a:lnTo>
                      <a:pt x="2875" y="1024"/>
                    </a:lnTo>
                    <a:lnTo>
                      <a:pt x="2875" y="701"/>
                    </a:lnTo>
                    <a:lnTo>
                      <a:pt x="3131" y="701"/>
                    </a:lnTo>
                    <a:lnTo>
                      <a:pt x="3387" y="431"/>
                    </a:lnTo>
                    <a:lnTo>
                      <a:pt x="3642" y="431"/>
                    </a:lnTo>
                    <a:lnTo>
                      <a:pt x="4984" y="162"/>
                    </a:lnTo>
                    <a:lnTo>
                      <a:pt x="6901" y="0"/>
                    </a:lnTo>
                    <a:lnTo>
                      <a:pt x="7476" y="162"/>
                    </a:lnTo>
                    <a:lnTo>
                      <a:pt x="10160" y="162"/>
                    </a:lnTo>
                    <a:lnTo>
                      <a:pt x="11438" y="162"/>
                    </a:lnTo>
                    <a:lnTo>
                      <a:pt x="13035" y="701"/>
                    </a:lnTo>
                    <a:lnTo>
                      <a:pt x="13482" y="1024"/>
                    </a:lnTo>
                    <a:lnTo>
                      <a:pt x="14313" y="1887"/>
                    </a:lnTo>
                    <a:lnTo>
                      <a:pt x="15911" y="2426"/>
                    </a:lnTo>
                    <a:lnTo>
                      <a:pt x="15911" y="2749"/>
                    </a:lnTo>
                    <a:lnTo>
                      <a:pt x="16166" y="3019"/>
                    </a:lnTo>
                    <a:lnTo>
                      <a:pt x="17700" y="2749"/>
                    </a:lnTo>
                    <a:lnTo>
                      <a:pt x="17955" y="2749"/>
                    </a:lnTo>
                    <a:lnTo>
                      <a:pt x="17955" y="3019"/>
                    </a:lnTo>
                    <a:lnTo>
                      <a:pt x="18211" y="3342"/>
                    </a:lnTo>
                    <a:lnTo>
                      <a:pt x="18211" y="3612"/>
                    </a:lnTo>
                    <a:lnTo>
                      <a:pt x="18466" y="3612"/>
                    </a:lnTo>
                    <a:lnTo>
                      <a:pt x="18466" y="4205"/>
                    </a:lnTo>
                    <a:lnTo>
                      <a:pt x="18978" y="4205"/>
                    </a:lnTo>
                    <a:lnTo>
                      <a:pt x="18978" y="5121"/>
                    </a:lnTo>
                    <a:lnTo>
                      <a:pt x="19233" y="5714"/>
                    </a:lnTo>
                    <a:lnTo>
                      <a:pt x="19936" y="8518"/>
                    </a:lnTo>
                    <a:lnTo>
                      <a:pt x="19936" y="11375"/>
                    </a:lnTo>
                    <a:lnTo>
                      <a:pt x="18978" y="14447"/>
                    </a:lnTo>
                    <a:lnTo>
                      <a:pt x="18722" y="15040"/>
                    </a:lnTo>
                    <a:lnTo>
                      <a:pt x="18722" y="15310"/>
                    </a:lnTo>
                    <a:lnTo>
                      <a:pt x="18466" y="15633"/>
                    </a:lnTo>
                    <a:lnTo>
                      <a:pt x="18211" y="15633"/>
                    </a:lnTo>
                    <a:lnTo>
                      <a:pt x="18211" y="16173"/>
                    </a:lnTo>
                    <a:lnTo>
                      <a:pt x="17955" y="16173"/>
                    </a:lnTo>
                    <a:lnTo>
                      <a:pt x="17955" y="16496"/>
                    </a:lnTo>
                    <a:lnTo>
                      <a:pt x="17444" y="16496"/>
                    </a:lnTo>
                    <a:lnTo>
                      <a:pt x="16933" y="16765"/>
                    </a:lnTo>
                    <a:lnTo>
                      <a:pt x="16166" y="16765"/>
                    </a:lnTo>
                    <a:lnTo>
                      <a:pt x="15911" y="17035"/>
                    </a:lnTo>
                    <a:lnTo>
                      <a:pt x="14952" y="16981"/>
                    </a:lnTo>
                    <a:lnTo>
                      <a:pt x="12460" y="16981"/>
                    </a:lnTo>
                    <a:lnTo>
                      <a:pt x="11949" y="17358"/>
                    </a:lnTo>
                    <a:lnTo>
                      <a:pt x="11182" y="17358"/>
                    </a:lnTo>
                    <a:lnTo>
                      <a:pt x="10927" y="17628"/>
                    </a:lnTo>
                    <a:lnTo>
                      <a:pt x="10415" y="17951"/>
                    </a:lnTo>
                    <a:lnTo>
                      <a:pt x="10160" y="18491"/>
                    </a:lnTo>
                    <a:lnTo>
                      <a:pt x="9649" y="18491"/>
                    </a:lnTo>
                    <a:lnTo>
                      <a:pt x="9329" y="19084"/>
                    </a:lnTo>
                    <a:lnTo>
                      <a:pt x="9073" y="19084"/>
                    </a:lnTo>
                    <a:lnTo>
                      <a:pt x="9073" y="19353"/>
                    </a:lnTo>
                    <a:lnTo>
                      <a:pt x="8882" y="19353"/>
                    </a:lnTo>
                    <a:lnTo>
                      <a:pt x="8307" y="19677"/>
                    </a:lnTo>
                    <a:lnTo>
                      <a:pt x="7284" y="19677"/>
                    </a:lnTo>
                    <a:lnTo>
                      <a:pt x="7029" y="19946"/>
                    </a:lnTo>
                    <a:lnTo>
                      <a:pt x="3898" y="19353"/>
                    </a:lnTo>
                    <a:lnTo>
                      <a:pt x="1534" y="18814"/>
                    </a:lnTo>
                    <a:lnTo>
                      <a:pt x="1022" y="17951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1" name="Freeform 171"/>
              <p:cNvSpPr>
                <a:spLocks/>
              </p:cNvSpPr>
              <p:nvPr/>
            </p:nvSpPr>
            <p:spPr bwMode="auto">
              <a:xfrm>
                <a:off x="2480" y="1656"/>
                <a:ext cx="94" cy="154"/>
              </a:xfrm>
              <a:custGeom>
                <a:avLst/>
                <a:gdLst>
                  <a:gd name="T0" fmla="*/ 18979 w 20000"/>
                  <a:gd name="T1" fmla="*/ 18705 h 20000"/>
                  <a:gd name="T2" fmla="*/ 19915 w 20000"/>
                  <a:gd name="T3" fmla="*/ 18964 h 20000"/>
                  <a:gd name="T4" fmla="*/ 19915 w 20000"/>
                  <a:gd name="T5" fmla="*/ 7150 h 20000"/>
                  <a:gd name="T6" fmla="*/ 19574 w 20000"/>
                  <a:gd name="T7" fmla="*/ 6684 h 20000"/>
                  <a:gd name="T8" fmla="*/ 19149 w 20000"/>
                  <a:gd name="T9" fmla="*/ 5492 h 20000"/>
                  <a:gd name="T10" fmla="*/ 18298 w 20000"/>
                  <a:gd name="T11" fmla="*/ 4249 h 20000"/>
                  <a:gd name="T12" fmla="*/ 17872 w 20000"/>
                  <a:gd name="T13" fmla="*/ 3057 h 20000"/>
                  <a:gd name="T14" fmla="*/ 17106 w 20000"/>
                  <a:gd name="T15" fmla="*/ 2642 h 20000"/>
                  <a:gd name="T16" fmla="*/ 16596 w 20000"/>
                  <a:gd name="T17" fmla="*/ 2228 h 20000"/>
                  <a:gd name="T18" fmla="*/ 15404 w 20000"/>
                  <a:gd name="T19" fmla="*/ 1658 h 20000"/>
                  <a:gd name="T20" fmla="*/ 14553 w 20000"/>
                  <a:gd name="T21" fmla="*/ 1658 h 20000"/>
                  <a:gd name="T22" fmla="*/ 14128 w 20000"/>
                  <a:gd name="T23" fmla="*/ 1192 h 20000"/>
                  <a:gd name="T24" fmla="*/ 14553 w 20000"/>
                  <a:gd name="T25" fmla="*/ 984 h 20000"/>
                  <a:gd name="T26" fmla="*/ 14128 w 20000"/>
                  <a:gd name="T27" fmla="*/ 829 h 20000"/>
                  <a:gd name="T28" fmla="*/ 12936 w 20000"/>
                  <a:gd name="T29" fmla="*/ 829 h 20000"/>
                  <a:gd name="T30" fmla="*/ 12936 w 20000"/>
                  <a:gd name="T31" fmla="*/ 415 h 20000"/>
                  <a:gd name="T32" fmla="*/ 12426 w 20000"/>
                  <a:gd name="T33" fmla="*/ 415 h 20000"/>
                  <a:gd name="T34" fmla="*/ 12085 w 20000"/>
                  <a:gd name="T35" fmla="*/ 207 h 20000"/>
                  <a:gd name="T36" fmla="*/ 11234 w 20000"/>
                  <a:gd name="T37" fmla="*/ 0 h 20000"/>
                  <a:gd name="T38" fmla="*/ 1702 w 20000"/>
                  <a:gd name="T39" fmla="*/ 0 h 20000"/>
                  <a:gd name="T40" fmla="*/ 1702 w 20000"/>
                  <a:gd name="T41" fmla="*/ 207 h 20000"/>
                  <a:gd name="T42" fmla="*/ 1277 w 20000"/>
                  <a:gd name="T43" fmla="*/ 415 h 20000"/>
                  <a:gd name="T44" fmla="*/ 1277 w 20000"/>
                  <a:gd name="T45" fmla="*/ 1451 h 20000"/>
                  <a:gd name="T46" fmla="*/ 851 w 20000"/>
                  <a:gd name="T47" fmla="*/ 1813 h 20000"/>
                  <a:gd name="T48" fmla="*/ 851 w 20000"/>
                  <a:gd name="T49" fmla="*/ 2021 h 20000"/>
                  <a:gd name="T50" fmla="*/ 426 w 20000"/>
                  <a:gd name="T51" fmla="*/ 2435 h 20000"/>
                  <a:gd name="T52" fmla="*/ 426 w 20000"/>
                  <a:gd name="T53" fmla="*/ 2850 h 20000"/>
                  <a:gd name="T54" fmla="*/ 0 w 20000"/>
                  <a:gd name="T55" fmla="*/ 3057 h 20000"/>
                  <a:gd name="T56" fmla="*/ 0 w 20000"/>
                  <a:gd name="T57" fmla="*/ 17927 h 20000"/>
                  <a:gd name="T58" fmla="*/ 426 w 20000"/>
                  <a:gd name="T59" fmla="*/ 18135 h 20000"/>
                  <a:gd name="T60" fmla="*/ 426 w 20000"/>
                  <a:gd name="T61" fmla="*/ 18290 h 20000"/>
                  <a:gd name="T62" fmla="*/ 851 w 20000"/>
                  <a:gd name="T63" fmla="*/ 18497 h 20000"/>
                  <a:gd name="T64" fmla="*/ 851 w 20000"/>
                  <a:gd name="T65" fmla="*/ 18705 h 20000"/>
                  <a:gd name="T66" fmla="*/ 1702 w 20000"/>
                  <a:gd name="T67" fmla="*/ 18705 h 20000"/>
                  <a:gd name="T68" fmla="*/ 1702 w 20000"/>
                  <a:gd name="T69" fmla="*/ 19119 h 20000"/>
                  <a:gd name="T70" fmla="*/ 2043 w 20000"/>
                  <a:gd name="T71" fmla="*/ 19326 h 20000"/>
                  <a:gd name="T72" fmla="*/ 2468 w 20000"/>
                  <a:gd name="T73" fmla="*/ 19326 h 20000"/>
                  <a:gd name="T74" fmla="*/ 2468 w 20000"/>
                  <a:gd name="T75" fmla="*/ 19741 h 20000"/>
                  <a:gd name="T76" fmla="*/ 2894 w 20000"/>
                  <a:gd name="T77" fmla="*/ 19948 h 20000"/>
                  <a:gd name="T78" fmla="*/ 14553 w 20000"/>
                  <a:gd name="T79" fmla="*/ 19948 h 20000"/>
                  <a:gd name="T80" fmla="*/ 14553 w 20000"/>
                  <a:gd name="T81" fmla="*/ 19741 h 20000"/>
                  <a:gd name="T82" fmla="*/ 14979 w 20000"/>
                  <a:gd name="T83" fmla="*/ 19741 h 20000"/>
                  <a:gd name="T84" fmla="*/ 14979 w 20000"/>
                  <a:gd name="T85" fmla="*/ 19534 h 20000"/>
                  <a:gd name="T86" fmla="*/ 15404 w 20000"/>
                  <a:gd name="T87" fmla="*/ 19534 h 20000"/>
                  <a:gd name="T88" fmla="*/ 15404 w 20000"/>
                  <a:gd name="T89" fmla="*/ 19326 h 20000"/>
                  <a:gd name="T90" fmla="*/ 17106 w 20000"/>
                  <a:gd name="T91" fmla="*/ 19326 h 20000"/>
                  <a:gd name="T92" fmla="*/ 17106 w 20000"/>
                  <a:gd name="T93" fmla="*/ 19119 h 20000"/>
                  <a:gd name="T94" fmla="*/ 19149 w 20000"/>
                  <a:gd name="T95" fmla="*/ 19119 h 20000"/>
                  <a:gd name="T96" fmla="*/ 19149 w 20000"/>
                  <a:gd name="T97" fmla="*/ 18964 h 20000"/>
                  <a:gd name="T98" fmla="*/ 19574 w 20000"/>
                  <a:gd name="T99" fmla="*/ 18964 h 20000"/>
                  <a:gd name="T100" fmla="*/ 18979 w 20000"/>
                  <a:gd name="T101" fmla="*/ 1870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979" y="18705"/>
                    </a:moveTo>
                    <a:lnTo>
                      <a:pt x="19915" y="18964"/>
                    </a:lnTo>
                    <a:lnTo>
                      <a:pt x="19915" y="7150"/>
                    </a:lnTo>
                    <a:lnTo>
                      <a:pt x="19574" y="6684"/>
                    </a:lnTo>
                    <a:lnTo>
                      <a:pt x="19149" y="5492"/>
                    </a:lnTo>
                    <a:lnTo>
                      <a:pt x="18298" y="4249"/>
                    </a:lnTo>
                    <a:lnTo>
                      <a:pt x="17872" y="3057"/>
                    </a:lnTo>
                    <a:lnTo>
                      <a:pt x="17106" y="2642"/>
                    </a:lnTo>
                    <a:lnTo>
                      <a:pt x="16596" y="2228"/>
                    </a:lnTo>
                    <a:lnTo>
                      <a:pt x="15404" y="1658"/>
                    </a:lnTo>
                    <a:lnTo>
                      <a:pt x="14553" y="1658"/>
                    </a:lnTo>
                    <a:lnTo>
                      <a:pt x="14128" y="1192"/>
                    </a:lnTo>
                    <a:lnTo>
                      <a:pt x="14553" y="984"/>
                    </a:lnTo>
                    <a:lnTo>
                      <a:pt x="14128" y="829"/>
                    </a:lnTo>
                    <a:lnTo>
                      <a:pt x="12936" y="829"/>
                    </a:lnTo>
                    <a:lnTo>
                      <a:pt x="12936" y="415"/>
                    </a:lnTo>
                    <a:lnTo>
                      <a:pt x="12426" y="415"/>
                    </a:lnTo>
                    <a:lnTo>
                      <a:pt x="12085" y="207"/>
                    </a:lnTo>
                    <a:lnTo>
                      <a:pt x="11234" y="0"/>
                    </a:lnTo>
                    <a:lnTo>
                      <a:pt x="1702" y="0"/>
                    </a:lnTo>
                    <a:lnTo>
                      <a:pt x="1702" y="207"/>
                    </a:lnTo>
                    <a:lnTo>
                      <a:pt x="1277" y="415"/>
                    </a:lnTo>
                    <a:lnTo>
                      <a:pt x="1277" y="1451"/>
                    </a:lnTo>
                    <a:lnTo>
                      <a:pt x="851" y="1813"/>
                    </a:lnTo>
                    <a:lnTo>
                      <a:pt x="851" y="2021"/>
                    </a:lnTo>
                    <a:lnTo>
                      <a:pt x="426" y="2435"/>
                    </a:lnTo>
                    <a:lnTo>
                      <a:pt x="426" y="2850"/>
                    </a:lnTo>
                    <a:lnTo>
                      <a:pt x="0" y="3057"/>
                    </a:lnTo>
                    <a:lnTo>
                      <a:pt x="0" y="17927"/>
                    </a:lnTo>
                    <a:lnTo>
                      <a:pt x="426" y="18135"/>
                    </a:lnTo>
                    <a:lnTo>
                      <a:pt x="426" y="18290"/>
                    </a:lnTo>
                    <a:lnTo>
                      <a:pt x="851" y="18497"/>
                    </a:lnTo>
                    <a:lnTo>
                      <a:pt x="851" y="18705"/>
                    </a:lnTo>
                    <a:lnTo>
                      <a:pt x="1702" y="18705"/>
                    </a:lnTo>
                    <a:lnTo>
                      <a:pt x="1702" y="19119"/>
                    </a:lnTo>
                    <a:lnTo>
                      <a:pt x="2043" y="19326"/>
                    </a:lnTo>
                    <a:lnTo>
                      <a:pt x="2468" y="19326"/>
                    </a:lnTo>
                    <a:lnTo>
                      <a:pt x="2468" y="19741"/>
                    </a:lnTo>
                    <a:lnTo>
                      <a:pt x="2894" y="19948"/>
                    </a:lnTo>
                    <a:lnTo>
                      <a:pt x="14553" y="19948"/>
                    </a:lnTo>
                    <a:lnTo>
                      <a:pt x="14553" y="19741"/>
                    </a:lnTo>
                    <a:lnTo>
                      <a:pt x="14979" y="19741"/>
                    </a:lnTo>
                    <a:lnTo>
                      <a:pt x="14979" y="19534"/>
                    </a:lnTo>
                    <a:lnTo>
                      <a:pt x="15404" y="19534"/>
                    </a:lnTo>
                    <a:lnTo>
                      <a:pt x="15404" y="19326"/>
                    </a:lnTo>
                    <a:lnTo>
                      <a:pt x="17106" y="19326"/>
                    </a:lnTo>
                    <a:lnTo>
                      <a:pt x="17106" y="19119"/>
                    </a:lnTo>
                    <a:lnTo>
                      <a:pt x="19149" y="19119"/>
                    </a:lnTo>
                    <a:lnTo>
                      <a:pt x="19149" y="18964"/>
                    </a:lnTo>
                    <a:lnTo>
                      <a:pt x="19574" y="18964"/>
                    </a:lnTo>
                    <a:lnTo>
                      <a:pt x="18979" y="1870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2" name="Freeform 172"/>
              <p:cNvSpPr>
                <a:spLocks/>
              </p:cNvSpPr>
              <p:nvPr/>
            </p:nvSpPr>
            <p:spPr bwMode="auto">
              <a:xfrm>
                <a:off x="2449" y="1546"/>
                <a:ext cx="81" cy="174"/>
              </a:xfrm>
              <a:custGeom>
                <a:avLst/>
                <a:gdLst>
                  <a:gd name="T0" fmla="*/ 2475 w 20000"/>
                  <a:gd name="T1" fmla="*/ 14839 h 20000"/>
                  <a:gd name="T2" fmla="*/ 2277 w 20000"/>
                  <a:gd name="T3" fmla="*/ 14516 h 20000"/>
                  <a:gd name="T4" fmla="*/ 1782 w 20000"/>
                  <a:gd name="T5" fmla="*/ 14332 h 20000"/>
                  <a:gd name="T6" fmla="*/ 1386 w 20000"/>
                  <a:gd name="T7" fmla="*/ 13871 h 20000"/>
                  <a:gd name="T8" fmla="*/ 891 w 20000"/>
                  <a:gd name="T9" fmla="*/ 13548 h 20000"/>
                  <a:gd name="T10" fmla="*/ 594 w 20000"/>
                  <a:gd name="T11" fmla="*/ 13088 h 20000"/>
                  <a:gd name="T12" fmla="*/ 198 w 20000"/>
                  <a:gd name="T13" fmla="*/ 12488 h 20000"/>
                  <a:gd name="T14" fmla="*/ 0 w 20000"/>
                  <a:gd name="T15" fmla="*/ 2995 h 20000"/>
                  <a:gd name="T16" fmla="*/ 891 w 20000"/>
                  <a:gd name="T17" fmla="*/ 2396 h 20000"/>
                  <a:gd name="T18" fmla="*/ 1089 w 20000"/>
                  <a:gd name="T19" fmla="*/ 1751 h 20000"/>
                  <a:gd name="T20" fmla="*/ 1782 w 20000"/>
                  <a:gd name="T21" fmla="*/ 1429 h 20000"/>
                  <a:gd name="T22" fmla="*/ 2277 w 20000"/>
                  <a:gd name="T23" fmla="*/ 1152 h 20000"/>
                  <a:gd name="T24" fmla="*/ 2772 w 20000"/>
                  <a:gd name="T25" fmla="*/ 968 h 20000"/>
                  <a:gd name="T26" fmla="*/ 3663 w 20000"/>
                  <a:gd name="T27" fmla="*/ 783 h 20000"/>
                  <a:gd name="T28" fmla="*/ 4059 w 20000"/>
                  <a:gd name="T29" fmla="*/ 599 h 20000"/>
                  <a:gd name="T30" fmla="*/ 5248 w 20000"/>
                  <a:gd name="T31" fmla="*/ 369 h 20000"/>
                  <a:gd name="T32" fmla="*/ 6139 w 20000"/>
                  <a:gd name="T33" fmla="*/ 323 h 20000"/>
                  <a:gd name="T34" fmla="*/ 7426 w 20000"/>
                  <a:gd name="T35" fmla="*/ 92 h 20000"/>
                  <a:gd name="T36" fmla="*/ 13069 w 20000"/>
                  <a:gd name="T37" fmla="*/ 92 h 20000"/>
                  <a:gd name="T38" fmla="*/ 14059 w 20000"/>
                  <a:gd name="T39" fmla="*/ 184 h 20000"/>
                  <a:gd name="T40" fmla="*/ 15446 w 20000"/>
                  <a:gd name="T41" fmla="*/ 461 h 20000"/>
                  <a:gd name="T42" fmla="*/ 16040 w 20000"/>
                  <a:gd name="T43" fmla="*/ 645 h 20000"/>
                  <a:gd name="T44" fmla="*/ 16832 w 20000"/>
                  <a:gd name="T45" fmla="*/ 1152 h 20000"/>
                  <a:gd name="T46" fmla="*/ 17525 w 20000"/>
                  <a:gd name="T47" fmla="*/ 1613 h 20000"/>
                  <a:gd name="T48" fmla="*/ 18218 w 20000"/>
                  <a:gd name="T49" fmla="*/ 3410 h 20000"/>
                  <a:gd name="T50" fmla="*/ 19109 w 20000"/>
                  <a:gd name="T51" fmla="*/ 4378 h 20000"/>
                  <a:gd name="T52" fmla="*/ 19505 w 20000"/>
                  <a:gd name="T53" fmla="*/ 5899 h 20000"/>
                  <a:gd name="T54" fmla="*/ 19901 w 20000"/>
                  <a:gd name="T55" fmla="*/ 17696 h 20000"/>
                  <a:gd name="T56" fmla="*/ 19505 w 20000"/>
                  <a:gd name="T57" fmla="*/ 18479 h 20000"/>
                  <a:gd name="T58" fmla="*/ 18812 w 20000"/>
                  <a:gd name="T59" fmla="*/ 18894 h 20000"/>
                  <a:gd name="T60" fmla="*/ 18416 w 20000"/>
                  <a:gd name="T61" fmla="*/ 19263 h 20000"/>
                  <a:gd name="T62" fmla="*/ 16931 w 20000"/>
                  <a:gd name="T63" fmla="*/ 19631 h 20000"/>
                  <a:gd name="T64" fmla="*/ 15446 w 20000"/>
                  <a:gd name="T65" fmla="*/ 19862 h 20000"/>
                  <a:gd name="T66" fmla="*/ 8614 w 20000"/>
                  <a:gd name="T67" fmla="*/ 19954 h 20000"/>
                  <a:gd name="T68" fmla="*/ 7723 w 20000"/>
                  <a:gd name="T69" fmla="*/ 19770 h 20000"/>
                  <a:gd name="T70" fmla="*/ 7030 w 20000"/>
                  <a:gd name="T71" fmla="*/ 19631 h 20000"/>
                  <a:gd name="T72" fmla="*/ 6139 w 20000"/>
                  <a:gd name="T73" fmla="*/ 19401 h 20000"/>
                  <a:gd name="T74" fmla="*/ 5644 w 20000"/>
                  <a:gd name="T75" fmla="*/ 19171 h 20000"/>
                  <a:gd name="T76" fmla="*/ 5050 w 20000"/>
                  <a:gd name="T77" fmla="*/ 18802 h 20000"/>
                  <a:gd name="T78" fmla="*/ 3861 w 20000"/>
                  <a:gd name="T79" fmla="*/ 18295 h 20000"/>
                  <a:gd name="T80" fmla="*/ 3663 w 20000"/>
                  <a:gd name="T81" fmla="*/ 18018 h 20000"/>
                  <a:gd name="T82" fmla="*/ 3168 w 20000"/>
                  <a:gd name="T83" fmla="*/ 17235 h 20000"/>
                  <a:gd name="T84" fmla="*/ 2970 w 20000"/>
                  <a:gd name="T85" fmla="*/ 16728 h 20000"/>
                  <a:gd name="T86" fmla="*/ 2475 w 20000"/>
                  <a:gd name="T87" fmla="*/ 1626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2772" y="15207"/>
                    </a:moveTo>
                    <a:lnTo>
                      <a:pt x="2772" y="14839"/>
                    </a:lnTo>
                    <a:lnTo>
                      <a:pt x="2475" y="14839"/>
                    </a:lnTo>
                    <a:lnTo>
                      <a:pt x="2475" y="14747"/>
                    </a:lnTo>
                    <a:lnTo>
                      <a:pt x="2277" y="14608"/>
                    </a:lnTo>
                    <a:lnTo>
                      <a:pt x="2277" y="14516"/>
                    </a:lnTo>
                    <a:lnTo>
                      <a:pt x="2079" y="14516"/>
                    </a:lnTo>
                    <a:lnTo>
                      <a:pt x="2079" y="14332"/>
                    </a:lnTo>
                    <a:lnTo>
                      <a:pt x="1782" y="14332"/>
                    </a:lnTo>
                    <a:lnTo>
                      <a:pt x="1782" y="14147"/>
                    </a:lnTo>
                    <a:lnTo>
                      <a:pt x="1386" y="13917"/>
                    </a:lnTo>
                    <a:lnTo>
                      <a:pt x="1386" y="13871"/>
                    </a:lnTo>
                    <a:lnTo>
                      <a:pt x="1089" y="13779"/>
                    </a:lnTo>
                    <a:lnTo>
                      <a:pt x="1089" y="13548"/>
                    </a:lnTo>
                    <a:lnTo>
                      <a:pt x="891" y="13548"/>
                    </a:lnTo>
                    <a:lnTo>
                      <a:pt x="891" y="13364"/>
                    </a:lnTo>
                    <a:lnTo>
                      <a:pt x="594" y="13272"/>
                    </a:lnTo>
                    <a:lnTo>
                      <a:pt x="594" y="13088"/>
                    </a:lnTo>
                    <a:lnTo>
                      <a:pt x="495" y="12949"/>
                    </a:lnTo>
                    <a:lnTo>
                      <a:pt x="495" y="12581"/>
                    </a:lnTo>
                    <a:lnTo>
                      <a:pt x="198" y="12488"/>
                    </a:lnTo>
                    <a:lnTo>
                      <a:pt x="198" y="11843"/>
                    </a:lnTo>
                    <a:lnTo>
                      <a:pt x="0" y="11705"/>
                    </a:lnTo>
                    <a:lnTo>
                      <a:pt x="0" y="2995"/>
                    </a:lnTo>
                    <a:lnTo>
                      <a:pt x="198" y="2811"/>
                    </a:lnTo>
                    <a:lnTo>
                      <a:pt x="594" y="2581"/>
                    </a:lnTo>
                    <a:lnTo>
                      <a:pt x="891" y="2396"/>
                    </a:lnTo>
                    <a:lnTo>
                      <a:pt x="891" y="1935"/>
                    </a:lnTo>
                    <a:lnTo>
                      <a:pt x="1089" y="1843"/>
                    </a:lnTo>
                    <a:lnTo>
                      <a:pt x="1089" y="1751"/>
                    </a:lnTo>
                    <a:lnTo>
                      <a:pt x="1584" y="1613"/>
                    </a:lnTo>
                    <a:lnTo>
                      <a:pt x="1584" y="1567"/>
                    </a:lnTo>
                    <a:lnTo>
                      <a:pt x="1782" y="1429"/>
                    </a:lnTo>
                    <a:lnTo>
                      <a:pt x="1782" y="1336"/>
                    </a:lnTo>
                    <a:lnTo>
                      <a:pt x="2079" y="1290"/>
                    </a:lnTo>
                    <a:lnTo>
                      <a:pt x="2277" y="1152"/>
                    </a:lnTo>
                    <a:lnTo>
                      <a:pt x="2475" y="1152"/>
                    </a:lnTo>
                    <a:lnTo>
                      <a:pt x="2772" y="1060"/>
                    </a:lnTo>
                    <a:lnTo>
                      <a:pt x="2772" y="968"/>
                    </a:lnTo>
                    <a:lnTo>
                      <a:pt x="2970" y="876"/>
                    </a:lnTo>
                    <a:lnTo>
                      <a:pt x="3168" y="876"/>
                    </a:lnTo>
                    <a:lnTo>
                      <a:pt x="3663" y="783"/>
                    </a:lnTo>
                    <a:lnTo>
                      <a:pt x="3663" y="645"/>
                    </a:lnTo>
                    <a:lnTo>
                      <a:pt x="3861" y="645"/>
                    </a:lnTo>
                    <a:lnTo>
                      <a:pt x="4059" y="599"/>
                    </a:lnTo>
                    <a:lnTo>
                      <a:pt x="4356" y="461"/>
                    </a:lnTo>
                    <a:lnTo>
                      <a:pt x="4752" y="461"/>
                    </a:lnTo>
                    <a:lnTo>
                      <a:pt x="5248" y="369"/>
                    </a:lnTo>
                    <a:lnTo>
                      <a:pt x="5446" y="369"/>
                    </a:lnTo>
                    <a:lnTo>
                      <a:pt x="5644" y="323"/>
                    </a:lnTo>
                    <a:lnTo>
                      <a:pt x="6139" y="323"/>
                    </a:lnTo>
                    <a:lnTo>
                      <a:pt x="6337" y="184"/>
                    </a:lnTo>
                    <a:lnTo>
                      <a:pt x="6337" y="92"/>
                    </a:lnTo>
                    <a:lnTo>
                      <a:pt x="7426" y="92"/>
                    </a:lnTo>
                    <a:lnTo>
                      <a:pt x="7723" y="0"/>
                    </a:lnTo>
                    <a:lnTo>
                      <a:pt x="12970" y="0"/>
                    </a:lnTo>
                    <a:lnTo>
                      <a:pt x="13069" y="92"/>
                    </a:lnTo>
                    <a:lnTo>
                      <a:pt x="13663" y="92"/>
                    </a:lnTo>
                    <a:lnTo>
                      <a:pt x="13861" y="184"/>
                    </a:lnTo>
                    <a:lnTo>
                      <a:pt x="14059" y="184"/>
                    </a:lnTo>
                    <a:lnTo>
                      <a:pt x="14554" y="323"/>
                    </a:lnTo>
                    <a:lnTo>
                      <a:pt x="14950" y="369"/>
                    </a:lnTo>
                    <a:lnTo>
                      <a:pt x="15446" y="461"/>
                    </a:lnTo>
                    <a:lnTo>
                      <a:pt x="15644" y="461"/>
                    </a:lnTo>
                    <a:lnTo>
                      <a:pt x="15941" y="645"/>
                    </a:lnTo>
                    <a:lnTo>
                      <a:pt x="16040" y="645"/>
                    </a:lnTo>
                    <a:lnTo>
                      <a:pt x="16337" y="876"/>
                    </a:lnTo>
                    <a:lnTo>
                      <a:pt x="16634" y="1060"/>
                    </a:lnTo>
                    <a:lnTo>
                      <a:pt x="16832" y="1152"/>
                    </a:lnTo>
                    <a:lnTo>
                      <a:pt x="16931" y="1336"/>
                    </a:lnTo>
                    <a:lnTo>
                      <a:pt x="17228" y="1567"/>
                    </a:lnTo>
                    <a:lnTo>
                      <a:pt x="17525" y="1613"/>
                    </a:lnTo>
                    <a:lnTo>
                      <a:pt x="17921" y="2258"/>
                    </a:lnTo>
                    <a:lnTo>
                      <a:pt x="18218" y="2811"/>
                    </a:lnTo>
                    <a:lnTo>
                      <a:pt x="18218" y="3410"/>
                    </a:lnTo>
                    <a:lnTo>
                      <a:pt x="18614" y="3963"/>
                    </a:lnTo>
                    <a:lnTo>
                      <a:pt x="18812" y="4147"/>
                    </a:lnTo>
                    <a:lnTo>
                      <a:pt x="19109" y="4378"/>
                    </a:lnTo>
                    <a:lnTo>
                      <a:pt x="19109" y="5115"/>
                    </a:lnTo>
                    <a:lnTo>
                      <a:pt x="19208" y="5714"/>
                    </a:lnTo>
                    <a:lnTo>
                      <a:pt x="19505" y="5899"/>
                    </a:lnTo>
                    <a:lnTo>
                      <a:pt x="19703" y="6452"/>
                    </a:lnTo>
                    <a:lnTo>
                      <a:pt x="19901" y="7051"/>
                    </a:lnTo>
                    <a:lnTo>
                      <a:pt x="19901" y="17696"/>
                    </a:lnTo>
                    <a:lnTo>
                      <a:pt x="19703" y="17834"/>
                    </a:lnTo>
                    <a:lnTo>
                      <a:pt x="19703" y="18433"/>
                    </a:lnTo>
                    <a:lnTo>
                      <a:pt x="19505" y="18479"/>
                    </a:lnTo>
                    <a:lnTo>
                      <a:pt x="19505" y="18664"/>
                    </a:lnTo>
                    <a:lnTo>
                      <a:pt x="19109" y="18802"/>
                    </a:lnTo>
                    <a:lnTo>
                      <a:pt x="18812" y="18894"/>
                    </a:lnTo>
                    <a:lnTo>
                      <a:pt x="18812" y="19124"/>
                    </a:lnTo>
                    <a:lnTo>
                      <a:pt x="18614" y="19171"/>
                    </a:lnTo>
                    <a:lnTo>
                      <a:pt x="18416" y="19263"/>
                    </a:lnTo>
                    <a:lnTo>
                      <a:pt x="17921" y="19401"/>
                    </a:lnTo>
                    <a:lnTo>
                      <a:pt x="17525" y="19585"/>
                    </a:lnTo>
                    <a:lnTo>
                      <a:pt x="16931" y="19631"/>
                    </a:lnTo>
                    <a:lnTo>
                      <a:pt x="16832" y="19631"/>
                    </a:lnTo>
                    <a:lnTo>
                      <a:pt x="15446" y="19770"/>
                    </a:lnTo>
                    <a:lnTo>
                      <a:pt x="15446" y="19862"/>
                    </a:lnTo>
                    <a:lnTo>
                      <a:pt x="14059" y="19862"/>
                    </a:lnTo>
                    <a:lnTo>
                      <a:pt x="13861" y="19954"/>
                    </a:lnTo>
                    <a:lnTo>
                      <a:pt x="8614" y="19954"/>
                    </a:lnTo>
                    <a:lnTo>
                      <a:pt x="8317" y="19862"/>
                    </a:lnTo>
                    <a:lnTo>
                      <a:pt x="7921" y="19862"/>
                    </a:lnTo>
                    <a:lnTo>
                      <a:pt x="7723" y="19770"/>
                    </a:lnTo>
                    <a:lnTo>
                      <a:pt x="7426" y="19770"/>
                    </a:lnTo>
                    <a:lnTo>
                      <a:pt x="7228" y="19631"/>
                    </a:lnTo>
                    <a:lnTo>
                      <a:pt x="7030" y="19631"/>
                    </a:lnTo>
                    <a:lnTo>
                      <a:pt x="6535" y="19447"/>
                    </a:lnTo>
                    <a:lnTo>
                      <a:pt x="6337" y="19447"/>
                    </a:lnTo>
                    <a:lnTo>
                      <a:pt x="6139" y="19401"/>
                    </a:lnTo>
                    <a:lnTo>
                      <a:pt x="6139" y="19263"/>
                    </a:lnTo>
                    <a:lnTo>
                      <a:pt x="5941" y="19263"/>
                    </a:lnTo>
                    <a:lnTo>
                      <a:pt x="5644" y="19171"/>
                    </a:lnTo>
                    <a:lnTo>
                      <a:pt x="5446" y="19124"/>
                    </a:lnTo>
                    <a:lnTo>
                      <a:pt x="5248" y="18986"/>
                    </a:lnTo>
                    <a:lnTo>
                      <a:pt x="5050" y="18802"/>
                    </a:lnTo>
                    <a:lnTo>
                      <a:pt x="4356" y="18479"/>
                    </a:lnTo>
                    <a:lnTo>
                      <a:pt x="4059" y="18295"/>
                    </a:lnTo>
                    <a:lnTo>
                      <a:pt x="3861" y="18295"/>
                    </a:lnTo>
                    <a:lnTo>
                      <a:pt x="3861" y="18203"/>
                    </a:lnTo>
                    <a:lnTo>
                      <a:pt x="3663" y="18111"/>
                    </a:lnTo>
                    <a:lnTo>
                      <a:pt x="3663" y="18018"/>
                    </a:lnTo>
                    <a:lnTo>
                      <a:pt x="3366" y="17926"/>
                    </a:lnTo>
                    <a:lnTo>
                      <a:pt x="3366" y="17327"/>
                    </a:lnTo>
                    <a:lnTo>
                      <a:pt x="3168" y="17235"/>
                    </a:lnTo>
                    <a:lnTo>
                      <a:pt x="3168" y="16959"/>
                    </a:lnTo>
                    <a:lnTo>
                      <a:pt x="2970" y="16959"/>
                    </a:lnTo>
                    <a:lnTo>
                      <a:pt x="2970" y="16728"/>
                    </a:lnTo>
                    <a:lnTo>
                      <a:pt x="2772" y="16728"/>
                    </a:lnTo>
                    <a:lnTo>
                      <a:pt x="2772" y="16267"/>
                    </a:lnTo>
                    <a:lnTo>
                      <a:pt x="2475" y="16267"/>
                    </a:lnTo>
                    <a:lnTo>
                      <a:pt x="2475" y="15115"/>
                    </a:lnTo>
                    <a:lnTo>
                      <a:pt x="2772" y="1520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3" name="Freeform 173"/>
              <p:cNvSpPr>
                <a:spLocks/>
              </p:cNvSpPr>
              <p:nvPr/>
            </p:nvSpPr>
            <p:spPr bwMode="auto">
              <a:xfrm>
                <a:off x="2574" y="1692"/>
                <a:ext cx="48" cy="99"/>
              </a:xfrm>
              <a:custGeom>
                <a:avLst/>
                <a:gdLst>
                  <a:gd name="T0" fmla="*/ 17521 w 20000"/>
                  <a:gd name="T1" fmla="*/ 3482 h 20000"/>
                  <a:gd name="T2" fmla="*/ 19835 w 20000"/>
                  <a:gd name="T3" fmla="*/ 2753 h 20000"/>
                  <a:gd name="T4" fmla="*/ 19835 w 20000"/>
                  <a:gd name="T5" fmla="*/ 16518 h 20000"/>
                  <a:gd name="T6" fmla="*/ 18843 w 20000"/>
                  <a:gd name="T7" fmla="*/ 17409 h 20000"/>
                  <a:gd name="T8" fmla="*/ 19174 w 20000"/>
                  <a:gd name="T9" fmla="*/ 17652 h 20000"/>
                  <a:gd name="T10" fmla="*/ 19174 w 20000"/>
                  <a:gd name="T11" fmla="*/ 17895 h 20000"/>
                  <a:gd name="T12" fmla="*/ 18843 w 20000"/>
                  <a:gd name="T13" fmla="*/ 17895 h 20000"/>
                  <a:gd name="T14" fmla="*/ 18512 w 20000"/>
                  <a:gd name="T15" fmla="*/ 18381 h 20000"/>
                  <a:gd name="T16" fmla="*/ 18182 w 20000"/>
                  <a:gd name="T17" fmla="*/ 18381 h 20000"/>
                  <a:gd name="T18" fmla="*/ 17851 w 20000"/>
                  <a:gd name="T19" fmla="*/ 18543 h 20000"/>
                  <a:gd name="T20" fmla="*/ 15372 w 20000"/>
                  <a:gd name="T21" fmla="*/ 18543 h 20000"/>
                  <a:gd name="T22" fmla="*/ 15041 w 20000"/>
                  <a:gd name="T23" fmla="*/ 18866 h 20000"/>
                  <a:gd name="T24" fmla="*/ 10083 w 20000"/>
                  <a:gd name="T25" fmla="*/ 18866 h 20000"/>
                  <a:gd name="T26" fmla="*/ 9752 w 20000"/>
                  <a:gd name="T27" fmla="*/ 19271 h 20000"/>
                  <a:gd name="T28" fmla="*/ 9256 w 20000"/>
                  <a:gd name="T29" fmla="*/ 19271 h 20000"/>
                  <a:gd name="T30" fmla="*/ 8926 w 20000"/>
                  <a:gd name="T31" fmla="*/ 19433 h 20000"/>
                  <a:gd name="T32" fmla="*/ 8760 w 20000"/>
                  <a:gd name="T33" fmla="*/ 19433 h 20000"/>
                  <a:gd name="T34" fmla="*/ 8264 w 20000"/>
                  <a:gd name="T35" fmla="*/ 19757 h 20000"/>
                  <a:gd name="T36" fmla="*/ 6446 w 20000"/>
                  <a:gd name="T37" fmla="*/ 19757 h 20000"/>
                  <a:gd name="T38" fmla="*/ 5785 w 20000"/>
                  <a:gd name="T39" fmla="*/ 19919 h 20000"/>
                  <a:gd name="T40" fmla="*/ 3471 w 20000"/>
                  <a:gd name="T41" fmla="*/ 19919 h 20000"/>
                  <a:gd name="T42" fmla="*/ 3140 w 20000"/>
                  <a:gd name="T43" fmla="*/ 19757 h 20000"/>
                  <a:gd name="T44" fmla="*/ 2810 w 20000"/>
                  <a:gd name="T45" fmla="*/ 19433 h 20000"/>
                  <a:gd name="T46" fmla="*/ 2810 w 20000"/>
                  <a:gd name="T47" fmla="*/ 18381 h 20000"/>
                  <a:gd name="T48" fmla="*/ 1157 w 20000"/>
                  <a:gd name="T49" fmla="*/ 17895 h 20000"/>
                  <a:gd name="T50" fmla="*/ 1157 w 20000"/>
                  <a:gd name="T51" fmla="*/ 17409 h 20000"/>
                  <a:gd name="T52" fmla="*/ 826 w 20000"/>
                  <a:gd name="T53" fmla="*/ 16923 h 20000"/>
                  <a:gd name="T54" fmla="*/ 826 w 20000"/>
                  <a:gd name="T55" fmla="*/ 16032 h 20000"/>
                  <a:gd name="T56" fmla="*/ 496 w 20000"/>
                  <a:gd name="T57" fmla="*/ 15547 h 20000"/>
                  <a:gd name="T58" fmla="*/ 165 w 20000"/>
                  <a:gd name="T59" fmla="*/ 15061 h 20000"/>
                  <a:gd name="T60" fmla="*/ 165 w 20000"/>
                  <a:gd name="T61" fmla="*/ 14656 h 20000"/>
                  <a:gd name="T62" fmla="*/ 0 w 20000"/>
                  <a:gd name="T63" fmla="*/ 14170 h 20000"/>
                  <a:gd name="T64" fmla="*/ 0 w 20000"/>
                  <a:gd name="T65" fmla="*/ 3239 h 20000"/>
                  <a:gd name="T66" fmla="*/ 165 w 20000"/>
                  <a:gd name="T67" fmla="*/ 3239 h 20000"/>
                  <a:gd name="T68" fmla="*/ 165 w 20000"/>
                  <a:gd name="T69" fmla="*/ 1862 h 20000"/>
                  <a:gd name="T70" fmla="*/ 1983 w 20000"/>
                  <a:gd name="T71" fmla="*/ 1862 h 20000"/>
                  <a:gd name="T72" fmla="*/ 1983 w 20000"/>
                  <a:gd name="T73" fmla="*/ 0 h 20000"/>
                  <a:gd name="T74" fmla="*/ 8264 w 20000"/>
                  <a:gd name="T75" fmla="*/ 0 h 20000"/>
                  <a:gd name="T76" fmla="*/ 10744 w 20000"/>
                  <a:gd name="T77" fmla="*/ 243 h 20000"/>
                  <a:gd name="T78" fmla="*/ 11240 w 20000"/>
                  <a:gd name="T79" fmla="*/ 243 h 20000"/>
                  <a:gd name="T80" fmla="*/ 11901 w 20000"/>
                  <a:gd name="T81" fmla="*/ 486 h 20000"/>
                  <a:gd name="T82" fmla="*/ 12893 w 20000"/>
                  <a:gd name="T83" fmla="*/ 486 h 20000"/>
                  <a:gd name="T84" fmla="*/ 13223 w 20000"/>
                  <a:gd name="T85" fmla="*/ 648 h 20000"/>
                  <a:gd name="T86" fmla="*/ 13884 w 20000"/>
                  <a:gd name="T87" fmla="*/ 972 h 20000"/>
                  <a:gd name="T88" fmla="*/ 14380 w 20000"/>
                  <a:gd name="T89" fmla="*/ 972 h 20000"/>
                  <a:gd name="T90" fmla="*/ 14711 w 20000"/>
                  <a:gd name="T91" fmla="*/ 1377 h 20000"/>
                  <a:gd name="T92" fmla="*/ 15868 w 20000"/>
                  <a:gd name="T93" fmla="*/ 1377 h 20000"/>
                  <a:gd name="T94" fmla="*/ 16198 w 20000"/>
                  <a:gd name="T95" fmla="*/ 1619 h 20000"/>
                  <a:gd name="T96" fmla="*/ 16364 w 20000"/>
                  <a:gd name="T97" fmla="*/ 1619 h 20000"/>
                  <a:gd name="T98" fmla="*/ 16364 w 20000"/>
                  <a:gd name="T99" fmla="*/ 2105 h 20000"/>
                  <a:gd name="T100" fmla="*/ 16694 w 20000"/>
                  <a:gd name="T101" fmla="*/ 2348 h 20000"/>
                  <a:gd name="T102" fmla="*/ 17851 w 20000"/>
                  <a:gd name="T103" fmla="*/ 2348 h 20000"/>
                  <a:gd name="T104" fmla="*/ 17851 w 20000"/>
                  <a:gd name="T105" fmla="*/ 2591 h 20000"/>
                  <a:gd name="T106" fmla="*/ 18182 w 20000"/>
                  <a:gd name="T107" fmla="*/ 2591 h 20000"/>
                  <a:gd name="T108" fmla="*/ 18182 w 20000"/>
                  <a:gd name="T109" fmla="*/ 2753 h 20000"/>
                  <a:gd name="T110" fmla="*/ 19174 w 20000"/>
                  <a:gd name="T111" fmla="*/ 2753 h 20000"/>
                  <a:gd name="T112" fmla="*/ 17521 w 20000"/>
                  <a:gd name="T113" fmla="*/ 34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7521" y="3482"/>
                    </a:moveTo>
                    <a:lnTo>
                      <a:pt x="19835" y="2753"/>
                    </a:lnTo>
                    <a:lnTo>
                      <a:pt x="19835" y="16518"/>
                    </a:lnTo>
                    <a:lnTo>
                      <a:pt x="18843" y="17409"/>
                    </a:lnTo>
                    <a:lnTo>
                      <a:pt x="19174" y="17652"/>
                    </a:lnTo>
                    <a:lnTo>
                      <a:pt x="19174" y="17895"/>
                    </a:lnTo>
                    <a:lnTo>
                      <a:pt x="18843" y="17895"/>
                    </a:lnTo>
                    <a:lnTo>
                      <a:pt x="18512" y="18381"/>
                    </a:lnTo>
                    <a:lnTo>
                      <a:pt x="18182" y="18381"/>
                    </a:lnTo>
                    <a:lnTo>
                      <a:pt x="17851" y="18543"/>
                    </a:lnTo>
                    <a:lnTo>
                      <a:pt x="15372" y="18543"/>
                    </a:lnTo>
                    <a:lnTo>
                      <a:pt x="15041" y="18866"/>
                    </a:lnTo>
                    <a:lnTo>
                      <a:pt x="10083" y="18866"/>
                    </a:lnTo>
                    <a:lnTo>
                      <a:pt x="9752" y="19271"/>
                    </a:lnTo>
                    <a:lnTo>
                      <a:pt x="9256" y="19271"/>
                    </a:lnTo>
                    <a:lnTo>
                      <a:pt x="8926" y="19433"/>
                    </a:lnTo>
                    <a:lnTo>
                      <a:pt x="8760" y="19433"/>
                    </a:lnTo>
                    <a:lnTo>
                      <a:pt x="8264" y="19757"/>
                    </a:lnTo>
                    <a:lnTo>
                      <a:pt x="6446" y="19757"/>
                    </a:lnTo>
                    <a:lnTo>
                      <a:pt x="5785" y="19919"/>
                    </a:lnTo>
                    <a:lnTo>
                      <a:pt x="3471" y="19919"/>
                    </a:lnTo>
                    <a:lnTo>
                      <a:pt x="3140" y="19757"/>
                    </a:lnTo>
                    <a:lnTo>
                      <a:pt x="2810" y="19433"/>
                    </a:lnTo>
                    <a:lnTo>
                      <a:pt x="2810" y="18381"/>
                    </a:lnTo>
                    <a:lnTo>
                      <a:pt x="1157" y="17895"/>
                    </a:lnTo>
                    <a:lnTo>
                      <a:pt x="1157" y="17409"/>
                    </a:lnTo>
                    <a:lnTo>
                      <a:pt x="826" y="16923"/>
                    </a:lnTo>
                    <a:lnTo>
                      <a:pt x="826" y="16032"/>
                    </a:lnTo>
                    <a:lnTo>
                      <a:pt x="496" y="15547"/>
                    </a:lnTo>
                    <a:lnTo>
                      <a:pt x="165" y="15061"/>
                    </a:lnTo>
                    <a:lnTo>
                      <a:pt x="165" y="14656"/>
                    </a:lnTo>
                    <a:lnTo>
                      <a:pt x="0" y="14170"/>
                    </a:lnTo>
                    <a:lnTo>
                      <a:pt x="0" y="3239"/>
                    </a:lnTo>
                    <a:lnTo>
                      <a:pt x="165" y="3239"/>
                    </a:lnTo>
                    <a:lnTo>
                      <a:pt x="165" y="1862"/>
                    </a:lnTo>
                    <a:lnTo>
                      <a:pt x="1983" y="1862"/>
                    </a:lnTo>
                    <a:lnTo>
                      <a:pt x="1983" y="0"/>
                    </a:lnTo>
                    <a:lnTo>
                      <a:pt x="8264" y="0"/>
                    </a:lnTo>
                    <a:lnTo>
                      <a:pt x="10744" y="243"/>
                    </a:lnTo>
                    <a:lnTo>
                      <a:pt x="11240" y="243"/>
                    </a:lnTo>
                    <a:lnTo>
                      <a:pt x="11901" y="486"/>
                    </a:lnTo>
                    <a:lnTo>
                      <a:pt x="12893" y="486"/>
                    </a:lnTo>
                    <a:lnTo>
                      <a:pt x="13223" y="648"/>
                    </a:lnTo>
                    <a:lnTo>
                      <a:pt x="13884" y="972"/>
                    </a:lnTo>
                    <a:lnTo>
                      <a:pt x="14380" y="972"/>
                    </a:lnTo>
                    <a:lnTo>
                      <a:pt x="14711" y="1377"/>
                    </a:lnTo>
                    <a:lnTo>
                      <a:pt x="15868" y="1377"/>
                    </a:lnTo>
                    <a:lnTo>
                      <a:pt x="16198" y="1619"/>
                    </a:lnTo>
                    <a:lnTo>
                      <a:pt x="16364" y="1619"/>
                    </a:lnTo>
                    <a:lnTo>
                      <a:pt x="16364" y="2105"/>
                    </a:lnTo>
                    <a:lnTo>
                      <a:pt x="16694" y="2348"/>
                    </a:lnTo>
                    <a:lnTo>
                      <a:pt x="17851" y="2348"/>
                    </a:lnTo>
                    <a:lnTo>
                      <a:pt x="17851" y="2591"/>
                    </a:lnTo>
                    <a:lnTo>
                      <a:pt x="18182" y="2591"/>
                    </a:lnTo>
                    <a:lnTo>
                      <a:pt x="18182" y="2753"/>
                    </a:lnTo>
                    <a:lnTo>
                      <a:pt x="19174" y="2753"/>
                    </a:lnTo>
                    <a:lnTo>
                      <a:pt x="17521" y="348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4" name="Freeform 174"/>
              <p:cNvSpPr>
                <a:spLocks/>
              </p:cNvSpPr>
              <p:nvPr/>
            </p:nvSpPr>
            <p:spPr bwMode="auto">
              <a:xfrm>
                <a:off x="2632" y="1744"/>
                <a:ext cx="247" cy="158"/>
              </a:xfrm>
              <a:custGeom>
                <a:avLst/>
                <a:gdLst>
                  <a:gd name="T0" fmla="*/ 5170 w 20000"/>
                  <a:gd name="T1" fmla="*/ 17525 h 20000"/>
                  <a:gd name="T2" fmla="*/ 5460 w 20000"/>
                  <a:gd name="T3" fmla="*/ 17626 h 20000"/>
                  <a:gd name="T4" fmla="*/ 5654 w 20000"/>
                  <a:gd name="T5" fmla="*/ 18182 h 20000"/>
                  <a:gd name="T6" fmla="*/ 6107 w 20000"/>
                  <a:gd name="T7" fmla="*/ 18535 h 20000"/>
                  <a:gd name="T8" fmla="*/ 6365 w 20000"/>
                  <a:gd name="T9" fmla="*/ 18990 h 20000"/>
                  <a:gd name="T10" fmla="*/ 6914 w 20000"/>
                  <a:gd name="T11" fmla="*/ 19343 h 20000"/>
                  <a:gd name="T12" fmla="*/ 7464 w 20000"/>
                  <a:gd name="T13" fmla="*/ 19747 h 20000"/>
                  <a:gd name="T14" fmla="*/ 16963 w 20000"/>
                  <a:gd name="T15" fmla="*/ 19949 h 20000"/>
                  <a:gd name="T16" fmla="*/ 17544 w 20000"/>
                  <a:gd name="T17" fmla="*/ 18990 h 20000"/>
                  <a:gd name="T18" fmla="*/ 18223 w 20000"/>
                  <a:gd name="T19" fmla="*/ 18838 h 20000"/>
                  <a:gd name="T20" fmla="*/ 18514 w 20000"/>
                  <a:gd name="T21" fmla="*/ 18182 h 20000"/>
                  <a:gd name="T22" fmla="*/ 18837 w 20000"/>
                  <a:gd name="T23" fmla="*/ 17626 h 20000"/>
                  <a:gd name="T24" fmla="*/ 19031 w 20000"/>
                  <a:gd name="T25" fmla="*/ 17222 h 20000"/>
                  <a:gd name="T26" fmla="*/ 19192 w 20000"/>
                  <a:gd name="T27" fmla="*/ 16313 h 20000"/>
                  <a:gd name="T28" fmla="*/ 19418 w 20000"/>
                  <a:gd name="T29" fmla="*/ 15859 h 20000"/>
                  <a:gd name="T30" fmla="*/ 19580 w 20000"/>
                  <a:gd name="T31" fmla="*/ 14747 h 20000"/>
                  <a:gd name="T32" fmla="*/ 19677 w 20000"/>
                  <a:gd name="T33" fmla="*/ 13838 h 20000"/>
                  <a:gd name="T34" fmla="*/ 19871 w 20000"/>
                  <a:gd name="T35" fmla="*/ 12525 h 20000"/>
                  <a:gd name="T36" fmla="*/ 19871 w 20000"/>
                  <a:gd name="T37" fmla="*/ 6818 h 20000"/>
                  <a:gd name="T38" fmla="*/ 19742 w 20000"/>
                  <a:gd name="T39" fmla="*/ 5909 h 20000"/>
                  <a:gd name="T40" fmla="*/ 19483 w 20000"/>
                  <a:gd name="T41" fmla="*/ 4545 h 20000"/>
                  <a:gd name="T42" fmla="*/ 19289 w 20000"/>
                  <a:gd name="T43" fmla="*/ 3838 h 20000"/>
                  <a:gd name="T44" fmla="*/ 18837 w 20000"/>
                  <a:gd name="T45" fmla="*/ 3232 h 20000"/>
                  <a:gd name="T46" fmla="*/ 18320 w 20000"/>
                  <a:gd name="T47" fmla="*/ 2424 h 20000"/>
                  <a:gd name="T48" fmla="*/ 16575 w 20000"/>
                  <a:gd name="T49" fmla="*/ 1768 h 20000"/>
                  <a:gd name="T50" fmla="*/ 15606 w 20000"/>
                  <a:gd name="T51" fmla="*/ 859 h 20000"/>
                  <a:gd name="T52" fmla="*/ 14055 w 20000"/>
                  <a:gd name="T53" fmla="*/ 404 h 20000"/>
                  <a:gd name="T54" fmla="*/ 2262 w 20000"/>
                  <a:gd name="T55" fmla="*/ 0 h 20000"/>
                  <a:gd name="T56" fmla="*/ 1486 w 20000"/>
                  <a:gd name="T57" fmla="*/ 404 h 20000"/>
                  <a:gd name="T58" fmla="*/ 1099 w 20000"/>
                  <a:gd name="T59" fmla="*/ 1111 h 20000"/>
                  <a:gd name="T60" fmla="*/ 711 w 20000"/>
                  <a:gd name="T61" fmla="*/ 1515 h 20000"/>
                  <a:gd name="T62" fmla="*/ 323 w 20000"/>
                  <a:gd name="T63" fmla="*/ 2980 h 20000"/>
                  <a:gd name="T64" fmla="*/ 129 w 20000"/>
                  <a:gd name="T65" fmla="*/ 4545 h 20000"/>
                  <a:gd name="T66" fmla="*/ 0 w 20000"/>
                  <a:gd name="T67" fmla="*/ 11313 h 20000"/>
                  <a:gd name="T68" fmla="*/ 226 w 20000"/>
                  <a:gd name="T69" fmla="*/ 12222 h 20000"/>
                  <a:gd name="T70" fmla="*/ 323 w 20000"/>
                  <a:gd name="T71" fmla="*/ 12879 h 20000"/>
                  <a:gd name="T72" fmla="*/ 582 w 20000"/>
                  <a:gd name="T73" fmla="*/ 13838 h 20000"/>
                  <a:gd name="T74" fmla="*/ 808 w 20000"/>
                  <a:gd name="T75" fmla="*/ 14293 h 20000"/>
                  <a:gd name="T76" fmla="*/ 1131 w 20000"/>
                  <a:gd name="T77" fmla="*/ 14949 h 20000"/>
                  <a:gd name="T78" fmla="*/ 1680 w 20000"/>
                  <a:gd name="T79" fmla="*/ 16111 h 20000"/>
                  <a:gd name="T80" fmla="*/ 1939 w 20000"/>
                  <a:gd name="T81" fmla="*/ 16313 h 20000"/>
                  <a:gd name="T82" fmla="*/ 2682 w 20000"/>
                  <a:gd name="T83" fmla="*/ 16768 h 20000"/>
                  <a:gd name="T84" fmla="*/ 3231 w 20000"/>
                  <a:gd name="T85" fmla="*/ 17020 h 20000"/>
                  <a:gd name="T86" fmla="*/ 3651 w 20000"/>
                  <a:gd name="T87" fmla="*/ 1752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4" y="17222"/>
                    </a:moveTo>
                    <a:lnTo>
                      <a:pt x="5170" y="17222"/>
                    </a:lnTo>
                    <a:lnTo>
                      <a:pt x="5170" y="17525"/>
                    </a:lnTo>
                    <a:lnTo>
                      <a:pt x="5267" y="17525"/>
                    </a:lnTo>
                    <a:lnTo>
                      <a:pt x="5363" y="17626"/>
                    </a:lnTo>
                    <a:lnTo>
                      <a:pt x="5460" y="17626"/>
                    </a:lnTo>
                    <a:lnTo>
                      <a:pt x="5460" y="17980"/>
                    </a:lnTo>
                    <a:lnTo>
                      <a:pt x="5654" y="17980"/>
                    </a:lnTo>
                    <a:lnTo>
                      <a:pt x="5654" y="18182"/>
                    </a:lnTo>
                    <a:lnTo>
                      <a:pt x="5848" y="18182"/>
                    </a:lnTo>
                    <a:lnTo>
                      <a:pt x="6074" y="18535"/>
                    </a:lnTo>
                    <a:lnTo>
                      <a:pt x="6107" y="18535"/>
                    </a:lnTo>
                    <a:lnTo>
                      <a:pt x="6236" y="18838"/>
                    </a:lnTo>
                    <a:lnTo>
                      <a:pt x="6365" y="18838"/>
                    </a:lnTo>
                    <a:lnTo>
                      <a:pt x="6365" y="18990"/>
                    </a:lnTo>
                    <a:lnTo>
                      <a:pt x="6624" y="18990"/>
                    </a:lnTo>
                    <a:lnTo>
                      <a:pt x="6688" y="19343"/>
                    </a:lnTo>
                    <a:lnTo>
                      <a:pt x="6914" y="19343"/>
                    </a:lnTo>
                    <a:lnTo>
                      <a:pt x="6979" y="19495"/>
                    </a:lnTo>
                    <a:lnTo>
                      <a:pt x="7399" y="19495"/>
                    </a:lnTo>
                    <a:lnTo>
                      <a:pt x="7464" y="19747"/>
                    </a:lnTo>
                    <a:lnTo>
                      <a:pt x="8174" y="19747"/>
                    </a:lnTo>
                    <a:lnTo>
                      <a:pt x="8239" y="19949"/>
                    </a:lnTo>
                    <a:lnTo>
                      <a:pt x="16963" y="19949"/>
                    </a:lnTo>
                    <a:lnTo>
                      <a:pt x="17124" y="19747"/>
                    </a:lnTo>
                    <a:lnTo>
                      <a:pt x="17351" y="19343"/>
                    </a:lnTo>
                    <a:lnTo>
                      <a:pt x="17544" y="18990"/>
                    </a:lnTo>
                    <a:lnTo>
                      <a:pt x="18061" y="18990"/>
                    </a:lnTo>
                    <a:lnTo>
                      <a:pt x="18158" y="18838"/>
                    </a:lnTo>
                    <a:lnTo>
                      <a:pt x="18223" y="18838"/>
                    </a:lnTo>
                    <a:lnTo>
                      <a:pt x="18320" y="18434"/>
                    </a:lnTo>
                    <a:lnTo>
                      <a:pt x="18449" y="18434"/>
                    </a:lnTo>
                    <a:lnTo>
                      <a:pt x="18514" y="18182"/>
                    </a:lnTo>
                    <a:lnTo>
                      <a:pt x="18643" y="18182"/>
                    </a:lnTo>
                    <a:lnTo>
                      <a:pt x="18708" y="17980"/>
                    </a:lnTo>
                    <a:lnTo>
                      <a:pt x="18837" y="17626"/>
                    </a:lnTo>
                    <a:lnTo>
                      <a:pt x="18837" y="17525"/>
                    </a:lnTo>
                    <a:lnTo>
                      <a:pt x="18901" y="17222"/>
                    </a:lnTo>
                    <a:lnTo>
                      <a:pt x="19031" y="17222"/>
                    </a:lnTo>
                    <a:lnTo>
                      <a:pt x="19063" y="17020"/>
                    </a:lnTo>
                    <a:lnTo>
                      <a:pt x="19063" y="16768"/>
                    </a:lnTo>
                    <a:lnTo>
                      <a:pt x="19192" y="16313"/>
                    </a:lnTo>
                    <a:lnTo>
                      <a:pt x="19289" y="16313"/>
                    </a:lnTo>
                    <a:lnTo>
                      <a:pt x="19289" y="16111"/>
                    </a:lnTo>
                    <a:lnTo>
                      <a:pt x="19418" y="15859"/>
                    </a:lnTo>
                    <a:lnTo>
                      <a:pt x="19483" y="15707"/>
                    </a:lnTo>
                    <a:lnTo>
                      <a:pt x="19483" y="15202"/>
                    </a:lnTo>
                    <a:lnTo>
                      <a:pt x="19580" y="14747"/>
                    </a:lnTo>
                    <a:lnTo>
                      <a:pt x="19580" y="14394"/>
                    </a:lnTo>
                    <a:lnTo>
                      <a:pt x="19677" y="14293"/>
                    </a:lnTo>
                    <a:lnTo>
                      <a:pt x="19677" y="13838"/>
                    </a:lnTo>
                    <a:lnTo>
                      <a:pt x="19742" y="13636"/>
                    </a:lnTo>
                    <a:lnTo>
                      <a:pt x="19871" y="13636"/>
                    </a:lnTo>
                    <a:lnTo>
                      <a:pt x="19871" y="12525"/>
                    </a:lnTo>
                    <a:lnTo>
                      <a:pt x="19968" y="12222"/>
                    </a:lnTo>
                    <a:lnTo>
                      <a:pt x="19968" y="6970"/>
                    </a:lnTo>
                    <a:lnTo>
                      <a:pt x="19871" y="6818"/>
                    </a:lnTo>
                    <a:lnTo>
                      <a:pt x="19871" y="6313"/>
                    </a:lnTo>
                    <a:lnTo>
                      <a:pt x="19742" y="6061"/>
                    </a:lnTo>
                    <a:lnTo>
                      <a:pt x="19742" y="5909"/>
                    </a:lnTo>
                    <a:lnTo>
                      <a:pt x="19677" y="5404"/>
                    </a:lnTo>
                    <a:lnTo>
                      <a:pt x="19580" y="5000"/>
                    </a:lnTo>
                    <a:lnTo>
                      <a:pt x="19483" y="4545"/>
                    </a:lnTo>
                    <a:lnTo>
                      <a:pt x="19483" y="4192"/>
                    </a:lnTo>
                    <a:lnTo>
                      <a:pt x="19289" y="4091"/>
                    </a:lnTo>
                    <a:lnTo>
                      <a:pt x="19289" y="3838"/>
                    </a:lnTo>
                    <a:lnTo>
                      <a:pt x="19063" y="3636"/>
                    </a:lnTo>
                    <a:lnTo>
                      <a:pt x="18901" y="3333"/>
                    </a:lnTo>
                    <a:lnTo>
                      <a:pt x="18837" y="3232"/>
                    </a:lnTo>
                    <a:lnTo>
                      <a:pt x="18643" y="2980"/>
                    </a:lnTo>
                    <a:lnTo>
                      <a:pt x="18449" y="2677"/>
                    </a:lnTo>
                    <a:lnTo>
                      <a:pt x="18320" y="2424"/>
                    </a:lnTo>
                    <a:lnTo>
                      <a:pt x="17738" y="2020"/>
                    </a:lnTo>
                    <a:lnTo>
                      <a:pt x="17124" y="1768"/>
                    </a:lnTo>
                    <a:lnTo>
                      <a:pt x="16575" y="1768"/>
                    </a:lnTo>
                    <a:lnTo>
                      <a:pt x="16058" y="1364"/>
                    </a:lnTo>
                    <a:lnTo>
                      <a:pt x="15832" y="1111"/>
                    </a:lnTo>
                    <a:lnTo>
                      <a:pt x="15606" y="859"/>
                    </a:lnTo>
                    <a:lnTo>
                      <a:pt x="14830" y="859"/>
                    </a:lnTo>
                    <a:lnTo>
                      <a:pt x="14281" y="657"/>
                    </a:lnTo>
                    <a:lnTo>
                      <a:pt x="14055" y="404"/>
                    </a:lnTo>
                    <a:lnTo>
                      <a:pt x="13506" y="253"/>
                    </a:lnTo>
                    <a:lnTo>
                      <a:pt x="12924" y="0"/>
                    </a:lnTo>
                    <a:lnTo>
                      <a:pt x="2262" y="0"/>
                    </a:lnTo>
                    <a:lnTo>
                      <a:pt x="2132" y="253"/>
                    </a:lnTo>
                    <a:lnTo>
                      <a:pt x="1551" y="253"/>
                    </a:lnTo>
                    <a:lnTo>
                      <a:pt x="1486" y="404"/>
                    </a:lnTo>
                    <a:lnTo>
                      <a:pt x="1292" y="404"/>
                    </a:lnTo>
                    <a:lnTo>
                      <a:pt x="1131" y="859"/>
                    </a:lnTo>
                    <a:lnTo>
                      <a:pt x="1099" y="1111"/>
                    </a:lnTo>
                    <a:lnTo>
                      <a:pt x="872" y="1111"/>
                    </a:lnTo>
                    <a:lnTo>
                      <a:pt x="808" y="1364"/>
                    </a:lnTo>
                    <a:lnTo>
                      <a:pt x="711" y="1515"/>
                    </a:lnTo>
                    <a:lnTo>
                      <a:pt x="582" y="2020"/>
                    </a:lnTo>
                    <a:lnTo>
                      <a:pt x="420" y="2424"/>
                    </a:lnTo>
                    <a:lnTo>
                      <a:pt x="323" y="2980"/>
                    </a:lnTo>
                    <a:lnTo>
                      <a:pt x="323" y="3232"/>
                    </a:lnTo>
                    <a:lnTo>
                      <a:pt x="226" y="4545"/>
                    </a:lnTo>
                    <a:lnTo>
                      <a:pt x="129" y="4545"/>
                    </a:lnTo>
                    <a:lnTo>
                      <a:pt x="129" y="5909"/>
                    </a:lnTo>
                    <a:lnTo>
                      <a:pt x="0" y="6061"/>
                    </a:lnTo>
                    <a:lnTo>
                      <a:pt x="0" y="11313"/>
                    </a:lnTo>
                    <a:lnTo>
                      <a:pt x="129" y="11566"/>
                    </a:lnTo>
                    <a:lnTo>
                      <a:pt x="129" y="11970"/>
                    </a:lnTo>
                    <a:lnTo>
                      <a:pt x="226" y="12222"/>
                    </a:lnTo>
                    <a:lnTo>
                      <a:pt x="226" y="12525"/>
                    </a:lnTo>
                    <a:lnTo>
                      <a:pt x="323" y="12626"/>
                    </a:lnTo>
                    <a:lnTo>
                      <a:pt x="323" y="12879"/>
                    </a:lnTo>
                    <a:lnTo>
                      <a:pt x="517" y="13434"/>
                    </a:lnTo>
                    <a:lnTo>
                      <a:pt x="517" y="13636"/>
                    </a:lnTo>
                    <a:lnTo>
                      <a:pt x="582" y="13838"/>
                    </a:lnTo>
                    <a:lnTo>
                      <a:pt x="711" y="13838"/>
                    </a:lnTo>
                    <a:lnTo>
                      <a:pt x="711" y="13990"/>
                    </a:lnTo>
                    <a:lnTo>
                      <a:pt x="808" y="14293"/>
                    </a:lnTo>
                    <a:lnTo>
                      <a:pt x="872" y="14394"/>
                    </a:lnTo>
                    <a:lnTo>
                      <a:pt x="969" y="14747"/>
                    </a:lnTo>
                    <a:lnTo>
                      <a:pt x="1131" y="14949"/>
                    </a:lnTo>
                    <a:lnTo>
                      <a:pt x="1486" y="15707"/>
                    </a:lnTo>
                    <a:lnTo>
                      <a:pt x="1680" y="15859"/>
                    </a:lnTo>
                    <a:lnTo>
                      <a:pt x="1680" y="16111"/>
                    </a:lnTo>
                    <a:lnTo>
                      <a:pt x="1777" y="16111"/>
                    </a:lnTo>
                    <a:lnTo>
                      <a:pt x="1842" y="16313"/>
                    </a:lnTo>
                    <a:lnTo>
                      <a:pt x="1939" y="16313"/>
                    </a:lnTo>
                    <a:lnTo>
                      <a:pt x="2068" y="16667"/>
                    </a:lnTo>
                    <a:lnTo>
                      <a:pt x="2649" y="16667"/>
                    </a:lnTo>
                    <a:lnTo>
                      <a:pt x="2682" y="16768"/>
                    </a:lnTo>
                    <a:lnTo>
                      <a:pt x="3037" y="16768"/>
                    </a:lnTo>
                    <a:lnTo>
                      <a:pt x="3037" y="17020"/>
                    </a:lnTo>
                    <a:lnTo>
                      <a:pt x="3231" y="17020"/>
                    </a:lnTo>
                    <a:lnTo>
                      <a:pt x="3231" y="17222"/>
                    </a:lnTo>
                    <a:lnTo>
                      <a:pt x="3651" y="17222"/>
                    </a:lnTo>
                    <a:lnTo>
                      <a:pt x="3651" y="17525"/>
                    </a:lnTo>
                    <a:lnTo>
                      <a:pt x="4879" y="17525"/>
                    </a:lnTo>
                    <a:lnTo>
                      <a:pt x="4814" y="17222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5" name="Freeform 175"/>
              <p:cNvSpPr>
                <a:spLocks/>
              </p:cNvSpPr>
              <p:nvPr/>
            </p:nvSpPr>
            <p:spPr bwMode="auto">
              <a:xfrm>
                <a:off x="2730" y="1651"/>
                <a:ext cx="81" cy="173"/>
              </a:xfrm>
              <a:custGeom>
                <a:avLst/>
                <a:gdLst>
                  <a:gd name="T0" fmla="*/ 17525 w 20000"/>
                  <a:gd name="T1" fmla="*/ 5127 h 20000"/>
                  <a:gd name="T2" fmla="*/ 17723 w 20000"/>
                  <a:gd name="T3" fmla="*/ 5450 h 20000"/>
                  <a:gd name="T4" fmla="*/ 18119 w 20000"/>
                  <a:gd name="T5" fmla="*/ 5635 h 20000"/>
                  <a:gd name="T6" fmla="*/ 18614 w 20000"/>
                  <a:gd name="T7" fmla="*/ 6143 h 20000"/>
                  <a:gd name="T8" fmla="*/ 19010 w 20000"/>
                  <a:gd name="T9" fmla="*/ 6420 h 20000"/>
                  <a:gd name="T10" fmla="*/ 19307 w 20000"/>
                  <a:gd name="T11" fmla="*/ 6882 h 20000"/>
                  <a:gd name="T12" fmla="*/ 19703 w 20000"/>
                  <a:gd name="T13" fmla="*/ 7483 h 20000"/>
                  <a:gd name="T14" fmla="*/ 19901 w 20000"/>
                  <a:gd name="T15" fmla="*/ 16998 h 20000"/>
                  <a:gd name="T16" fmla="*/ 19010 w 20000"/>
                  <a:gd name="T17" fmla="*/ 17552 h 20000"/>
                  <a:gd name="T18" fmla="*/ 18812 w 20000"/>
                  <a:gd name="T19" fmla="*/ 18199 h 20000"/>
                  <a:gd name="T20" fmla="*/ 18119 w 20000"/>
                  <a:gd name="T21" fmla="*/ 18522 h 20000"/>
                  <a:gd name="T22" fmla="*/ 17723 w 20000"/>
                  <a:gd name="T23" fmla="*/ 18799 h 20000"/>
                  <a:gd name="T24" fmla="*/ 17228 w 20000"/>
                  <a:gd name="T25" fmla="*/ 18984 h 20000"/>
                  <a:gd name="T26" fmla="*/ 16337 w 20000"/>
                  <a:gd name="T27" fmla="*/ 19215 h 20000"/>
                  <a:gd name="T28" fmla="*/ 15941 w 20000"/>
                  <a:gd name="T29" fmla="*/ 19400 h 20000"/>
                  <a:gd name="T30" fmla="*/ 14752 w 20000"/>
                  <a:gd name="T31" fmla="*/ 19584 h 20000"/>
                  <a:gd name="T32" fmla="*/ 13861 w 20000"/>
                  <a:gd name="T33" fmla="*/ 19677 h 20000"/>
                  <a:gd name="T34" fmla="*/ 12475 w 20000"/>
                  <a:gd name="T35" fmla="*/ 19861 h 20000"/>
                  <a:gd name="T36" fmla="*/ 6832 w 20000"/>
                  <a:gd name="T37" fmla="*/ 19861 h 20000"/>
                  <a:gd name="T38" fmla="*/ 5941 w 20000"/>
                  <a:gd name="T39" fmla="*/ 19769 h 20000"/>
                  <a:gd name="T40" fmla="*/ 4455 w 20000"/>
                  <a:gd name="T41" fmla="*/ 19492 h 20000"/>
                  <a:gd name="T42" fmla="*/ 3861 w 20000"/>
                  <a:gd name="T43" fmla="*/ 19307 h 20000"/>
                  <a:gd name="T44" fmla="*/ 3168 w 20000"/>
                  <a:gd name="T45" fmla="*/ 18799 h 20000"/>
                  <a:gd name="T46" fmla="*/ 2475 w 20000"/>
                  <a:gd name="T47" fmla="*/ 18337 h 20000"/>
                  <a:gd name="T48" fmla="*/ 1782 w 20000"/>
                  <a:gd name="T49" fmla="*/ 16536 h 20000"/>
                  <a:gd name="T50" fmla="*/ 792 w 20000"/>
                  <a:gd name="T51" fmla="*/ 15566 h 20000"/>
                  <a:gd name="T52" fmla="*/ 495 w 20000"/>
                  <a:gd name="T53" fmla="*/ 14042 h 20000"/>
                  <a:gd name="T54" fmla="*/ 0 w 20000"/>
                  <a:gd name="T55" fmla="*/ 2217 h 20000"/>
                  <a:gd name="T56" fmla="*/ 495 w 20000"/>
                  <a:gd name="T57" fmla="*/ 1478 h 20000"/>
                  <a:gd name="T58" fmla="*/ 1089 w 20000"/>
                  <a:gd name="T59" fmla="*/ 1109 h 20000"/>
                  <a:gd name="T60" fmla="*/ 1584 w 20000"/>
                  <a:gd name="T61" fmla="*/ 693 h 20000"/>
                  <a:gd name="T62" fmla="*/ 2970 w 20000"/>
                  <a:gd name="T63" fmla="*/ 323 h 20000"/>
                  <a:gd name="T64" fmla="*/ 4455 w 20000"/>
                  <a:gd name="T65" fmla="*/ 139 h 20000"/>
                  <a:gd name="T66" fmla="*/ 11287 w 20000"/>
                  <a:gd name="T67" fmla="*/ 0 h 20000"/>
                  <a:gd name="T68" fmla="*/ 12178 w 20000"/>
                  <a:gd name="T69" fmla="*/ 185 h 20000"/>
                  <a:gd name="T70" fmla="*/ 12970 w 20000"/>
                  <a:gd name="T71" fmla="*/ 323 h 20000"/>
                  <a:gd name="T72" fmla="*/ 13861 w 20000"/>
                  <a:gd name="T73" fmla="*/ 600 h 20000"/>
                  <a:gd name="T74" fmla="*/ 14257 w 20000"/>
                  <a:gd name="T75" fmla="*/ 785 h 20000"/>
                  <a:gd name="T76" fmla="*/ 14950 w 20000"/>
                  <a:gd name="T77" fmla="*/ 1155 h 20000"/>
                  <a:gd name="T78" fmla="*/ 16040 w 20000"/>
                  <a:gd name="T79" fmla="*/ 1663 h 20000"/>
                  <a:gd name="T80" fmla="*/ 16337 w 20000"/>
                  <a:gd name="T81" fmla="*/ 1986 h 20000"/>
                  <a:gd name="T82" fmla="*/ 16832 w 20000"/>
                  <a:gd name="T83" fmla="*/ 2725 h 20000"/>
                  <a:gd name="T84" fmla="*/ 16931 w 20000"/>
                  <a:gd name="T85" fmla="*/ 3233 h 20000"/>
                  <a:gd name="T86" fmla="*/ 17525 w 20000"/>
                  <a:gd name="T87" fmla="*/ 364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17228" y="4758"/>
                    </a:moveTo>
                    <a:lnTo>
                      <a:pt x="17228" y="5127"/>
                    </a:lnTo>
                    <a:lnTo>
                      <a:pt x="17525" y="5127"/>
                    </a:lnTo>
                    <a:lnTo>
                      <a:pt x="17525" y="5173"/>
                    </a:lnTo>
                    <a:lnTo>
                      <a:pt x="17723" y="5404"/>
                    </a:lnTo>
                    <a:lnTo>
                      <a:pt x="17723" y="5450"/>
                    </a:lnTo>
                    <a:lnTo>
                      <a:pt x="17921" y="5450"/>
                    </a:lnTo>
                    <a:lnTo>
                      <a:pt x="17921" y="5635"/>
                    </a:lnTo>
                    <a:lnTo>
                      <a:pt x="18119" y="5635"/>
                    </a:lnTo>
                    <a:lnTo>
                      <a:pt x="18119" y="5866"/>
                    </a:lnTo>
                    <a:lnTo>
                      <a:pt x="18614" y="6051"/>
                    </a:lnTo>
                    <a:lnTo>
                      <a:pt x="18614" y="6143"/>
                    </a:lnTo>
                    <a:lnTo>
                      <a:pt x="18812" y="6189"/>
                    </a:lnTo>
                    <a:lnTo>
                      <a:pt x="18812" y="6420"/>
                    </a:lnTo>
                    <a:lnTo>
                      <a:pt x="19010" y="6420"/>
                    </a:lnTo>
                    <a:lnTo>
                      <a:pt x="19010" y="6559"/>
                    </a:lnTo>
                    <a:lnTo>
                      <a:pt x="19307" y="6651"/>
                    </a:lnTo>
                    <a:lnTo>
                      <a:pt x="19307" y="6882"/>
                    </a:lnTo>
                    <a:lnTo>
                      <a:pt x="19505" y="7021"/>
                    </a:lnTo>
                    <a:lnTo>
                      <a:pt x="19505" y="7390"/>
                    </a:lnTo>
                    <a:lnTo>
                      <a:pt x="19703" y="7483"/>
                    </a:lnTo>
                    <a:lnTo>
                      <a:pt x="19703" y="8083"/>
                    </a:lnTo>
                    <a:lnTo>
                      <a:pt x="19901" y="8222"/>
                    </a:lnTo>
                    <a:lnTo>
                      <a:pt x="19901" y="16998"/>
                    </a:lnTo>
                    <a:lnTo>
                      <a:pt x="19703" y="17182"/>
                    </a:lnTo>
                    <a:lnTo>
                      <a:pt x="19307" y="17367"/>
                    </a:lnTo>
                    <a:lnTo>
                      <a:pt x="19010" y="17552"/>
                    </a:lnTo>
                    <a:lnTo>
                      <a:pt x="19010" y="18014"/>
                    </a:lnTo>
                    <a:lnTo>
                      <a:pt x="18812" y="18152"/>
                    </a:lnTo>
                    <a:lnTo>
                      <a:pt x="18812" y="18199"/>
                    </a:lnTo>
                    <a:lnTo>
                      <a:pt x="18416" y="18337"/>
                    </a:lnTo>
                    <a:lnTo>
                      <a:pt x="18416" y="18430"/>
                    </a:lnTo>
                    <a:lnTo>
                      <a:pt x="18119" y="18522"/>
                    </a:lnTo>
                    <a:lnTo>
                      <a:pt x="18119" y="18614"/>
                    </a:lnTo>
                    <a:lnTo>
                      <a:pt x="17921" y="18707"/>
                    </a:lnTo>
                    <a:lnTo>
                      <a:pt x="17723" y="18799"/>
                    </a:lnTo>
                    <a:lnTo>
                      <a:pt x="17525" y="18799"/>
                    </a:lnTo>
                    <a:lnTo>
                      <a:pt x="17228" y="18891"/>
                    </a:lnTo>
                    <a:lnTo>
                      <a:pt x="17228" y="18984"/>
                    </a:lnTo>
                    <a:lnTo>
                      <a:pt x="16931" y="19122"/>
                    </a:lnTo>
                    <a:lnTo>
                      <a:pt x="16832" y="19122"/>
                    </a:lnTo>
                    <a:lnTo>
                      <a:pt x="16337" y="19215"/>
                    </a:lnTo>
                    <a:lnTo>
                      <a:pt x="16337" y="19307"/>
                    </a:lnTo>
                    <a:lnTo>
                      <a:pt x="16040" y="19307"/>
                    </a:lnTo>
                    <a:lnTo>
                      <a:pt x="15941" y="19400"/>
                    </a:lnTo>
                    <a:lnTo>
                      <a:pt x="15644" y="19492"/>
                    </a:lnTo>
                    <a:lnTo>
                      <a:pt x="15149" y="19492"/>
                    </a:lnTo>
                    <a:lnTo>
                      <a:pt x="14752" y="19584"/>
                    </a:lnTo>
                    <a:lnTo>
                      <a:pt x="14455" y="19584"/>
                    </a:lnTo>
                    <a:lnTo>
                      <a:pt x="14257" y="19677"/>
                    </a:lnTo>
                    <a:lnTo>
                      <a:pt x="13861" y="19677"/>
                    </a:lnTo>
                    <a:lnTo>
                      <a:pt x="13564" y="19769"/>
                    </a:lnTo>
                    <a:lnTo>
                      <a:pt x="13564" y="19861"/>
                    </a:lnTo>
                    <a:lnTo>
                      <a:pt x="12475" y="19861"/>
                    </a:lnTo>
                    <a:lnTo>
                      <a:pt x="12178" y="19954"/>
                    </a:lnTo>
                    <a:lnTo>
                      <a:pt x="7030" y="19954"/>
                    </a:lnTo>
                    <a:lnTo>
                      <a:pt x="6832" y="19861"/>
                    </a:lnTo>
                    <a:lnTo>
                      <a:pt x="6337" y="19861"/>
                    </a:lnTo>
                    <a:lnTo>
                      <a:pt x="6139" y="19769"/>
                    </a:lnTo>
                    <a:lnTo>
                      <a:pt x="5941" y="19769"/>
                    </a:lnTo>
                    <a:lnTo>
                      <a:pt x="5347" y="19677"/>
                    </a:lnTo>
                    <a:lnTo>
                      <a:pt x="5050" y="19584"/>
                    </a:lnTo>
                    <a:lnTo>
                      <a:pt x="4455" y="19492"/>
                    </a:lnTo>
                    <a:lnTo>
                      <a:pt x="4356" y="19492"/>
                    </a:lnTo>
                    <a:lnTo>
                      <a:pt x="4059" y="19307"/>
                    </a:lnTo>
                    <a:lnTo>
                      <a:pt x="3861" y="19307"/>
                    </a:lnTo>
                    <a:lnTo>
                      <a:pt x="3564" y="19122"/>
                    </a:lnTo>
                    <a:lnTo>
                      <a:pt x="3366" y="18891"/>
                    </a:lnTo>
                    <a:lnTo>
                      <a:pt x="3168" y="18799"/>
                    </a:lnTo>
                    <a:lnTo>
                      <a:pt x="2970" y="18614"/>
                    </a:lnTo>
                    <a:lnTo>
                      <a:pt x="2673" y="18430"/>
                    </a:lnTo>
                    <a:lnTo>
                      <a:pt x="2475" y="18337"/>
                    </a:lnTo>
                    <a:lnTo>
                      <a:pt x="2079" y="17783"/>
                    </a:lnTo>
                    <a:lnTo>
                      <a:pt x="1782" y="17182"/>
                    </a:lnTo>
                    <a:lnTo>
                      <a:pt x="1782" y="16536"/>
                    </a:lnTo>
                    <a:lnTo>
                      <a:pt x="1386" y="16028"/>
                    </a:lnTo>
                    <a:lnTo>
                      <a:pt x="1089" y="15797"/>
                    </a:lnTo>
                    <a:lnTo>
                      <a:pt x="792" y="15566"/>
                    </a:lnTo>
                    <a:lnTo>
                      <a:pt x="792" y="14873"/>
                    </a:lnTo>
                    <a:lnTo>
                      <a:pt x="693" y="14273"/>
                    </a:lnTo>
                    <a:lnTo>
                      <a:pt x="495" y="14042"/>
                    </a:lnTo>
                    <a:lnTo>
                      <a:pt x="198" y="13533"/>
                    </a:lnTo>
                    <a:lnTo>
                      <a:pt x="0" y="12887"/>
                    </a:lnTo>
                    <a:lnTo>
                      <a:pt x="0" y="2217"/>
                    </a:lnTo>
                    <a:lnTo>
                      <a:pt x="198" y="2125"/>
                    </a:lnTo>
                    <a:lnTo>
                      <a:pt x="198" y="1570"/>
                    </a:lnTo>
                    <a:lnTo>
                      <a:pt x="495" y="1478"/>
                    </a:lnTo>
                    <a:lnTo>
                      <a:pt x="495" y="1293"/>
                    </a:lnTo>
                    <a:lnTo>
                      <a:pt x="792" y="1155"/>
                    </a:lnTo>
                    <a:lnTo>
                      <a:pt x="1089" y="1109"/>
                    </a:lnTo>
                    <a:lnTo>
                      <a:pt x="1089" y="878"/>
                    </a:lnTo>
                    <a:lnTo>
                      <a:pt x="1386" y="785"/>
                    </a:lnTo>
                    <a:lnTo>
                      <a:pt x="1584" y="693"/>
                    </a:lnTo>
                    <a:lnTo>
                      <a:pt x="2079" y="600"/>
                    </a:lnTo>
                    <a:lnTo>
                      <a:pt x="2475" y="416"/>
                    </a:lnTo>
                    <a:lnTo>
                      <a:pt x="2970" y="323"/>
                    </a:lnTo>
                    <a:lnTo>
                      <a:pt x="3168" y="323"/>
                    </a:lnTo>
                    <a:lnTo>
                      <a:pt x="4455" y="185"/>
                    </a:lnTo>
                    <a:lnTo>
                      <a:pt x="4455" y="139"/>
                    </a:lnTo>
                    <a:lnTo>
                      <a:pt x="5941" y="139"/>
                    </a:lnTo>
                    <a:lnTo>
                      <a:pt x="6139" y="0"/>
                    </a:lnTo>
                    <a:lnTo>
                      <a:pt x="11287" y="0"/>
                    </a:lnTo>
                    <a:lnTo>
                      <a:pt x="11584" y="139"/>
                    </a:lnTo>
                    <a:lnTo>
                      <a:pt x="12079" y="139"/>
                    </a:lnTo>
                    <a:lnTo>
                      <a:pt x="12178" y="185"/>
                    </a:lnTo>
                    <a:lnTo>
                      <a:pt x="12475" y="185"/>
                    </a:lnTo>
                    <a:lnTo>
                      <a:pt x="12772" y="323"/>
                    </a:lnTo>
                    <a:lnTo>
                      <a:pt x="12970" y="323"/>
                    </a:lnTo>
                    <a:lnTo>
                      <a:pt x="13366" y="508"/>
                    </a:lnTo>
                    <a:lnTo>
                      <a:pt x="13564" y="508"/>
                    </a:lnTo>
                    <a:lnTo>
                      <a:pt x="13861" y="600"/>
                    </a:lnTo>
                    <a:lnTo>
                      <a:pt x="13861" y="693"/>
                    </a:lnTo>
                    <a:lnTo>
                      <a:pt x="14059" y="693"/>
                    </a:lnTo>
                    <a:lnTo>
                      <a:pt x="14257" y="785"/>
                    </a:lnTo>
                    <a:lnTo>
                      <a:pt x="14455" y="878"/>
                    </a:lnTo>
                    <a:lnTo>
                      <a:pt x="14752" y="1016"/>
                    </a:lnTo>
                    <a:lnTo>
                      <a:pt x="14950" y="1155"/>
                    </a:lnTo>
                    <a:lnTo>
                      <a:pt x="15644" y="1478"/>
                    </a:lnTo>
                    <a:lnTo>
                      <a:pt x="15941" y="1663"/>
                    </a:lnTo>
                    <a:lnTo>
                      <a:pt x="16040" y="1663"/>
                    </a:lnTo>
                    <a:lnTo>
                      <a:pt x="16040" y="1755"/>
                    </a:lnTo>
                    <a:lnTo>
                      <a:pt x="16337" y="1848"/>
                    </a:lnTo>
                    <a:lnTo>
                      <a:pt x="16337" y="1986"/>
                    </a:lnTo>
                    <a:lnTo>
                      <a:pt x="16634" y="2032"/>
                    </a:lnTo>
                    <a:lnTo>
                      <a:pt x="16634" y="2633"/>
                    </a:lnTo>
                    <a:lnTo>
                      <a:pt x="16832" y="2725"/>
                    </a:lnTo>
                    <a:lnTo>
                      <a:pt x="16832" y="3002"/>
                    </a:lnTo>
                    <a:lnTo>
                      <a:pt x="16931" y="3002"/>
                    </a:lnTo>
                    <a:lnTo>
                      <a:pt x="16931" y="3233"/>
                    </a:lnTo>
                    <a:lnTo>
                      <a:pt x="17228" y="3233"/>
                    </a:lnTo>
                    <a:lnTo>
                      <a:pt x="17228" y="3649"/>
                    </a:lnTo>
                    <a:lnTo>
                      <a:pt x="17525" y="3649"/>
                    </a:lnTo>
                    <a:lnTo>
                      <a:pt x="17525" y="4896"/>
                    </a:lnTo>
                    <a:lnTo>
                      <a:pt x="17228" y="4758"/>
                    </a:lnTo>
                    <a:close/>
                  </a:path>
                </a:pathLst>
              </a:custGeom>
              <a:pattFill prst="pct25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6" name="Freeform 176"/>
              <p:cNvSpPr>
                <a:spLocks/>
              </p:cNvSpPr>
              <p:nvPr/>
            </p:nvSpPr>
            <p:spPr bwMode="auto">
              <a:xfrm>
                <a:off x="2684" y="1645"/>
                <a:ext cx="102" cy="147"/>
              </a:xfrm>
              <a:custGeom>
                <a:avLst/>
                <a:gdLst>
                  <a:gd name="T0" fmla="*/ 11383 w 20000"/>
                  <a:gd name="T1" fmla="*/ 19946 h 20000"/>
                  <a:gd name="T2" fmla="*/ 5771 w 20000"/>
                  <a:gd name="T3" fmla="*/ 19946 h 20000"/>
                  <a:gd name="T4" fmla="*/ 0 w 20000"/>
                  <a:gd name="T5" fmla="*/ 18147 h 20000"/>
                  <a:gd name="T6" fmla="*/ 1186 w 20000"/>
                  <a:gd name="T7" fmla="*/ 14986 h 20000"/>
                  <a:gd name="T8" fmla="*/ 1344 w 20000"/>
                  <a:gd name="T9" fmla="*/ 10954 h 20000"/>
                  <a:gd name="T10" fmla="*/ 1344 w 20000"/>
                  <a:gd name="T11" fmla="*/ 9155 h 20000"/>
                  <a:gd name="T12" fmla="*/ 1344 w 20000"/>
                  <a:gd name="T13" fmla="*/ 8065 h 20000"/>
                  <a:gd name="T14" fmla="*/ 1344 w 20000"/>
                  <a:gd name="T15" fmla="*/ 5559 h 20000"/>
                  <a:gd name="T16" fmla="*/ 0 w 20000"/>
                  <a:gd name="T17" fmla="*/ 708 h 20000"/>
                  <a:gd name="T18" fmla="*/ 870 w 20000"/>
                  <a:gd name="T19" fmla="*/ 545 h 20000"/>
                  <a:gd name="T20" fmla="*/ 5692 w 20000"/>
                  <a:gd name="T21" fmla="*/ 381 h 20000"/>
                  <a:gd name="T22" fmla="*/ 10751 w 20000"/>
                  <a:gd name="T23" fmla="*/ 0 h 20000"/>
                  <a:gd name="T24" fmla="*/ 11858 w 20000"/>
                  <a:gd name="T25" fmla="*/ 163 h 20000"/>
                  <a:gd name="T26" fmla="*/ 12806 w 20000"/>
                  <a:gd name="T27" fmla="*/ 926 h 20000"/>
                  <a:gd name="T28" fmla="*/ 13676 w 20000"/>
                  <a:gd name="T29" fmla="*/ 1853 h 20000"/>
                  <a:gd name="T30" fmla="*/ 13992 w 20000"/>
                  <a:gd name="T31" fmla="*/ 2071 h 20000"/>
                  <a:gd name="T32" fmla="*/ 14545 w 20000"/>
                  <a:gd name="T33" fmla="*/ 3542 h 20000"/>
                  <a:gd name="T34" fmla="*/ 15178 w 20000"/>
                  <a:gd name="T35" fmla="*/ 5777 h 20000"/>
                  <a:gd name="T36" fmla="*/ 15494 w 20000"/>
                  <a:gd name="T37" fmla="*/ 6921 h 20000"/>
                  <a:gd name="T38" fmla="*/ 15810 w 20000"/>
                  <a:gd name="T39" fmla="*/ 7684 h 20000"/>
                  <a:gd name="T40" fmla="*/ 16047 w 20000"/>
                  <a:gd name="T41" fmla="*/ 9210 h 20000"/>
                  <a:gd name="T42" fmla="*/ 16364 w 20000"/>
                  <a:gd name="T43" fmla="*/ 9591 h 20000"/>
                  <a:gd name="T44" fmla="*/ 16996 w 20000"/>
                  <a:gd name="T45" fmla="*/ 9755 h 20000"/>
                  <a:gd name="T46" fmla="*/ 17233 w 20000"/>
                  <a:gd name="T47" fmla="*/ 10463 h 20000"/>
                  <a:gd name="T48" fmla="*/ 17549 w 20000"/>
                  <a:gd name="T49" fmla="*/ 10899 h 20000"/>
                  <a:gd name="T50" fmla="*/ 18735 w 20000"/>
                  <a:gd name="T51" fmla="*/ 12044 h 20000"/>
                  <a:gd name="T52" fmla="*/ 19051 w 20000"/>
                  <a:gd name="T53" fmla="*/ 13134 h 20000"/>
                  <a:gd name="T54" fmla="*/ 19921 w 20000"/>
                  <a:gd name="T55" fmla="*/ 14550 h 20000"/>
                  <a:gd name="T56" fmla="*/ 18182 w 20000"/>
                  <a:gd name="T57" fmla="*/ 16131 h 20000"/>
                  <a:gd name="T58" fmla="*/ 17866 w 20000"/>
                  <a:gd name="T59" fmla="*/ 16894 h 20000"/>
                  <a:gd name="T60" fmla="*/ 17549 w 20000"/>
                  <a:gd name="T61" fmla="*/ 17275 h 20000"/>
                  <a:gd name="T62" fmla="*/ 17233 w 20000"/>
                  <a:gd name="T63" fmla="*/ 17602 h 20000"/>
                  <a:gd name="T64" fmla="*/ 16996 w 20000"/>
                  <a:gd name="T65" fmla="*/ 18202 h 20000"/>
                  <a:gd name="T66" fmla="*/ 16601 w 20000"/>
                  <a:gd name="T67" fmla="*/ 18420 h 20000"/>
                  <a:gd name="T68" fmla="*/ 16364 w 20000"/>
                  <a:gd name="T69" fmla="*/ 18583 h 20000"/>
                  <a:gd name="T70" fmla="*/ 16047 w 20000"/>
                  <a:gd name="T71" fmla="*/ 18965 h 20000"/>
                  <a:gd name="T72" fmla="*/ 15494 w 20000"/>
                  <a:gd name="T73" fmla="*/ 19128 h 20000"/>
                  <a:gd name="T74" fmla="*/ 14862 w 20000"/>
                  <a:gd name="T75" fmla="*/ 19292 h 20000"/>
                  <a:gd name="T76" fmla="*/ 14545 w 20000"/>
                  <a:gd name="T77" fmla="*/ 19510 h 20000"/>
                  <a:gd name="T78" fmla="*/ 13992 w 20000"/>
                  <a:gd name="T79" fmla="*/ 19728 h 20000"/>
                  <a:gd name="T80" fmla="*/ 12806 w 20000"/>
                  <a:gd name="T81" fmla="*/ 1972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2806" y="19728"/>
                    </a:moveTo>
                    <a:lnTo>
                      <a:pt x="11383" y="19946"/>
                    </a:lnTo>
                    <a:lnTo>
                      <a:pt x="9565" y="19837"/>
                    </a:lnTo>
                    <a:lnTo>
                      <a:pt x="5771" y="19946"/>
                    </a:lnTo>
                    <a:lnTo>
                      <a:pt x="2846" y="19946"/>
                    </a:lnTo>
                    <a:lnTo>
                      <a:pt x="0" y="18147"/>
                    </a:lnTo>
                    <a:lnTo>
                      <a:pt x="0" y="16349"/>
                    </a:lnTo>
                    <a:lnTo>
                      <a:pt x="1186" y="14986"/>
                    </a:lnTo>
                    <a:lnTo>
                      <a:pt x="1344" y="12752"/>
                    </a:lnTo>
                    <a:lnTo>
                      <a:pt x="1344" y="10954"/>
                    </a:lnTo>
                    <a:lnTo>
                      <a:pt x="1344" y="9155"/>
                    </a:lnTo>
                    <a:lnTo>
                      <a:pt x="1344" y="8065"/>
                    </a:lnTo>
                    <a:lnTo>
                      <a:pt x="1502" y="6921"/>
                    </a:lnTo>
                    <a:lnTo>
                      <a:pt x="1344" y="5559"/>
                    </a:lnTo>
                    <a:lnTo>
                      <a:pt x="316" y="2616"/>
                    </a:lnTo>
                    <a:lnTo>
                      <a:pt x="0" y="708"/>
                    </a:lnTo>
                    <a:lnTo>
                      <a:pt x="316" y="545"/>
                    </a:lnTo>
                    <a:lnTo>
                      <a:pt x="870" y="545"/>
                    </a:lnTo>
                    <a:lnTo>
                      <a:pt x="3241" y="381"/>
                    </a:lnTo>
                    <a:lnTo>
                      <a:pt x="5692" y="381"/>
                    </a:lnTo>
                    <a:lnTo>
                      <a:pt x="7431" y="0"/>
                    </a:lnTo>
                    <a:lnTo>
                      <a:pt x="10751" y="0"/>
                    </a:lnTo>
                    <a:lnTo>
                      <a:pt x="10988" y="163"/>
                    </a:lnTo>
                    <a:lnTo>
                      <a:pt x="11858" y="163"/>
                    </a:lnTo>
                    <a:lnTo>
                      <a:pt x="12174" y="545"/>
                    </a:lnTo>
                    <a:lnTo>
                      <a:pt x="12806" y="926"/>
                    </a:lnTo>
                    <a:lnTo>
                      <a:pt x="13439" y="1635"/>
                    </a:lnTo>
                    <a:lnTo>
                      <a:pt x="13676" y="1853"/>
                    </a:lnTo>
                    <a:lnTo>
                      <a:pt x="13992" y="1853"/>
                    </a:lnTo>
                    <a:lnTo>
                      <a:pt x="13992" y="2071"/>
                    </a:lnTo>
                    <a:lnTo>
                      <a:pt x="14229" y="2452"/>
                    </a:lnTo>
                    <a:lnTo>
                      <a:pt x="14545" y="3542"/>
                    </a:lnTo>
                    <a:lnTo>
                      <a:pt x="14545" y="4687"/>
                    </a:lnTo>
                    <a:lnTo>
                      <a:pt x="15178" y="5777"/>
                    </a:lnTo>
                    <a:lnTo>
                      <a:pt x="15178" y="6921"/>
                    </a:lnTo>
                    <a:lnTo>
                      <a:pt x="15494" y="6921"/>
                    </a:lnTo>
                    <a:lnTo>
                      <a:pt x="15494" y="7302"/>
                    </a:lnTo>
                    <a:lnTo>
                      <a:pt x="15810" y="7684"/>
                    </a:lnTo>
                    <a:lnTo>
                      <a:pt x="15810" y="8774"/>
                    </a:lnTo>
                    <a:lnTo>
                      <a:pt x="16047" y="9210"/>
                    </a:lnTo>
                    <a:lnTo>
                      <a:pt x="16364" y="9319"/>
                    </a:lnTo>
                    <a:lnTo>
                      <a:pt x="16364" y="9591"/>
                    </a:lnTo>
                    <a:lnTo>
                      <a:pt x="16601" y="9591"/>
                    </a:lnTo>
                    <a:lnTo>
                      <a:pt x="16996" y="9755"/>
                    </a:lnTo>
                    <a:lnTo>
                      <a:pt x="16996" y="10136"/>
                    </a:lnTo>
                    <a:lnTo>
                      <a:pt x="17233" y="10463"/>
                    </a:lnTo>
                    <a:lnTo>
                      <a:pt x="17549" y="10736"/>
                    </a:lnTo>
                    <a:lnTo>
                      <a:pt x="17549" y="10899"/>
                    </a:lnTo>
                    <a:lnTo>
                      <a:pt x="18182" y="11281"/>
                    </a:lnTo>
                    <a:lnTo>
                      <a:pt x="18735" y="12044"/>
                    </a:lnTo>
                    <a:lnTo>
                      <a:pt x="19209" y="13842"/>
                    </a:lnTo>
                    <a:lnTo>
                      <a:pt x="19051" y="13134"/>
                    </a:lnTo>
                    <a:lnTo>
                      <a:pt x="19921" y="14550"/>
                    </a:lnTo>
                    <a:lnTo>
                      <a:pt x="18735" y="15913"/>
                    </a:lnTo>
                    <a:lnTo>
                      <a:pt x="18182" y="16131"/>
                    </a:lnTo>
                    <a:lnTo>
                      <a:pt x="18182" y="16894"/>
                    </a:lnTo>
                    <a:lnTo>
                      <a:pt x="17866" y="16894"/>
                    </a:lnTo>
                    <a:lnTo>
                      <a:pt x="17866" y="17057"/>
                    </a:lnTo>
                    <a:lnTo>
                      <a:pt x="17549" y="17275"/>
                    </a:lnTo>
                    <a:lnTo>
                      <a:pt x="17549" y="17439"/>
                    </a:lnTo>
                    <a:lnTo>
                      <a:pt x="17233" y="17602"/>
                    </a:lnTo>
                    <a:lnTo>
                      <a:pt x="17233" y="18038"/>
                    </a:lnTo>
                    <a:lnTo>
                      <a:pt x="16996" y="18202"/>
                    </a:lnTo>
                    <a:lnTo>
                      <a:pt x="16996" y="18420"/>
                    </a:lnTo>
                    <a:lnTo>
                      <a:pt x="16601" y="18420"/>
                    </a:lnTo>
                    <a:lnTo>
                      <a:pt x="16601" y="18583"/>
                    </a:lnTo>
                    <a:lnTo>
                      <a:pt x="16364" y="18583"/>
                    </a:lnTo>
                    <a:lnTo>
                      <a:pt x="16047" y="18747"/>
                    </a:lnTo>
                    <a:lnTo>
                      <a:pt x="16047" y="18965"/>
                    </a:lnTo>
                    <a:lnTo>
                      <a:pt x="15494" y="18965"/>
                    </a:lnTo>
                    <a:lnTo>
                      <a:pt x="15494" y="19128"/>
                    </a:lnTo>
                    <a:lnTo>
                      <a:pt x="14862" y="19128"/>
                    </a:lnTo>
                    <a:lnTo>
                      <a:pt x="14862" y="19292"/>
                    </a:lnTo>
                    <a:lnTo>
                      <a:pt x="14545" y="19292"/>
                    </a:lnTo>
                    <a:lnTo>
                      <a:pt x="14545" y="19510"/>
                    </a:lnTo>
                    <a:lnTo>
                      <a:pt x="13992" y="19510"/>
                    </a:lnTo>
                    <a:lnTo>
                      <a:pt x="13992" y="19728"/>
                    </a:lnTo>
                    <a:lnTo>
                      <a:pt x="12806" y="1972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7" name="Freeform 177"/>
              <p:cNvSpPr>
                <a:spLocks/>
              </p:cNvSpPr>
              <p:nvPr/>
            </p:nvSpPr>
            <p:spPr bwMode="auto">
              <a:xfrm>
                <a:off x="2511" y="1536"/>
                <a:ext cx="148" cy="173"/>
              </a:xfrm>
              <a:custGeom>
                <a:avLst/>
                <a:gdLst>
                  <a:gd name="T0" fmla="*/ 8564 w 20000"/>
                  <a:gd name="T1" fmla="*/ 0 h 20000"/>
                  <a:gd name="T2" fmla="*/ 14255 w 20000"/>
                  <a:gd name="T3" fmla="*/ 0 h 20000"/>
                  <a:gd name="T4" fmla="*/ 19946 w 20000"/>
                  <a:gd name="T5" fmla="*/ 1801 h 20000"/>
                  <a:gd name="T6" fmla="*/ 18808 w 20000"/>
                  <a:gd name="T7" fmla="*/ 4942 h 20000"/>
                  <a:gd name="T8" fmla="*/ 18699 w 20000"/>
                  <a:gd name="T9" fmla="*/ 9007 h 20000"/>
                  <a:gd name="T10" fmla="*/ 18699 w 20000"/>
                  <a:gd name="T11" fmla="*/ 10808 h 20000"/>
                  <a:gd name="T12" fmla="*/ 18699 w 20000"/>
                  <a:gd name="T13" fmla="*/ 11963 h 20000"/>
                  <a:gd name="T14" fmla="*/ 18699 w 20000"/>
                  <a:gd name="T15" fmla="*/ 14457 h 20000"/>
                  <a:gd name="T16" fmla="*/ 19946 w 20000"/>
                  <a:gd name="T17" fmla="*/ 19215 h 20000"/>
                  <a:gd name="T18" fmla="*/ 19024 w 20000"/>
                  <a:gd name="T19" fmla="*/ 19400 h 20000"/>
                  <a:gd name="T20" fmla="*/ 14309 w 20000"/>
                  <a:gd name="T21" fmla="*/ 19630 h 20000"/>
                  <a:gd name="T22" fmla="*/ 9268 w 20000"/>
                  <a:gd name="T23" fmla="*/ 19954 h 20000"/>
                  <a:gd name="T24" fmla="*/ 8076 w 20000"/>
                  <a:gd name="T25" fmla="*/ 19815 h 20000"/>
                  <a:gd name="T26" fmla="*/ 7154 w 20000"/>
                  <a:gd name="T27" fmla="*/ 19076 h 20000"/>
                  <a:gd name="T28" fmla="*/ 6287 w 20000"/>
                  <a:gd name="T29" fmla="*/ 18106 h 20000"/>
                  <a:gd name="T30" fmla="*/ 6016 w 20000"/>
                  <a:gd name="T31" fmla="*/ 17921 h 20000"/>
                  <a:gd name="T32" fmla="*/ 5420 w 20000"/>
                  <a:gd name="T33" fmla="*/ 16397 h 20000"/>
                  <a:gd name="T34" fmla="*/ 4824 w 20000"/>
                  <a:gd name="T35" fmla="*/ 14134 h 20000"/>
                  <a:gd name="T36" fmla="*/ 4499 w 20000"/>
                  <a:gd name="T37" fmla="*/ 13025 h 20000"/>
                  <a:gd name="T38" fmla="*/ 4228 w 20000"/>
                  <a:gd name="T39" fmla="*/ 12286 h 20000"/>
                  <a:gd name="T40" fmla="*/ 3902 w 20000"/>
                  <a:gd name="T41" fmla="*/ 10808 h 20000"/>
                  <a:gd name="T42" fmla="*/ 3631 w 20000"/>
                  <a:gd name="T43" fmla="*/ 10439 h 20000"/>
                  <a:gd name="T44" fmla="*/ 2981 w 20000"/>
                  <a:gd name="T45" fmla="*/ 10162 h 20000"/>
                  <a:gd name="T46" fmla="*/ 2710 w 20000"/>
                  <a:gd name="T47" fmla="*/ 9469 h 20000"/>
                  <a:gd name="T48" fmla="*/ 2439 w 20000"/>
                  <a:gd name="T49" fmla="*/ 9053 h 20000"/>
                  <a:gd name="T50" fmla="*/ 1247 w 20000"/>
                  <a:gd name="T51" fmla="*/ 7898 h 20000"/>
                  <a:gd name="T52" fmla="*/ 976 w 20000"/>
                  <a:gd name="T53" fmla="*/ 6836 h 20000"/>
                  <a:gd name="T54" fmla="*/ 0 w 20000"/>
                  <a:gd name="T55" fmla="*/ 5404 h 20000"/>
                  <a:gd name="T56" fmla="*/ 1843 w 20000"/>
                  <a:gd name="T57" fmla="*/ 3880 h 20000"/>
                  <a:gd name="T58" fmla="*/ 2114 w 20000"/>
                  <a:gd name="T59" fmla="*/ 3048 h 20000"/>
                  <a:gd name="T60" fmla="*/ 2439 w 20000"/>
                  <a:gd name="T61" fmla="*/ 2725 h 20000"/>
                  <a:gd name="T62" fmla="*/ 2710 w 20000"/>
                  <a:gd name="T63" fmla="*/ 2356 h 20000"/>
                  <a:gd name="T64" fmla="*/ 2981 w 20000"/>
                  <a:gd name="T65" fmla="*/ 1801 h 20000"/>
                  <a:gd name="T66" fmla="*/ 3360 w 20000"/>
                  <a:gd name="T67" fmla="*/ 1570 h 20000"/>
                  <a:gd name="T68" fmla="*/ 3631 w 20000"/>
                  <a:gd name="T69" fmla="*/ 1386 h 20000"/>
                  <a:gd name="T70" fmla="*/ 3902 w 20000"/>
                  <a:gd name="T71" fmla="*/ 970 h 20000"/>
                  <a:gd name="T72" fmla="*/ 4499 w 20000"/>
                  <a:gd name="T73" fmla="*/ 831 h 20000"/>
                  <a:gd name="T74" fmla="*/ 5149 w 20000"/>
                  <a:gd name="T75" fmla="*/ 647 h 20000"/>
                  <a:gd name="T76" fmla="*/ 5420 w 20000"/>
                  <a:gd name="T77" fmla="*/ 462 h 20000"/>
                  <a:gd name="T78" fmla="*/ 6016 w 20000"/>
                  <a:gd name="T79" fmla="*/ 185 h 20000"/>
                  <a:gd name="T80" fmla="*/ 7154 w 20000"/>
                  <a:gd name="T81" fmla="*/ 1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7154" y="185"/>
                    </a:moveTo>
                    <a:lnTo>
                      <a:pt x="8564" y="0"/>
                    </a:lnTo>
                    <a:lnTo>
                      <a:pt x="10407" y="92"/>
                    </a:lnTo>
                    <a:lnTo>
                      <a:pt x="14255" y="0"/>
                    </a:lnTo>
                    <a:lnTo>
                      <a:pt x="17127" y="0"/>
                    </a:lnTo>
                    <a:lnTo>
                      <a:pt x="19946" y="1801"/>
                    </a:lnTo>
                    <a:lnTo>
                      <a:pt x="19946" y="3603"/>
                    </a:lnTo>
                    <a:lnTo>
                      <a:pt x="18808" y="4942"/>
                    </a:lnTo>
                    <a:lnTo>
                      <a:pt x="18699" y="7206"/>
                    </a:lnTo>
                    <a:lnTo>
                      <a:pt x="18699" y="9007"/>
                    </a:lnTo>
                    <a:lnTo>
                      <a:pt x="18699" y="10808"/>
                    </a:lnTo>
                    <a:lnTo>
                      <a:pt x="18699" y="11963"/>
                    </a:lnTo>
                    <a:lnTo>
                      <a:pt x="18482" y="13025"/>
                    </a:lnTo>
                    <a:lnTo>
                      <a:pt x="18699" y="14457"/>
                    </a:lnTo>
                    <a:lnTo>
                      <a:pt x="19675" y="17367"/>
                    </a:lnTo>
                    <a:lnTo>
                      <a:pt x="19946" y="19215"/>
                    </a:lnTo>
                    <a:lnTo>
                      <a:pt x="19675" y="19400"/>
                    </a:lnTo>
                    <a:lnTo>
                      <a:pt x="19024" y="19400"/>
                    </a:lnTo>
                    <a:lnTo>
                      <a:pt x="16694" y="19630"/>
                    </a:lnTo>
                    <a:lnTo>
                      <a:pt x="14309" y="19630"/>
                    </a:lnTo>
                    <a:lnTo>
                      <a:pt x="12575" y="19954"/>
                    </a:lnTo>
                    <a:lnTo>
                      <a:pt x="9268" y="19954"/>
                    </a:lnTo>
                    <a:lnTo>
                      <a:pt x="8997" y="19815"/>
                    </a:lnTo>
                    <a:lnTo>
                      <a:pt x="8076" y="19815"/>
                    </a:lnTo>
                    <a:lnTo>
                      <a:pt x="7805" y="19400"/>
                    </a:lnTo>
                    <a:lnTo>
                      <a:pt x="7154" y="19076"/>
                    </a:lnTo>
                    <a:lnTo>
                      <a:pt x="6558" y="18337"/>
                    </a:lnTo>
                    <a:lnTo>
                      <a:pt x="6287" y="18106"/>
                    </a:lnTo>
                    <a:lnTo>
                      <a:pt x="6016" y="18106"/>
                    </a:lnTo>
                    <a:lnTo>
                      <a:pt x="6016" y="17921"/>
                    </a:lnTo>
                    <a:lnTo>
                      <a:pt x="5691" y="17552"/>
                    </a:lnTo>
                    <a:lnTo>
                      <a:pt x="5420" y="16397"/>
                    </a:lnTo>
                    <a:lnTo>
                      <a:pt x="5420" y="15289"/>
                    </a:lnTo>
                    <a:lnTo>
                      <a:pt x="4824" y="14134"/>
                    </a:lnTo>
                    <a:lnTo>
                      <a:pt x="4824" y="13025"/>
                    </a:lnTo>
                    <a:lnTo>
                      <a:pt x="4499" y="13025"/>
                    </a:lnTo>
                    <a:lnTo>
                      <a:pt x="4499" y="12702"/>
                    </a:lnTo>
                    <a:lnTo>
                      <a:pt x="4228" y="12286"/>
                    </a:lnTo>
                    <a:lnTo>
                      <a:pt x="4228" y="11178"/>
                    </a:lnTo>
                    <a:lnTo>
                      <a:pt x="3902" y="10808"/>
                    </a:lnTo>
                    <a:lnTo>
                      <a:pt x="3631" y="10624"/>
                    </a:lnTo>
                    <a:lnTo>
                      <a:pt x="3631" y="10439"/>
                    </a:lnTo>
                    <a:lnTo>
                      <a:pt x="3360" y="10439"/>
                    </a:lnTo>
                    <a:lnTo>
                      <a:pt x="2981" y="10162"/>
                    </a:lnTo>
                    <a:lnTo>
                      <a:pt x="2981" y="9885"/>
                    </a:lnTo>
                    <a:lnTo>
                      <a:pt x="2710" y="9469"/>
                    </a:lnTo>
                    <a:lnTo>
                      <a:pt x="2439" y="9284"/>
                    </a:lnTo>
                    <a:lnTo>
                      <a:pt x="2439" y="9053"/>
                    </a:lnTo>
                    <a:lnTo>
                      <a:pt x="1843" y="8684"/>
                    </a:lnTo>
                    <a:lnTo>
                      <a:pt x="1247" y="7898"/>
                    </a:lnTo>
                    <a:lnTo>
                      <a:pt x="759" y="6143"/>
                    </a:lnTo>
                    <a:lnTo>
                      <a:pt x="976" y="6836"/>
                    </a:lnTo>
                    <a:lnTo>
                      <a:pt x="0" y="5404"/>
                    </a:lnTo>
                    <a:lnTo>
                      <a:pt x="1247" y="4018"/>
                    </a:lnTo>
                    <a:lnTo>
                      <a:pt x="1843" y="3880"/>
                    </a:lnTo>
                    <a:lnTo>
                      <a:pt x="1843" y="3048"/>
                    </a:lnTo>
                    <a:lnTo>
                      <a:pt x="2114" y="3048"/>
                    </a:lnTo>
                    <a:lnTo>
                      <a:pt x="2114" y="2910"/>
                    </a:lnTo>
                    <a:lnTo>
                      <a:pt x="2439" y="2725"/>
                    </a:lnTo>
                    <a:lnTo>
                      <a:pt x="2439" y="2494"/>
                    </a:lnTo>
                    <a:lnTo>
                      <a:pt x="2710" y="2356"/>
                    </a:lnTo>
                    <a:lnTo>
                      <a:pt x="2710" y="1894"/>
                    </a:lnTo>
                    <a:lnTo>
                      <a:pt x="2981" y="1801"/>
                    </a:lnTo>
                    <a:lnTo>
                      <a:pt x="2981" y="1570"/>
                    </a:lnTo>
                    <a:lnTo>
                      <a:pt x="3360" y="1570"/>
                    </a:lnTo>
                    <a:lnTo>
                      <a:pt x="3360" y="1386"/>
                    </a:lnTo>
                    <a:lnTo>
                      <a:pt x="3631" y="1386"/>
                    </a:lnTo>
                    <a:lnTo>
                      <a:pt x="3902" y="1293"/>
                    </a:lnTo>
                    <a:lnTo>
                      <a:pt x="3902" y="970"/>
                    </a:lnTo>
                    <a:lnTo>
                      <a:pt x="4499" y="970"/>
                    </a:lnTo>
                    <a:lnTo>
                      <a:pt x="4499" y="831"/>
                    </a:lnTo>
                    <a:lnTo>
                      <a:pt x="5149" y="831"/>
                    </a:lnTo>
                    <a:lnTo>
                      <a:pt x="5149" y="647"/>
                    </a:lnTo>
                    <a:lnTo>
                      <a:pt x="5420" y="647"/>
                    </a:lnTo>
                    <a:lnTo>
                      <a:pt x="5420" y="462"/>
                    </a:lnTo>
                    <a:lnTo>
                      <a:pt x="6016" y="462"/>
                    </a:lnTo>
                    <a:lnTo>
                      <a:pt x="6016" y="185"/>
                    </a:lnTo>
                    <a:lnTo>
                      <a:pt x="7154" y="1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8" name="Freeform 178"/>
              <p:cNvSpPr>
                <a:spLocks/>
              </p:cNvSpPr>
              <p:nvPr/>
            </p:nvSpPr>
            <p:spPr bwMode="auto">
              <a:xfrm>
                <a:off x="2809" y="1608"/>
                <a:ext cx="92" cy="90"/>
              </a:xfrm>
              <a:custGeom>
                <a:avLst/>
                <a:gdLst>
                  <a:gd name="T0" fmla="*/ 16507 w 20000"/>
                  <a:gd name="T1" fmla="*/ 17578 h 20000"/>
                  <a:gd name="T2" fmla="*/ 17118 w 20000"/>
                  <a:gd name="T3" fmla="*/ 19910 h 20000"/>
                  <a:gd name="T4" fmla="*/ 3493 w 20000"/>
                  <a:gd name="T5" fmla="*/ 19910 h 20000"/>
                  <a:gd name="T6" fmla="*/ 2533 w 20000"/>
                  <a:gd name="T7" fmla="*/ 18834 h 20000"/>
                  <a:gd name="T8" fmla="*/ 2271 w 20000"/>
                  <a:gd name="T9" fmla="*/ 19103 h 20000"/>
                  <a:gd name="T10" fmla="*/ 2009 w 20000"/>
                  <a:gd name="T11" fmla="*/ 19103 h 20000"/>
                  <a:gd name="T12" fmla="*/ 2009 w 20000"/>
                  <a:gd name="T13" fmla="*/ 18834 h 20000"/>
                  <a:gd name="T14" fmla="*/ 1572 w 20000"/>
                  <a:gd name="T15" fmla="*/ 18475 h 20000"/>
                  <a:gd name="T16" fmla="*/ 1572 w 20000"/>
                  <a:gd name="T17" fmla="*/ 18296 h 20000"/>
                  <a:gd name="T18" fmla="*/ 1397 w 20000"/>
                  <a:gd name="T19" fmla="*/ 17937 h 20000"/>
                  <a:gd name="T20" fmla="*/ 1397 w 20000"/>
                  <a:gd name="T21" fmla="*/ 15336 h 20000"/>
                  <a:gd name="T22" fmla="*/ 1135 w 20000"/>
                  <a:gd name="T23" fmla="*/ 14978 h 20000"/>
                  <a:gd name="T24" fmla="*/ 1135 w 20000"/>
                  <a:gd name="T25" fmla="*/ 10135 h 20000"/>
                  <a:gd name="T26" fmla="*/ 699 w 20000"/>
                  <a:gd name="T27" fmla="*/ 9776 h 20000"/>
                  <a:gd name="T28" fmla="*/ 699 w 20000"/>
                  <a:gd name="T29" fmla="*/ 9327 h 20000"/>
                  <a:gd name="T30" fmla="*/ 437 w 20000"/>
                  <a:gd name="T31" fmla="*/ 8879 h 20000"/>
                  <a:gd name="T32" fmla="*/ 437 w 20000"/>
                  <a:gd name="T33" fmla="*/ 8700 h 20000"/>
                  <a:gd name="T34" fmla="*/ 175 w 20000"/>
                  <a:gd name="T35" fmla="*/ 8341 h 20000"/>
                  <a:gd name="T36" fmla="*/ 175 w 20000"/>
                  <a:gd name="T37" fmla="*/ 6368 h 20000"/>
                  <a:gd name="T38" fmla="*/ 0 w 20000"/>
                  <a:gd name="T39" fmla="*/ 5740 h 20000"/>
                  <a:gd name="T40" fmla="*/ 0 w 20000"/>
                  <a:gd name="T41" fmla="*/ 3408 h 20000"/>
                  <a:gd name="T42" fmla="*/ 175 w 20000"/>
                  <a:gd name="T43" fmla="*/ 3139 h 20000"/>
                  <a:gd name="T44" fmla="*/ 437 w 20000"/>
                  <a:gd name="T45" fmla="*/ 2870 h 20000"/>
                  <a:gd name="T46" fmla="*/ 1572 w 20000"/>
                  <a:gd name="T47" fmla="*/ 2870 h 20000"/>
                  <a:gd name="T48" fmla="*/ 2009 w 20000"/>
                  <a:gd name="T49" fmla="*/ 1166 h 20000"/>
                  <a:gd name="T50" fmla="*/ 2533 w 20000"/>
                  <a:gd name="T51" fmla="*/ 1166 h 20000"/>
                  <a:gd name="T52" fmla="*/ 2969 w 20000"/>
                  <a:gd name="T53" fmla="*/ 807 h 20000"/>
                  <a:gd name="T54" fmla="*/ 3843 w 20000"/>
                  <a:gd name="T55" fmla="*/ 807 h 20000"/>
                  <a:gd name="T56" fmla="*/ 4454 w 20000"/>
                  <a:gd name="T57" fmla="*/ 628 h 20000"/>
                  <a:gd name="T58" fmla="*/ 4803 w 20000"/>
                  <a:gd name="T59" fmla="*/ 269 h 20000"/>
                  <a:gd name="T60" fmla="*/ 5415 w 20000"/>
                  <a:gd name="T61" fmla="*/ 269 h 20000"/>
                  <a:gd name="T62" fmla="*/ 5764 w 20000"/>
                  <a:gd name="T63" fmla="*/ 0 h 20000"/>
                  <a:gd name="T64" fmla="*/ 16769 w 20000"/>
                  <a:gd name="T65" fmla="*/ 0 h 20000"/>
                  <a:gd name="T66" fmla="*/ 16769 w 20000"/>
                  <a:gd name="T67" fmla="*/ 269 h 20000"/>
                  <a:gd name="T68" fmla="*/ 18079 w 20000"/>
                  <a:gd name="T69" fmla="*/ 269 h 20000"/>
                  <a:gd name="T70" fmla="*/ 18079 w 20000"/>
                  <a:gd name="T71" fmla="*/ 2063 h 20000"/>
                  <a:gd name="T72" fmla="*/ 19913 w 20000"/>
                  <a:gd name="T73" fmla="*/ 2063 h 20000"/>
                  <a:gd name="T74" fmla="*/ 19913 w 20000"/>
                  <a:gd name="T75" fmla="*/ 8341 h 20000"/>
                  <a:gd name="T76" fmla="*/ 19738 w 20000"/>
                  <a:gd name="T77" fmla="*/ 10673 h 20000"/>
                  <a:gd name="T78" fmla="*/ 19738 w 20000"/>
                  <a:gd name="T79" fmla="*/ 11211 h 20000"/>
                  <a:gd name="T80" fmla="*/ 19563 w 20000"/>
                  <a:gd name="T81" fmla="*/ 11839 h 20000"/>
                  <a:gd name="T82" fmla="*/ 19563 w 20000"/>
                  <a:gd name="T83" fmla="*/ 13004 h 20000"/>
                  <a:gd name="T84" fmla="*/ 19214 w 20000"/>
                  <a:gd name="T85" fmla="*/ 13274 h 20000"/>
                  <a:gd name="T86" fmla="*/ 19039 w 20000"/>
                  <a:gd name="T87" fmla="*/ 13901 h 20000"/>
                  <a:gd name="T88" fmla="*/ 19039 w 20000"/>
                  <a:gd name="T89" fmla="*/ 14529 h 20000"/>
                  <a:gd name="T90" fmla="*/ 18603 w 20000"/>
                  <a:gd name="T91" fmla="*/ 14709 h 20000"/>
                  <a:gd name="T92" fmla="*/ 18603 w 20000"/>
                  <a:gd name="T93" fmla="*/ 15874 h 20000"/>
                  <a:gd name="T94" fmla="*/ 18253 w 20000"/>
                  <a:gd name="T95" fmla="*/ 16143 h 20000"/>
                  <a:gd name="T96" fmla="*/ 18253 w 20000"/>
                  <a:gd name="T97" fmla="*/ 16413 h 20000"/>
                  <a:gd name="T98" fmla="*/ 17817 w 20000"/>
                  <a:gd name="T99" fmla="*/ 16413 h 20000"/>
                  <a:gd name="T100" fmla="*/ 17642 w 20000"/>
                  <a:gd name="T101" fmla="*/ 16861 h 20000"/>
                  <a:gd name="T102" fmla="*/ 17642 w 20000"/>
                  <a:gd name="T103" fmla="*/ 17937 h 20000"/>
                  <a:gd name="T104" fmla="*/ 17380 w 20000"/>
                  <a:gd name="T105" fmla="*/ 17937 h 20000"/>
                  <a:gd name="T106" fmla="*/ 17380 w 20000"/>
                  <a:gd name="T107" fmla="*/ 18296 h 20000"/>
                  <a:gd name="T108" fmla="*/ 17118 w 20000"/>
                  <a:gd name="T109" fmla="*/ 18296 h 20000"/>
                  <a:gd name="T110" fmla="*/ 17118 w 20000"/>
                  <a:gd name="T111" fmla="*/ 19103 h 20000"/>
                  <a:gd name="T112" fmla="*/ 16507 w 20000"/>
                  <a:gd name="T113" fmla="*/ 1757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507" y="17578"/>
                    </a:moveTo>
                    <a:lnTo>
                      <a:pt x="17118" y="19910"/>
                    </a:lnTo>
                    <a:lnTo>
                      <a:pt x="3493" y="19910"/>
                    </a:lnTo>
                    <a:lnTo>
                      <a:pt x="2533" y="18834"/>
                    </a:lnTo>
                    <a:lnTo>
                      <a:pt x="2271" y="19103"/>
                    </a:lnTo>
                    <a:lnTo>
                      <a:pt x="2009" y="19103"/>
                    </a:lnTo>
                    <a:lnTo>
                      <a:pt x="2009" y="18834"/>
                    </a:lnTo>
                    <a:lnTo>
                      <a:pt x="1572" y="18475"/>
                    </a:lnTo>
                    <a:lnTo>
                      <a:pt x="1572" y="18296"/>
                    </a:lnTo>
                    <a:lnTo>
                      <a:pt x="1397" y="17937"/>
                    </a:lnTo>
                    <a:lnTo>
                      <a:pt x="1397" y="15336"/>
                    </a:lnTo>
                    <a:lnTo>
                      <a:pt x="1135" y="14978"/>
                    </a:lnTo>
                    <a:lnTo>
                      <a:pt x="1135" y="10135"/>
                    </a:lnTo>
                    <a:lnTo>
                      <a:pt x="699" y="9776"/>
                    </a:lnTo>
                    <a:lnTo>
                      <a:pt x="699" y="9327"/>
                    </a:lnTo>
                    <a:lnTo>
                      <a:pt x="437" y="8879"/>
                    </a:lnTo>
                    <a:lnTo>
                      <a:pt x="437" y="8700"/>
                    </a:lnTo>
                    <a:lnTo>
                      <a:pt x="175" y="8341"/>
                    </a:lnTo>
                    <a:lnTo>
                      <a:pt x="175" y="6368"/>
                    </a:lnTo>
                    <a:lnTo>
                      <a:pt x="0" y="5740"/>
                    </a:lnTo>
                    <a:lnTo>
                      <a:pt x="0" y="3408"/>
                    </a:lnTo>
                    <a:lnTo>
                      <a:pt x="175" y="3139"/>
                    </a:lnTo>
                    <a:lnTo>
                      <a:pt x="437" y="2870"/>
                    </a:lnTo>
                    <a:lnTo>
                      <a:pt x="1572" y="2870"/>
                    </a:lnTo>
                    <a:lnTo>
                      <a:pt x="2009" y="1166"/>
                    </a:lnTo>
                    <a:lnTo>
                      <a:pt x="2533" y="1166"/>
                    </a:lnTo>
                    <a:lnTo>
                      <a:pt x="2969" y="807"/>
                    </a:lnTo>
                    <a:lnTo>
                      <a:pt x="3843" y="807"/>
                    </a:lnTo>
                    <a:lnTo>
                      <a:pt x="4454" y="628"/>
                    </a:lnTo>
                    <a:lnTo>
                      <a:pt x="4803" y="269"/>
                    </a:lnTo>
                    <a:lnTo>
                      <a:pt x="5415" y="269"/>
                    </a:lnTo>
                    <a:lnTo>
                      <a:pt x="5764" y="0"/>
                    </a:lnTo>
                    <a:lnTo>
                      <a:pt x="16769" y="0"/>
                    </a:lnTo>
                    <a:lnTo>
                      <a:pt x="16769" y="269"/>
                    </a:lnTo>
                    <a:lnTo>
                      <a:pt x="18079" y="269"/>
                    </a:lnTo>
                    <a:lnTo>
                      <a:pt x="18079" y="2063"/>
                    </a:lnTo>
                    <a:lnTo>
                      <a:pt x="19913" y="2063"/>
                    </a:lnTo>
                    <a:lnTo>
                      <a:pt x="19913" y="8341"/>
                    </a:lnTo>
                    <a:lnTo>
                      <a:pt x="19738" y="10673"/>
                    </a:lnTo>
                    <a:lnTo>
                      <a:pt x="19738" y="11211"/>
                    </a:lnTo>
                    <a:lnTo>
                      <a:pt x="19563" y="11839"/>
                    </a:lnTo>
                    <a:lnTo>
                      <a:pt x="19563" y="13004"/>
                    </a:lnTo>
                    <a:lnTo>
                      <a:pt x="19214" y="13274"/>
                    </a:lnTo>
                    <a:lnTo>
                      <a:pt x="19039" y="13901"/>
                    </a:lnTo>
                    <a:lnTo>
                      <a:pt x="19039" y="14529"/>
                    </a:lnTo>
                    <a:lnTo>
                      <a:pt x="18603" y="14709"/>
                    </a:lnTo>
                    <a:lnTo>
                      <a:pt x="18603" y="15874"/>
                    </a:lnTo>
                    <a:lnTo>
                      <a:pt x="18253" y="16143"/>
                    </a:lnTo>
                    <a:lnTo>
                      <a:pt x="18253" y="16413"/>
                    </a:lnTo>
                    <a:lnTo>
                      <a:pt x="17817" y="16413"/>
                    </a:lnTo>
                    <a:lnTo>
                      <a:pt x="17642" y="16861"/>
                    </a:lnTo>
                    <a:lnTo>
                      <a:pt x="17642" y="17937"/>
                    </a:lnTo>
                    <a:lnTo>
                      <a:pt x="17380" y="17937"/>
                    </a:lnTo>
                    <a:lnTo>
                      <a:pt x="17380" y="18296"/>
                    </a:lnTo>
                    <a:lnTo>
                      <a:pt x="17118" y="18296"/>
                    </a:lnTo>
                    <a:lnTo>
                      <a:pt x="17118" y="19103"/>
                    </a:lnTo>
                    <a:lnTo>
                      <a:pt x="16507" y="17578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9" name="Freeform 179"/>
              <p:cNvSpPr>
                <a:spLocks/>
              </p:cNvSpPr>
              <p:nvPr/>
            </p:nvSpPr>
            <p:spPr bwMode="auto">
              <a:xfrm>
                <a:off x="2886" y="1473"/>
                <a:ext cx="85" cy="89"/>
              </a:xfrm>
              <a:custGeom>
                <a:avLst/>
                <a:gdLst>
                  <a:gd name="T0" fmla="*/ 3507 w 20000"/>
                  <a:gd name="T1" fmla="*/ 2332 h 20000"/>
                  <a:gd name="T2" fmla="*/ 2749 w 20000"/>
                  <a:gd name="T3" fmla="*/ 0 h 20000"/>
                  <a:gd name="T4" fmla="*/ 16493 w 20000"/>
                  <a:gd name="T5" fmla="*/ 0 h 20000"/>
                  <a:gd name="T6" fmla="*/ 17441 w 20000"/>
                  <a:gd name="T7" fmla="*/ 1166 h 20000"/>
                  <a:gd name="T8" fmla="*/ 17630 w 20000"/>
                  <a:gd name="T9" fmla="*/ 807 h 20000"/>
                  <a:gd name="T10" fmla="*/ 17915 w 20000"/>
                  <a:gd name="T11" fmla="*/ 807 h 20000"/>
                  <a:gd name="T12" fmla="*/ 17915 w 20000"/>
                  <a:gd name="T13" fmla="*/ 1166 h 20000"/>
                  <a:gd name="T14" fmla="*/ 18294 w 20000"/>
                  <a:gd name="T15" fmla="*/ 1435 h 20000"/>
                  <a:gd name="T16" fmla="*/ 18294 w 20000"/>
                  <a:gd name="T17" fmla="*/ 1704 h 20000"/>
                  <a:gd name="T18" fmla="*/ 18578 w 20000"/>
                  <a:gd name="T19" fmla="*/ 2063 h 20000"/>
                  <a:gd name="T20" fmla="*/ 18578 w 20000"/>
                  <a:gd name="T21" fmla="*/ 4574 h 20000"/>
                  <a:gd name="T22" fmla="*/ 18863 w 20000"/>
                  <a:gd name="T23" fmla="*/ 4933 h 20000"/>
                  <a:gd name="T24" fmla="*/ 18863 w 20000"/>
                  <a:gd name="T25" fmla="*/ 9776 h 20000"/>
                  <a:gd name="T26" fmla="*/ 19242 w 20000"/>
                  <a:gd name="T27" fmla="*/ 10135 h 20000"/>
                  <a:gd name="T28" fmla="*/ 19242 w 20000"/>
                  <a:gd name="T29" fmla="*/ 10673 h 20000"/>
                  <a:gd name="T30" fmla="*/ 19526 w 20000"/>
                  <a:gd name="T31" fmla="*/ 11031 h 20000"/>
                  <a:gd name="T32" fmla="*/ 19526 w 20000"/>
                  <a:gd name="T33" fmla="*/ 11211 h 20000"/>
                  <a:gd name="T34" fmla="*/ 19716 w 20000"/>
                  <a:gd name="T35" fmla="*/ 11659 h 20000"/>
                  <a:gd name="T36" fmla="*/ 19716 w 20000"/>
                  <a:gd name="T37" fmla="*/ 13543 h 20000"/>
                  <a:gd name="T38" fmla="*/ 19905 w 20000"/>
                  <a:gd name="T39" fmla="*/ 14170 h 20000"/>
                  <a:gd name="T40" fmla="*/ 19905 w 20000"/>
                  <a:gd name="T41" fmla="*/ 16502 h 20000"/>
                  <a:gd name="T42" fmla="*/ 19716 w 20000"/>
                  <a:gd name="T43" fmla="*/ 16861 h 20000"/>
                  <a:gd name="T44" fmla="*/ 19526 w 20000"/>
                  <a:gd name="T45" fmla="*/ 17040 h 20000"/>
                  <a:gd name="T46" fmla="*/ 18294 w 20000"/>
                  <a:gd name="T47" fmla="*/ 17040 h 20000"/>
                  <a:gd name="T48" fmla="*/ 17915 w 20000"/>
                  <a:gd name="T49" fmla="*/ 18834 h 20000"/>
                  <a:gd name="T50" fmla="*/ 17441 w 20000"/>
                  <a:gd name="T51" fmla="*/ 18834 h 20000"/>
                  <a:gd name="T52" fmla="*/ 16967 w 20000"/>
                  <a:gd name="T53" fmla="*/ 19103 h 20000"/>
                  <a:gd name="T54" fmla="*/ 16019 w 20000"/>
                  <a:gd name="T55" fmla="*/ 19103 h 20000"/>
                  <a:gd name="T56" fmla="*/ 15545 w 20000"/>
                  <a:gd name="T57" fmla="*/ 19372 h 20000"/>
                  <a:gd name="T58" fmla="*/ 15071 w 20000"/>
                  <a:gd name="T59" fmla="*/ 19731 h 20000"/>
                  <a:gd name="T60" fmla="*/ 14597 w 20000"/>
                  <a:gd name="T61" fmla="*/ 19731 h 20000"/>
                  <a:gd name="T62" fmla="*/ 14123 w 20000"/>
                  <a:gd name="T63" fmla="*/ 19910 h 20000"/>
                  <a:gd name="T64" fmla="*/ 3223 w 20000"/>
                  <a:gd name="T65" fmla="*/ 19910 h 20000"/>
                  <a:gd name="T66" fmla="*/ 3223 w 20000"/>
                  <a:gd name="T67" fmla="*/ 19731 h 20000"/>
                  <a:gd name="T68" fmla="*/ 1896 w 20000"/>
                  <a:gd name="T69" fmla="*/ 19731 h 20000"/>
                  <a:gd name="T70" fmla="*/ 1896 w 20000"/>
                  <a:gd name="T71" fmla="*/ 17937 h 20000"/>
                  <a:gd name="T72" fmla="*/ 0 w 20000"/>
                  <a:gd name="T73" fmla="*/ 17937 h 20000"/>
                  <a:gd name="T74" fmla="*/ 0 w 20000"/>
                  <a:gd name="T75" fmla="*/ 11659 h 20000"/>
                  <a:gd name="T76" fmla="*/ 190 w 20000"/>
                  <a:gd name="T77" fmla="*/ 9327 h 20000"/>
                  <a:gd name="T78" fmla="*/ 190 w 20000"/>
                  <a:gd name="T79" fmla="*/ 8700 h 20000"/>
                  <a:gd name="T80" fmla="*/ 474 w 20000"/>
                  <a:gd name="T81" fmla="*/ 8161 h 20000"/>
                  <a:gd name="T82" fmla="*/ 474 w 20000"/>
                  <a:gd name="T83" fmla="*/ 6906 h 20000"/>
                  <a:gd name="T84" fmla="*/ 664 w 20000"/>
                  <a:gd name="T85" fmla="*/ 6637 h 20000"/>
                  <a:gd name="T86" fmla="*/ 948 w 20000"/>
                  <a:gd name="T87" fmla="*/ 6009 h 20000"/>
                  <a:gd name="T88" fmla="*/ 948 w 20000"/>
                  <a:gd name="T89" fmla="*/ 5471 h 20000"/>
                  <a:gd name="T90" fmla="*/ 1422 w 20000"/>
                  <a:gd name="T91" fmla="*/ 5202 h 20000"/>
                  <a:gd name="T92" fmla="*/ 1422 w 20000"/>
                  <a:gd name="T93" fmla="*/ 4036 h 20000"/>
                  <a:gd name="T94" fmla="*/ 1706 w 20000"/>
                  <a:gd name="T95" fmla="*/ 3767 h 20000"/>
                  <a:gd name="T96" fmla="*/ 1706 w 20000"/>
                  <a:gd name="T97" fmla="*/ 3498 h 20000"/>
                  <a:gd name="T98" fmla="*/ 2085 w 20000"/>
                  <a:gd name="T99" fmla="*/ 3498 h 20000"/>
                  <a:gd name="T100" fmla="*/ 2275 w 20000"/>
                  <a:gd name="T101" fmla="*/ 3139 h 20000"/>
                  <a:gd name="T102" fmla="*/ 2275 w 20000"/>
                  <a:gd name="T103" fmla="*/ 2063 h 20000"/>
                  <a:gd name="T104" fmla="*/ 2559 w 20000"/>
                  <a:gd name="T105" fmla="*/ 2063 h 20000"/>
                  <a:gd name="T106" fmla="*/ 2559 w 20000"/>
                  <a:gd name="T107" fmla="*/ 1704 h 20000"/>
                  <a:gd name="T108" fmla="*/ 2749 w 20000"/>
                  <a:gd name="T109" fmla="*/ 1704 h 20000"/>
                  <a:gd name="T110" fmla="*/ 2749 w 20000"/>
                  <a:gd name="T111" fmla="*/ 807 h 20000"/>
                  <a:gd name="T112" fmla="*/ 3507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3507" y="2332"/>
                    </a:moveTo>
                    <a:lnTo>
                      <a:pt x="2749" y="0"/>
                    </a:lnTo>
                    <a:lnTo>
                      <a:pt x="16493" y="0"/>
                    </a:lnTo>
                    <a:lnTo>
                      <a:pt x="17441" y="1166"/>
                    </a:lnTo>
                    <a:lnTo>
                      <a:pt x="17630" y="807"/>
                    </a:lnTo>
                    <a:lnTo>
                      <a:pt x="17915" y="807"/>
                    </a:lnTo>
                    <a:lnTo>
                      <a:pt x="17915" y="1166"/>
                    </a:lnTo>
                    <a:lnTo>
                      <a:pt x="18294" y="1435"/>
                    </a:lnTo>
                    <a:lnTo>
                      <a:pt x="18294" y="1704"/>
                    </a:lnTo>
                    <a:lnTo>
                      <a:pt x="18578" y="2063"/>
                    </a:lnTo>
                    <a:lnTo>
                      <a:pt x="18578" y="4574"/>
                    </a:lnTo>
                    <a:lnTo>
                      <a:pt x="18863" y="4933"/>
                    </a:lnTo>
                    <a:lnTo>
                      <a:pt x="18863" y="9776"/>
                    </a:lnTo>
                    <a:lnTo>
                      <a:pt x="19242" y="10135"/>
                    </a:lnTo>
                    <a:lnTo>
                      <a:pt x="19242" y="10673"/>
                    </a:lnTo>
                    <a:lnTo>
                      <a:pt x="19526" y="11031"/>
                    </a:lnTo>
                    <a:lnTo>
                      <a:pt x="19526" y="11211"/>
                    </a:lnTo>
                    <a:lnTo>
                      <a:pt x="19716" y="11659"/>
                    </a:lnTo>
                    <a:lnTo>
                      <a:pt x="19716" y="13543"/>
                    </a:lnTo>
                    <a:lnTo>
                      <a:pt x="19905" y="14170"/>
                    </a:lnTo>
                    <a:lnTo>
                      <a:pt x="19905" y="16502"/>
                    </a:lnTo>
                    <a:lnTo>
                      <a:pt x="19716" y="16861"/>
                    </a:lnTo>
                    <a:lnTo>
                      <a:pt x="19526" y="17040"/>
                    </a:lnTo>
                    <a:lnTo>
                      <a:pt x="18294" y="17040"/>
                    </a:lnTo>
                    <a:lnTo>
                      <a:pt x="17915" y="18834"/>
                    </a:lnTo>
                    <a:lnTo>
                      <a:pt x="17441" y="18834"/>
                    </a:lnTo>
                    <a:lnTo>
                      <a:pt x="16967" y="19103"/>
                    </a:lnTo>
                    <a:lnTo>
                      <a:pt x="16019" y="19103"/>
                    </a:lnTo>
                    <a:lnTo>
                      <a:pt x="15545" y="19372"/>
                    </a:lnTo>
                    <a:lnTo>
                      <a:pt x="15071" y="19731"/>
                    </a:lnTo>
                    <a:lnTo>
                      <a:pt x="14597" y="19731"/>
                    </a:lnTo>
                    <a:lnTo>
                      <a:pt x="14123" y="19910"/>
                    </a:lnTo>
                    <a:lnTo>
                      <a:pt x="3223" y="19910"/>
                    </a:lnTo>
                    <a:lnTo>
                      <a:pt x="3223" y="19731"/>
                    </a:lnTo>
                    <a:lnTo>
                      <a:pt x="1896" y="19731"/>
                    </a:lnTo>
                    <a:lnTo>
                      <a:pt x="1896" y="17937"/>
                    </a:lnTo>
                    <a:lnTo>
                      <a:pt x="0" y="17937"/>
                    </a:lnTo>
                    <a:lnTo>
                      <a:pt x="0" y="11659"/>
                    </a:lnTo>
                    <a:lnTo>
                      <a:pt x="190" y="9327"/>
                    </a:lnTo>
                    <a:lnTo>
                      <a:pt x="190" y="8700"/>
                    </a:lnTo>
                    <a:lnTo>
                      <a:pt x="474" y="8161"/>
                    </a:lnTo>
                    <a:lnTo>
                      <a:pt x="474" y="6906"/>
                    </a:lnTo>
                    <a:lnTo>
                      <a:pt x="664" y="6637"/>
                    </a:lnTo>
                    <a:lnTo>
                      <a:pt x="948" y="6009"/>
                    </a:lnTo>
                    <a:lnTo>
                      <a:pt x="948" y="5471"/>
                    </a:lnTo>
                    <a:lnTo>
                      <a:pt x="1422" y="5202"/>
                    </a:lnTo>
                    <a:lnTo>
                      <a:pt x="1422" y="4036"/>
                    </a:lnTo>
                    <a:lnTo>
                      <a:pt x="1706" y="3767"/>
                    </a:lnTo>
                    <a:lnTo>
                      <a:pt x="1706" y="3498"/>
                    </a:lnTo>
                    <a:lnTo>
                      <a:pt x="2085" y="3498"/>
                    </a:lnTo>
                    <a:lnTo>
                      <a:pt x="2275" y="3139"/>
                    </a:lnTo>
                    <a:lnTo>
                      <a:pt x="2275" y="2063"/>
                    </a:lnTo>
                    <a:lnTo>
                      <a:pt x="2559" y="2063"/>
                    </a:lnTo>
                    <a:lnTo>
                      <a:pt x="2559" y="1704"/>
                    </a:lnTo>
                    <a:lnTo>
                      <a:pt x="2749" y="1704"/>
                    </a:lnTo>
                    <a:lnTo>
                      <a:pt x="2749" y="807"/>
                    </a:lnTo>
                    <a:lnTo>
                      <a:pt x="3507" y="2332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0" name="Freeform 180"/>
              <p:cNvSpPr>
                <a:spLocks/>
              </p:cNvSpPr>
              <p:nvPr/>
            </p:nvSpPr>
            <p:spPr bwMode="auto">
              <a:xfrm>
                <a:off x="2824" y="1546"/>
                <a:ext cx="148" cy="95"/>
              </a:xfrm>
              <a:custGeom>
                <a:avLst/>
                <a:gdLst>
                  <a:gd name="T0" fmla="*/ 5189 w 20000"/>
                  <a:gd name="T1" fmla="*/ 2447 h 20000"/>
                  <a:gd name="T2" fmla="*/ 5459 w 20000"/>
                  <a:gd name="T3" fmla="*/ 2278 h 20000"/>
                  <a:gd name="T4" fmla="*/ 5622 w 20000"/>
                  <a:gd name="T5" fmla="*/ 1857 h 20000"/>
                  <a:gd name="T6" fmla="*/ 6108 w 20000"/>
                  <a:gd name="T7" fmla="*/ 1350 h 20000"/>
                  <a:gd name="T8" fmla="*/ 6378 w 20000"/>
                  <a:gd name="T9" fmla="*/ 928 h 20000"/>
                  <a:gd name="T10" fmla="*/ 6919 w 20000"/>
                  <a:gd name="T11" fmla="*/ 675 h 20000"/>
                  <a:gd name="T12" fmla="*/ 7459 w 20000"/>
                  <a:gd name="T13" fmla="*/ 253 h 20000"/>
                  <a:gd name="T14" fmla="*/ 16973 w 20000"/>
                  <a:gd name="T15" fmla="*/ 0 h 20000"/>
                  <a:gd name="T16" fmla="*/ 17568 w 20000"/>
                  <a:gd name="T17" fmla="*/ 928 h 20000"/>
                  <a:gd name="T18" fmla="*/ 18216 w 20000"/>
                  <a:gd name="T19" fmla="*/ 1097 h 20000"/>
                  <a:gd name="T20" fmla="*/ 18541 w 20000"/>
                  <a:gd name="T21" fmla="*/ 1857 h 20000"/>
                  <a:gd name="T22" fmla="*/ 18811 w 20000"/>
                  <a:gd name="T23" fmla="*/ 2278 h 20000"/>
                  <a:gd name="T24" fmla="*/ 19027 w 20000"/>
                  <a:gd name="T25" fmla="*/ 2785 h 20000"/>
                  <a:gd name="T26" fmla="*/ 19189 w 20000"/>
                  <a:gd name="T27" fmla="*/ 3629 h 20000"/>
                  <a:gd name="T28" fmla="*/ 19405 w 20000"/>
                  <a:gd name="T29" fmla="*/ 4051 h 20000"/>
                  <a:gd name="T30" fmla="*/ 19568 w 20000"/>
                  <a:gd name="T31" fmla="*/ 5148 h 20000"/>
                  <a:gd name="T32" fmla="*/ 19676 w 20000"/>
                  <a:gd name="T33" fmla="*/ 6076 h 20000"/>
                  <a:gd name="T34" fmla="*/ 19892 w 20000"/>
                  <a:gd name="T35" fmla="*/ 7426 h 20000"/>
                  <a:gd name="T36" fmla="*/ 19892 w 20000"/>
                  <a:gd name="T37" fmla="*/ 13080 h 20000"/>
                  <a:gd name="T38" fmla="*/ 19730 w 20000"/>
                  <a:gd name="T39" fmla="*/ 14008 h 20000"/>
                  <a:gd name="T40" fmla="*/ 19514 w 20000"/>
                  <a:gd name="T41" fmla="*/ 15443 h 20000"/>
                  <a:gd name="T42" fmla="*/ 19297 w 20000"/>
                  <a:gd name="T43" fmla="*/ 16118 h 20000"/>
                  <a:gd name="T44" fmla="*/ 18811 w 20000"/>
                  <a:gd name="T45" fmla="*/ 16793 h 20000"/>
                  <a:gd name="T46" fmla="*/ 18324 w 20000"/>
                  <a:gd name="T47" fmla="*/ 17468 h 20000"/>
                  <a:gd name="T48" fmla="*/ 16595 w 20000"/>
                  <a:gd name="T49" fmla="*/ 18143 h 20000"/>
                  <a:gd name="T50" fmla="*/ 15622 w 20000"/>
                  <a:gd name="T51" fmla="*/ 19072 h 20000"/>
                  <a:gd name="T52" fmla="*/ 14054 w 20000"/>
                  <a:gd name="T53" fmla="*/ 19494 h 20000"/>
                  <a:gd name="T54" fmla="*/ 2270 w 20000"/>
                  <a:gd name="T55" fmla="*/ 19916 h 20000"/>
                  <a:gd name="T56" fmla="*/ 1459 w 20000"/>
                  <a:gd name="T57" fmla="*/ 19494 h 20000"/>
                  <a:gd name="T58" fmla="*/ 1081 w 20000"/>
                  <a:gd name="T59" fmla="*/ 18819 h 20000"/>
                  <a:gd name="T60" fmla="*/ 703 w 20000"/>
                  <a:gd name="T61" fmla="*/ 18397 h 20000"/>
                  <a:gd name="T62" fmla="*/ 324 w 20000"/>
                  <a:gd name="T63" fmla="*/ 17046 h 20000"/>
                  <a:gd name="T64" fmla="*/ 108 w 20000"/>
                  <a:gd name="T65" fmla="*/ 15443 h 20000"/>
                  <a:gd name="T66" fmla="*/ 0 w 20000"/>
                  <a:gd name="T67" fmla="*/ 8692 h 20000"/>
                  <a:gd name="T68" fmla="*/ 216 w 20000"/>
                  <a:gd name="T69" fmla="*/ 7764 h 20000"/>
                  <a:gd name="T70" fmla="*/ 324 w 20000"/>
                  <a:gd name="T71" fmla="*/ 7004 h 20000"/>
                  <a:gd name="T72" fmla="*/ 595 w 20000"/>
                  <a:gd name="T73" fmla="*/ 6076 h 20000"/>
                  <a:gd name="T74" fmla="*/ 811 w 20000"/>
                  <a:gd name="T75" fmla="*/ 5654 h 20000"/>
                  <a:gd name="T76" fmla="*/ 1135 w 20000"/>
                  <a:gd name="T77" fmla="*/ 4979 h 20000"/>
                  <a:gd name="T78" fmla="*/ 1676 w 20000"/>
                  <a:gd name="T79" fmla="*/ 3797 h 20000"/>
                  <a:gd name="T80" fmla="*/ 1946 w 20000"/>
                  <a:gd name="T81" fmla="*/ 3629 h 20000"/>
                  <a:gd name="T82" fmla="*/ 2703 w 20000"/>
                  <a:gd name="T83" fmla="*/ 3207 h 20000"/>
                  <a:gd name="T84" fmla="*/ 3243 w 20000"/>
                  <a:gd name="T85" fmla="*/ 2954 h 20000"/>
                  <a:gd name="T86" fmla="*/ 3676 w 20000"/>
                  <a:gd name="T87" fmla="*/ 244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00" h="20000">
                    <a:moveTo>
                      <a:pt x="4811" y="2785"/>
                    </a:moveTo>
                    <a:lnTo>
                      <a:pt x="5189" y="2785"/>
                    </a:lnTo>
                    <a:lnTo>
                      <a:pt x="5189" y="2447"/>
                    </a:lnTo>
                    <a:lnTo>
                      <a:pt x="5243" y="2447"/>
                    </a:lnTo>
                    <a:lnTo>
                      <a:pt x="5351" y="2278"/>
                    </a:lnTo>
                    <a:lnTo>
                      <a:pt x="5459" y="2278"/>
                    </a:lnTo>
                    <a:lnTo>
                      <a:pt x="5459" y="2025"/>
                    </a:lnTo>
                    <a:lnTo>
                      <a:pt x="5622" y="2025"/>
                    </a:lnTo>
                    <a:lnTo>
                      <a:pt x="5622" y="1857"/>
                    </a:lnTo>
                    <a:lnTo>
                      <a:pt x="5838" y="1857"/>
                    </a:lnTo>
                    <a:lnTo>
                      <a:pt x="6054" y="1350"/>
                    </a:lnTo>
                    <a:lnTo>
                      <a:pt x="6108" y="1350"/>
                    </a:lnTo>
                    <a:lnTo>
                      <a:pt x="6216" y="1097"/>
                    </a:lnTo>
                    <a:lnTo>
                      <a:pt x="6378" y="1097"/>
                    </a:lnTo>
                    <a:lnTo>
                      <a:pt x="6378" y="928"/>
                    </a:lnTo>
                    <a:lnTo>
                      <a:pt x="6595" y="928"/>
                    </a:lnTo>
                    <a:lnTo>
                      <a:pt x="6703" y="675"/>
                    </a:lnTo>
                    <a:lnTo>
                      <a:pt x="6919" y="675"/>
                    </a:lnTo>
                    <a:lnTo>
                      <a:pt x="6973" y="422"/>
                    </a:lnTo>
                    <a:lnTo>
                      <a:pt x="7405" y="422"/>
                    </a:lnTo>
                    <a:lnTo>
                      <a:pt x="7459" y="253"/>
                    </a:lnTo>
                    <a:lnTo>
                      <a:pt x="8162" y="253"/>
                    </a:lnTo>
                    <a:lnTo>
                      <a:pt x="8270" y="0"/>
                    </a:lnTo>
                    <a:lnTo>
                      <a:pt x="16973" y="0"/>
                    </a:lnTo>
                    <a:lnTo>
                      <a:pt x="17135" y="253"/>
                    </a:lnTo>
                    <a:lnTo>
                      <a:pt x="17351" y="675"/>
                    </a:lnTo>
                    <a:lnTo>
                      <a:pt x="17568" y="928"/>
                    </a:lnTo>
                    <a:lnTo>
                      <a:pt x="18054" y="928"/>
                    </a:lnTo>
                    <a:lnTo>
                      <a:pt x="18162" y="1097"/>
                    </a:lnTo>
                    <a:lnTo>
                      <a:pt x="18216" y="1097"/>
                    </a:lnTo>
                    <a:lnTo>
                      <a:pt x="18324" y="1519"/>
                    </a:lnTo>
                    <a:lnTo>
                      <a:pt x="18432" y="1519"/>
                    </a:lnTo>
                    <a:lnTo>
                      <a:pt x="18541" y="1857"/>
                    </a:lnTo>
                    <a:lnTo>
                      <a:pt x="18649" y="1857"/>
                    </a:lnTo>
                    <a:lnTo>
                      <a:pt x="18703" y="2025"/>
                    </a:lnTo>
                    <a:lnTo>
                      <a:pt x="18811" y="2278"/>
                    </a:lnTo>
                    <a:lnTo>
                      <a:pt x="18811" y="2447"/>
                    </a:lnTo>
                    <a:lnTo>
                      <a:pt x="18919" y="2785"/>
                    </a:lnTo>
                    <a:lnTo>
                      <a:pt x="19027" y="2785"/>
                    </a:lnTo>
                    <a:lnTo>
                      <a:pt x="19081" y="2954"/>
                    </a:lnTo>
                    <a:lnTo>
                      <a:pt x="19081" y="3207"/>
                    </a:lnTo>
                    <a:lnTo>
                      <a:pt x="19189" y="3629"/>
                    </a:lnTo>
                    <a:lnTo>
                      <a:pt x="19297" y="3629"/>
                    </a:lnTo>
                    <a:lnTo>
                      <a:pt x="19297" y="3797"/>
                    </a:lnTo>
                    <a:lnTo>
                      <a:pt x="19405" y="4051"/>
                    </a:lnTo>
                    <a:lnTo>
                      <a:pt x="19514" y="4219"/>
                    </a:lnTo>
                    <a:lnTo>
                      <a:pt x="19514" y="4726"/>
                    </a:lnTo>
                    <a:lnTo>
                      <a:pt x="19568" y="5148"/>
                    </a:lnTo>
                    <a:lnTo>
                      <a:pt x="19568" y="5485"/>
                    </a:lnTo>
                    <a:lnTo>
                      <a:pt x="19676" y="5654"/>
                    </a:lnTo>
                    <a:lnTo>
                      <a:pt x="19676" y="6076"/>
                    </a:lnTo>
                    <a:lnTo>
                      <a:pt x="19730" y="6414"/>
                    </a:lnTo>
                    <a:lnTo>
                      <a:pt x="19892" y="6414"/>
                    </a:lnTo>
                    <a:lnTo>
                      <a:pt x="19892" y="7426"/>
                    </a:lnTo>
                    <a:lnTo>
                      <a:pt x="19946" y="7764"/>
                    </a:lnTo>
                    <a:lnTo>
                      <a:pt x="19946" y="12911"/>
                    </a:lnTo>
                    <a:lnTo>
                      <a:pt x="19892" y="13080"/>
                    </a:lnTo>
                    <a:lnTo>
                      <a:pt x="19892" y="13586"/>
                    </a:lnTo>
                    <a:lnTo>
                      <a:pt x="19730" y="13840"/>
                    </a:lnTo>
                    <a:lnTo>
                      <a:pt x="19730" y="14008"/>
                    </a:lnTo>
                    <a:lnTo>
                      <a:pt x="19676" y="14515"/>
                    </a:lnTo>
                    <a:lnTo>
                      <a:pt x="19568" y="14937"/>
                    </a:lnTo>
                    <a:lnTo>
                      <a:pt x="19514" y="15443"/>
                    </a:lnTo>
                    <a:lnTo>
                      <a:pt x="19514" y="15696"/>
                    </a:lnTo>
                    <a:lnTo>
                      <a:pt x="19297" y="15865"/>
                    </a:lnTo>
                    <a:lnTo>
                      <a:pt x="19297" y="16118"/>
                    </a:lnTo>
                    <a:lnTo>
                      <a:pt x="19081" y="16371"/>
                    </a:lnTo>
                    <a:lnTo>
                      <a:pt x="18919" y="16624"/>
                    </a:lnTo>
                    <a:lnTo>
                      <a:pt x="18811" y="16793"/>
                    </a:lnTo>
                    <a:lnTo>
                      <a:pt x="18649" y="17046"/>
                    </a:lnTo>
                    <a:lnTo>
                      <a:pt x="18432" y="17215"/>
                    </a:lnTo>
                    <a:lnTo>
                      <a:pt x="18324" y="17468"/>
                    </a:lnTo>
                    <a:lnTo>
                      <a:pt x="17730" y="17975"/>
                    </a:lnTo>
                    <a:lnTo>
                      <a:pt x="17135" y="18143"/>
                    </a:lnTo>
                    <a:lnTo>
                      <a:pt x="16595" y="18143"/>
                    </a:lnTo>
                    <a:lnTo>
                      <a:pt x="16054" y="18565"/>
                    </a:lnTo>
                    <a:lnTo>
                      <a:pt x="15838" y="18819"/>
                    </a:lnTo>
                    <a:lnTo>
                      <a:pt x="15622" y="19072"/>
                    </a:lnTo>
                    <a:lnTo>
                      <a:pt x="14811" y="19072"/>
                    </a:lnTo>
                    <a:lnTo>
                      <a:pt x="14270" y="19241"/>
                    </a:lnTo>
                    <a:lnTo>
                      <a:pt x="14054" y="19494"/>
                    </a:lnTo>
                    <a:lnTo>
                      <a:pt x="13514" y="19747"/>
                    </a:lnTo>
                    <a:lnTo>
                      <a:pt x="12919" y="19916"/>
                    </a:lnTo>
                    <a:lnTo>
                      <a:pt x="2270" y="19916"/>
                    </a:lnTo>
                    <a:lnTo>
                      <a:pt x="2162" y="19747"/>
                    </a:lnTo>
                    <a:lnTo>
                      <a:pt x="1568" y="19747"/>
                    </a:lnTo>
                    <a:lnTo>
                      <a:pt x="1459" y="19494"/>
                    </a:lnTo>
                    <a:lnTo>
                      <a:pt x="1297" y="19494"/>
                    </a:lnTo>
                    <a:lnTo>
                      <a:pt x="1135" y="19072"/>
                    </a:lnTo>
                    <a:lnTo>
                      <a:pt x="1081" y="18819"/>
                    </a:lnTo>
                    <a:lnTo>
                      <a:pt x="865" y="18819"/>
                    </a:lnTo>
                    <a:lnTo>
                      <a:pt x="811" y="18565"/>
                    </a:lnTo>
                    <a:lnTo>
                      <a:pt x="703" y="18397"/>
                    </a:lnTo>
                    <a:lnTo>
                      <a:pt x="595" y="17975"/>
                    </a:lnTo>
                    <a:lnTo>
                      <a:pt x="432" y="17468"/>
                    </a:lnTo>
                    <a:lnTo>
                      <a:pt x="324" y="17046"/>
                    </a:lnTo>
                    <a:lnTo>
                      <a:pt x="324" y="16793"/>
                    </a:lnTo>
                    <a:lnTo>
                      <a:pt x="216" y="15443"/>
                    </a:lnTo>
                    <a:lnTo>
                      <a:pt x="108" y="15443"/>
                    </a:lnTo>
                    <a:lnTo>
                      <a:pt x="108" y="14008"/>
                    </a:lnTo>
                    <a:lnTo>
                      <a:pt x="0" y="13840"/>
                    </a:lnTo>
                    <a:lnTo>
                      <a:pt x="0" y="8692"/>
                    </a:lnTo>
                    <a:lnTo>
                      <a:pt x="108" y="8354"/>
                    </a:lnTo>
                    <a:lnTo>
                      <a:pt x="108" y="7932"/>
                    </a:lnTo>
                    <a:lnTo>
                      <a:pt x="216" y="7764"/>
                    </a:lnTo>
                    <a:lnTo>
                      <a:pt x="216" y="7426"/>
                    </a:lnTo>
                    <a:lnTo>
                      <a:pt x="324" y="7257"/>
                    </a:lnTo>
                    <a:lnTo>
                      <a:pt x="324" y="7004"/>
                    </a:lnTo>
                    <a:lnTo>
                      <a:pt x="486" y="6498"/>
                    </a:lnTo>
                    <a:lnTo>
                      <a:pt x="486" y="6414"/>
                    </a:lnTo>
                    <a:lnTo>
                      <a:pt x="595" y="6076"/>
                    </a:lnTo>
                    <a:lnTo>
                      <a:pt x="703" y="6076"/>
                    </a:lnTo>
                    <a:lnTo>
                      <a:pt x="703" y="5907"/>
                    </a:lnTo>
                    <a:lnTo>
                      <a:pt x="811" y="5654"/>
                    </a:lnTo>
                    <a:lnTo>
                      <a:pt x="865" y="5485"/>
                    </a:lnTo>
                    <a:lnTo>
                      <a:pt x="973" y="5148"/>
                    </a:lnTo>
                    <a:lnTo>
                      <a:pt x="1135" y="4979"/>
                    </a:lnTo>
                    <a:lnTo>
                      <a:pt x="1459" y="4219"/>
                    </a:lnTo>
                    <a:lnTo>
                      <a:pt x="1676" y="4051"/>
                    </a:lnTo>
                    <a:lnTo>
                      <a:pt x="1676" y="3797"/>
                    </a:lnTo>
                    <a:lnTo>
                      <a:pt x="1784" y="3797"/>
                    </a:lnTo>
                    <a:lnTo>
                      <a:pt x="1838" y="3629"/>
                    </a:lnTo>
                    <a:lnTo>
                      <a:pt x="1946" y="3629"/>
                    </a:lnTo>
                    <a:lnTo>
                      <a:pt x="2054" y="3376"/>
                    </a:lnTo>
                    <a:lnTo>
                      <a:pt x="2649" y="3376"/>
                    </a:lnTo>
                    <a:lnTo>
                      <a:pt x="2703" y="3207"/>
                    </a:lnTo>
                    <a:lnTo>
                      <a:pt x="3027" y="3207"/>
                    </a:lnTo>
                    <a:lnTo>
                      <a:pt x="3027" y="2954"/>
                    </a:lnTo>
                    <a:lnTo>
                      <a:pt x="3243" y="2954"/>
                    </a:lnTo>
                    <a:lnTo>
                      <a:pt x="3243" y="2785"/>
                    </a:lnTo>
                    <a:lnTo>
                      <a:pt x="3676" y="2785"/>
                    </a:lnTo>
                    <a:lnTo>
                      <a:pt x="3676" y="2447"/>
                    </a:lnTo>
                    <a:lnTo>
                      <a:pt x="4865" y="2447"/>
                    </a:lnTo>
                    <a:lnTo>
                      <a:pt x="4811" y="278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1" name="Freeform 181"/>
              <p:cNvSpPr>
                <a:spLocks/>
              </p:cNvSpPr>
              <p:nvPr/>
            </p:nvSpPr>
            <p:spPr bwMode="auto">
              <a:xfrm>
                <a:off x="2855" y="1400"/>
                <a:ext cx="171" cy="143"/>
              </a:xfrm>
              <a:custGeom>
                <a:avLst/>
                <a:gdLst>
                  <a:gd name="T0" fmla="*/ 1265 w 20000"/>
                  <a:gd name="T1" fmla="*/ 1008 h 20000"/>
                  <a:gd name="T2" fmla="*/ 1030 w 20000"/>
                  <a:gd name="T3" fmla="*/ 0 h 20000"/>
                  <a:gd name="T4" fmla="*/ 12787 w 20000"/>
                  <a:gd name="T5" fmla="*/ 0 h 20000"/>
                  <a:gd name="T6" fmla="*/ 13255 w 20000"/>
                  <a:gd name="T7" fmla="*/ 448 h 20000"/>
                  <a:gd name="T8" fmla="*/ 14473 w 20000"/>
                  <a:gd name="T9" fmla="*/ 896 h 20000"/>
                  <a:gd name="T10" fmla="*/ 15691 w 20000"/>
                  <a:gd name="T11" fmla="*/ 1681 h 20000"/>
                  <a:gd name="T12" fmla="*/ 16909 w 20000"/>
                  <a:gd name="T13" fmla="*/ 2129 h 20000"/>
                  <a:gd name="T14" fmla="*/ 17330 w 20000"/>
                  <a:gd name="T15" fmla="*/ 2913 h 20000"/>
                  <a:gd name="T16" fmla="*/ 17705 w 20000"/>
                  <a:gd name="T17" fmla="*/ 3361 h 20000"/>
                  <a:gd name="T18" fmla="*/ 18314 w 20000"/>
                  <a:gd name="T19" fmla="*/ 4538 h 20000"/>
                  <a:gd name="T20" fmla="*/ 18314 w 20000"/>
                  <a:gd name="T21" fmla="*/ 5434 h 20000"/>
                  <a:gd name="T22" fmla="*/ 18735 w 20000"/>
                  <a:gd name="T23" fmla="*/ 5770 h 20000"/>
                  <a:gd name="T24" fmla="*/ 18923 w 20000"/>
                  <a:gd name="T25" fmla="*/ 5434 h 20000"/>
                  <a:gd name="T26" fmla="*/ 19157 w 20000"/>
                  <a:gd name="T27" fmla="*/ 5770 h 20000"/>
                  <a:gd name="T28" fmla="*/ 19157 w 20000"/>
                  <a:gd name="T29" fmla="*/ 7115 h 20000"/>
                  <a:gd name="T30" fmla="*/ 19578 w 20000"/>
                  <a:gd name="T31" fmla="*/ 7115 h 20000"/>
                  <a:gd name="T32" fmla="*/ 19578 w 20000"/>
                  <a:gd name="T33" fmla="*/ 7563 h 20000"/>
                  <a:gd name="T34" fmla="*/ 19766 w 20000"/>
                  <a:gd name="T35" fmla="*/ 7899 h 20000"/>
                  <a:gd name="T36" fmla="*/ 19953 w 20000"/>
                  <a:gd name="T37" fmla="*/ 8683 h 20000"/>
                  <a:gd name="T38" fmla="*/ 19953 w 20000"/>
                  <a:gd name="T39" fmla="*/ 18263 h 20000"/>
                  <a:gd name="T40" fmla="*/ 19766 w 20000"/>
                  <a:gd name="T41" fmla="*/ 18263 h 20000"/>
                  <a:gd name="T42" fmla="*/ 19578 w 20000"/>
                  <a:gd name="T43" fmla="*/ 18711 h 20000"/>
                  <a:gd name="T44" fmla="*/ 18548 w 20000"/>
                  <a:gd name="T45" fmla="*/ 18711 h 20000"/>
                  <a:gd name="T46" fmla="*/ 18126 w 20000"/>
                  <a:gd name="T47" fmla="*/ 19104 h 20000"/>
                  <a:gd name="T48" fmla="*/ 17939 w 20000"/>
                  <a:gd name="T49" fmla="*/ 19104 h 20000"/>
                  <a:gd name="T50" fmla="*/ 17518 w 20000"/>
                  <a:gd name="T51" fmla="*/ 19496 h 20000"/>
                  <a:gd name="T52" fmla="*/ 17143 w 20000"/>
                  <a:gd name="T53" fmla="*/ 19496 h 20000"/>
                  <a:gd name="T54" fmla="*/ 16909 w 20000"/>
                  <a:gd name="T55" fmla="*/ 19944 h 20000"/>
                  <a:gd name="T56" fmla="*/ 2061 w 20000"/>
                  <a:gd name="T57" fmla="*/ 19944 h 20000"/>
                  <a:gd name="T58" fmla="*/ 1874 w 20000"/>
                  <a:gd name="T59" fmla="*/ 19496 h 20000"/>
                  <a:gd name="T60" fmla="*/ 1639 w 20000"/>
                  <a:gd name="T61" fmla="*/ 19496 h 20000"/>
                  <a:gd name="T62" fmla="*/ 1452 w 20000"/>
                  <a:gd name="T63" fmla="*/ 19104 h 20000"/>
                  <a:gd name="T64" fmla="*/ 1265 w 20000"/>
                  <a:gd name="T65" fmla="*/ 19104 h 20000"/>
                  <a:gd name="T66" fmla="*/ 1265 w 20000"/>
                  <a:gd name="T67" fmla="*/ 18263 h 20000"/>
                  <a:gd name="T68" fmla="*/ 843 w 20000"/>
                  <a:gd name="T69" fmla="*/ 18263 h 20000"/>
                  <a:gd name="T70" fmla="*/ 609 w 20000"/>
                  <a:gd name="T71" fmla="*/ 17871 h 20000"/>
                  <a:gd name="T72" fmla="*/ 609 w 20000"/>
                  <a:gd name="T73" fmla="*/ 17479 h 20000"/>
                  <a:gd name="T74" fmla="*/ 234 w 20000"/>
                  <a:gd name="T75" fmla="*/ 17479 h 20000"/>
                  <a:gd name="T76" fmla="*/ 0 w 20000"/>
                  <a:gd name="T77" fmla="*/ 17087 h 20000"/>
                  <a:gd name="T78" fmla="*/ 0 w 20000"/>
                  <a:gd name="T79" fmla="*/ 5434 h 20000"/>
                  <a:gd name="T80" fmla="*/ 234 w 20000"/>
                  <a:gd name="T81" fmla="*/ 5434 h 20000"/>
                  <a:gd name="T82" fmla="*/ 234 w 20000"/>
                  <a:gd name="T83" fmla="*/ 4986 h 20000"/>
                  <a:gd name="T84" fmla="*/ 422 w 20000"/>
                  <a:gd name="T85" fmla="*/ 4986 h 20000"/>
                  <a:gd name="T86" fmla="*/ 422 w 20000"/>
                  <a:gd name="T87" fmla="*/ 4538 h 20000"/>
                  <a:gd name="T88" fmla="*/ 609 w 20000"/>
                  <a:gd name="T89" fmla="*/ 4538 h 20000"/>
                  <a:gd name="T90" fmla="*/ 609 w 20000"/>
                  <a:gd name="T91" fmla="*/ 2913 h 20000"/>
                  <a:gd name="T92" fmla="*/ 843 w 20000"/>
                  <a:gd name="T93" fmla="*/ 2913 h 20000"/>
                  <a:gd name="T94" fmla="*/ 843 w 20000"/>
                  <a:gd name="T95" fmla="*/ 896 h 20000"/>
                  <a:gd name="T96" fmla="*/ 1030 w 20000"/>
                  <a:gd name="T97" fmla="*/ 896 h 20000"/>
                  <a:gd name="T98" fmla="*/ 1030 w 20000"/>
                  <a:gd name="T99" fmla="*/ 448 h 20000"/>
                  <a:gd name="T100" fmla="*/ 1265 w 20000"/>
                  <a:gd name="T101" fmla="*/ 100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265" y="1008"/>
                    </a:moveTo>
                    <a:lnTo>
                      <a:pt x="1030" y="0"/>
                    </a:lnTo>
                    <a:lnTo>
                      <a:pt x="12787" y="0"/>
                    </a:lnTo>
                    <a:lnTo>
                      <a:pt x="13255" y="448"/>
                    </a:lnTo>
                    <a:lnTo>
                      <a:pt x="14473" y="896"/>
                    </a:lnTo>
                    <a:lnTo>
                      <a:pt x="15691" y="1681"/>
                    </a:lnTo>
                    <a:lnTo>
                      <a:pt x="16909" y="2129"/>
                    </a:lnTo>
                    <a:lnTo>
                      <a:pt x="17330" y="2913"/>
                    </a:lnTo>
                    <a:lnTo>
                      <a:pt x="17705" y="3361"/>
                    </a:lnTo>
                    <a:lnTo>
                      <a:pt x="18314" y="4538"/>
                    </a:lnTo>
                    <a:lnTo>
                      <a:pt x="18314" y="5434"/>
                    </a:lnTo>
                    <a:lnTo>
                      <a:pt x="18735" y="5770"/>
                    </a:lnTo>
                    <a:lnTo>
                      <a:pt x="18923" y="5434"/>
                    </a:lnTo>
                    <a:lnTo>
                      <a:pt x="19157" y="5770"/>
                    </a:lnTo>
                    <a:lnTo>
                      <a:pt x="19157" y="7115"/>
                    </a:lnTo>
                    <a:lnTo>
                      <a:pt x="19578" y="7115"/>
                    </a:lnTo>
                    <a:lnTo>
                      <a:pt x="19578" y="7563"/>
                    </a:lnTo>
                    <a:lnTo>
                      <a:pt x="19766" y="7899"/>
                    </a:lnTo>
                    <a:lnTo>
                      <a:pt x="19953" y="8683"/>
                    </a:lnTo>
                    <a:lnTo>
                      <a:pt x="19953" y="18263"/>
                    </a:lnTo>
                    <a:lnTo>
                      <a:pt x="19766" y="18263"/>
                    </a:lnTo>
                    <a:lnTo>
                      <a:pt x="19578" y="18711"/>
                    </a:lnTo>
                    <a:lnTo>
                      <a:pt x="18548" y="18711"/>
                    </a:lnTo>
                    <a:lnTo>
                      <a:pt x="18126" y="19104"/>
                    </a:lnTo>
                    <a:lnTo>
                      <a:pt x="17939" y="19104"/>
                    </a:lnTo>
                    <a:lnTo>
                      <a:pt x="17518" y="19496"/>
                    </a:lnTo>
                    <a:lnTo>
                      <a:pt x="17143" y="19496"/>
                    </a:lnTo>
                    <a:lnTo>
                      <a:pt x="16909" y="19944"/>
                    </a:lnTo>
                    <a:lnTo>
                      <a:pt x="2061" y="19944"/>
                    </a:lnTo>
                    <a:lnTo>
                      <a:pt x="1874" y="19496"/>
                    </a:lnTo>
                    <a:lnTo>
                      <a:pt x="1639" y="19496"/>
                    </a:lnTo>
                    <a:lnTo>
                      <a:pt x="1452" y="19104"/>
                    </a:lnTo>
                    <a:lnTo>
                      <a:pt x="1265" y="19104"/>
                    </a:lnTo>
                    <a:lnTo>
                      <a:pt x="1265" y="18263"/>
                    </a:lnTo>
                    <a:lnTo>
                      <a:pt x="843" y="18263"/>
                    </a:lnTo>
                    <a:lnTo>
                      <a:pt x="609" y="17871"/>
                    </a:lnTo>
                    <a:lnTo>
                      <a:pt x="609" y="17479"/>
                    </a:lnTo>
                    <a:lnTo>
                      <a:pt x="234" y="17479"/>
                    </a:lnTo>
                    <a:lnTo>
                      <a:pt x="0" y="17087"/>
                    </a:lnTo>
                    <a:lnTo>
                      <a:pt x="0" y="5434"/>
                    </a:lnTo>
                    <a:lnTo>
                      <a:pt x="234" y="5434"/>
                    </a:lnTo>
                    <a:lnTo>
                      <a:pt x="234" y="4986"/>
                    </a:lnTo>
                    <a:lnTo>
                      <a:pt x="422" y="4986"/>
                    </a:lnTo>
                    <a:lnTo>
                      <a:pt x="422" y="4538"/>
                    </a:lnTo>
                    <a:lnTo>
                      <a:pt x="609" y="4538"/>
                    </a:lnTo>
                    <a:lnTo>
                      <a:pt x="609" y="2913"/>
                    </a:lnTo>
                    <a:lnTo>
                      <a:pt x="843" y="2913"/>
                    </a:lnTo>
                    <a:lnTo>
                      <a:pt x="843" y="896"/>
                    </a:lnTo>
                    <a:lnTo>
                      <a:pt x="1030" y="896"/>
                    </a:lnTo>
                    <a:lnTo>
                      <a:pt x="1030" y="448"/>
                    </a:lnTo>
                    <a:lnTo>
                      <a:pt x="1265" y="100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2" name="Freeform 182"/>
              <p:cNvSpPr>
                <a:spLocks/>
              </p:cNvSpPr>
              <p:nvPr/>
            </p:nvSpPr>
            <p:spPr bwMode="auto">
              <a:xfrm>
                <a:off x="2778" y="1389"/>
                <a:ext cx="123" cy="147"/>
              </a:xfrm>
              <a:custGeom>
                <a:avLst/>
                <a:gdLst>
                  <a:gd name="T0" fmla="*/ 19935 w 20000"/>
                  <a:gd name="T1" fmla="*/ 8556 h 20000"/>
                  <a:gd name="T2" fmla="*/ 19935 w 20000"/>
                  <a:gd name="T3" fmla="*/ 14223 h 20000"/>
                  <a:gd name="T4" fmla="*/ 18176 w 20000"/>
                  <a:gd name="T5" fmla="*/ 19946 h 20000"/>
                  <a:gd name="T6" fmla="*/ 14984 w 20000"/>
                  <a:gd name="T7" fmla="*/ 18747 h 20000"/>
                  <a:gd name="T8" fmla="*/ 10945 w 20000"/>
                  <a:gd name="T9" fmla="*/ 18638 h 20000"/>
                  <a:gd name="T10" fmla="*/ 9121 w 20000"/>
                  <a:gd name="T11" fmla="*/ 18638 h 20000"/>
                  <a:gd name="T12" fmla="*/ 8078 w 20000"/>
                  <a:gd name="T13" fmla="*/ 18638 h 20000"/>
                  <a:gd name="T14" fmla="*/ 5472 w 20000"/>
                  <a:gd name="T15" fmla="*/ 18638 h 20000"/>
                  <a:gd name="T16" fmla="*/ 717 w 20000"/>
                  <a:gd name="T17" fmla="*/ 19946 h 20000"/>
                  <a:gd name="T18" fmla="*/ 521 w 20000"/>
                  <a:gd name="T19" fmla="*/ 19074 h 20000"/>
                  <a:gd name="T20" fmla="*/ 326 w 20000"/>
                  <a:gd name="T21" fmla="*/ 14332 h 20000"/>
                  <a:gd name="T22" fmla="*/ 0 w 20000"/>
                  <a:gd name="T23" fmla="*/ 9264 h 20000"/>
                  <a:gd name="T24" fmla="*/ 195 w 20000"/>
                  <a:gd name="T25" fmla="*/ 8065 h 20000"/>
                  <a:gd name="T26" fmla="*/ 912 w 20000"/>
                  <a:gd name="T27" fmla="*/ 7193 h 20000"/>
                  <a:gd name="T28" fmla="*/ 1824 w 20000"/>
                  <a:gd name="T29" fmla="*/ 6267 h 20000"/>
                  <a:gd name="T30" fmla="*/ 2020 w 20000"/>
                  <a:gd name="T31" fmla="*/ 5995 h 20000"/>
                  <a:gd name="T32" fmla="*/ 3518 w 20000"/>
                  <a:gd name="T33" fmla="*/ 5395 h 20000"/>
                  <a:gd name="T34" fmla="*/ 5733 w 20000"/>
                  <a:gd name="T35" fmla="*/ 4796 h 20000"/>
                  <a:gd name="T36" fmla="*/ 6971 w 20000"/>
                  <a:gd name="T37" fmla="*/ 4469 h 20000"/>
                  <a:gd name="T38" fmla="*/ 7687 w 20000"/>
                  <a:gd name="T39" fmla="*/ 4196 h 20000"/>
                  <a:gd name="T40" fmla="*/ 9186 w 20000"/>
                  <a:gd name="T41" fmla="*/ 3924 h 20000"/>
                  <a:gd name="T42" fmla="*/ 9577 w 20000"/>
                  <a:gd name="T43" fmla="*/ 3597 h 20000"/>
                  <a:gd name="T44" fmla="*/ 9707 w 20000"/>
                  <a:gd name="T45" fmla="*/ 2997 h 20000"/>
                  <a:gd name="T46" fmla="*/ 10554 w 20000"/>
                  <a:gd name="T47" fmla="*/ 2725 h 20000"/>
                  <a:gd name="T48" fmla="*/ 10945 w 20000"/>
                  <a:gd name="T49" fmla="*/ 2452 h 20000"/>
                  <a:gd name="T50" fmla="*/ 11987 w 20000"/>
                  <a:gd name="T51" fmla="*/ 1253 h 20000"/>
                  <a:gd name="T52" fmla="*/ 13160 w 20000"/>
                  <a:gd name="T53" fmla="*/ 926 h 20000"/>
                  <a:gd name="T54" fmla="*/ 14593 w 20000"/>
                  <a:gd name="T55" fmla="*/ 0 h 20000"/>
                  <a:gd name="T56" fmla="*/ 16156 w 20000"/>
                  <a:gd name="T57" fmla="*/ 1853 h 20000"/>
                  <a:gd name="T58" fmla="*/ 16873 w 20000"/>
                  <a:gd name="T59" fmla="*/ 2125 h 20000"/>
                  <a:gd name="T60" fmla="*/ 17264 w 20000"/>
                  <a:gd name="T61" fmla="*/ 2452 h 20000"/>
                  <a:gd name="T62" fmla="*/ 17655 w 20000"/>
                  <a:gd name="T63" fmla="*/ 2725 h 20000"/>
                  <a:gd name="T64" fmla="*/ 18241 w 20000"/>
                  <a:gd name="T65" fmla="*/ 2997 h 20000"/>
                  <a:gd name="T66" fmla="*/ 18371 w 20000"/>
                  <a:gd name="T67" fmla="*/ 3324 h 20000"/>
                  <a:gd name="T68" fmla="*/ 18567 w 20000"/>
                  <a:gd name="T69" fmla="*/ 3597 h 20000"/>
                  <a:gd name="T70" fmla="*/ 18958 w 20000"/>
                  <a:gd name="T71" fmla="*/ 3924 h 20000"/>
                  <a:gd name="T72" fmla="*/ 19088 w 20000"/>
                  <a:gd name="T73" fmla="*/ 4469 h 20000"/>
                  <a:gd name="T74" fmla="*/ 19283 w 20000"/>
                  <a:gd name="T75" fmla="*/ 5068 h 20000"/>
                  <a:gd name="T76" fmla="*/ 19479 w 20000"/>
                  <a:gd name="T77" fmla="*/ 5395 h 20000"/>
                  <a:gd name="T78" fmla="*/ 19674 w 20000"/>
                  <a:gd name="T79" fmla="*/ 5995 h 20000"/>
                  <a:gd name="T80" fmla="*/ 19674 w 20000"/>
                  <a:gd name="T81" fmla="*/ 719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0" h="20000">
                    <a:moveTo>
                      <a:pt x="19674" y="7193"/>
                    </a:moveTo>
                    <a:lnTo>
                      <a:pt x="19935" y="8556"/>
                    </a:lnTo>
                    <a:lnTo>
                      <a:pt x="19870" y="10409"/>
                    </a:lnTo>
                    <a:lnTo>
                      <a:pt x="19935" y="14223"/>
                    </a:lnTo>
                    <a:lnTo>
                      <a:pt x="19935" y="17112"/>
                    </a:lnTo>
                    <a:lnTo>
                      <a:pt x="18176" y="19946"/>
                    </a:lnTo>
                    <a:lnTo>
                      <a:pt x="16352" y="19946"/>
                    </a:lnTo>
                    <a:lnTo>
                      <a:pt x="14984" y="18747"/>
                    </a:lnTo>
                    <a:lnTo>
                      <a:pt x="12769" y="18638"/>
                    </a:lnTo>
                    <a:lnTo>
                      <a:pt x="10945" y="18638"/>
                    </a:lnTo>
                    <a:lnTo>
                      <a:pt x="9121" y="18638"/>
                    </a:lnTo>
                    <a:lnTo>
                      <a:pt x="8078" y="18638"/>
                    </a:lnTo>
                    <a:lnTo>
                      <a:pt x="6971" y="18474"/>
                    </a:lnTo>
                    <a:lnTo>
                      <a:pt x="5472" y="18638"/>
                    </a:lnTo>
                    <a:lnTo>
                      <a:pt x="2606" y="19673"/>
                    </a:lnTo>
                    <a:lnTo>
                      <a:pt x="717" y="19946"/>
                    </a:lnTo>
                    <a:lnTo>
                      <a:pt x="521" y="19619"/>
                    </a:lnTo>
                    <a:lnTo>
                      <a:pt x="521" y="19074"/>
                    </a:lnTo>
                    <a:lnTo>
                      <a:pt x="326" y="16730"/>
                    </a:lnTo>
                    <a:lnTo>
                      <a:pt x="326" y="14332"/>
                    </a:lnTo>
                    <a:lnTo>
                      <a:pt x="0" y="12534"/>
                    </a:lnTo>
                    <a:lnTo>
                      <a:pt x="0" y="9264"/>
                    </a:lnTo>
                    <a:lnTo>
                      <a:pt x="195" y="8992"/>
                    </a:lnTo>
                    <a:lnTo>
                      <a:pt x="195" y="8065"/>
                    </a:lnTo>
                    <a:lnTo>
                      <a:pt x="521" y="7793"/>
                    </a:lnTo>
                    <a:lnTo>
                      <a:pt x="912" y="7193"/>
                    </a:lnTo>
                    <a:lnTo>
                      <a:pt x="1694" y="6594"/>
                    </a:lnTo>
                    <a:lnTo>
                      <a:pt x="1824" y="6267"/>
                    </a:lnTo>
                    <a:lnTo>
                      <a:pt x="1824" y="5995"/>
                    </a:lnTo>
                    <a:lnTo>
                      <a:pt x="2020" y="5995"/>
                    </a:lnTo>
                    <a:lnTo>
                      <a:pt x="2410" y="5668"/>
                    </a:lnTo>
                    <a:lnTo>
                      <a:pt x="3518" y="5395"/>
                    </a:lnTo>
                    <a:lnTo>
                      <a:pt x="4691" y="5395"/>
                    </a:lnTo>
                    <a:lnTo>
                      <a:pt x="5733" y="4796"/>
                    </a:lnTo>
                    <a:lnTo>
                      <a:pt x="6971" y="4796"/>
                    </a:lnTo>
                    <a:lnTo>
                      <a:pt x="6971" y="4469"/>
                    </a:lnTo>
                    <a:lnTo>
                      <a:pt x="7296" y="4469"/>
                    </a:lnTo>
                    <a:lnTo>
                      <a:pt x="7687" y="4196"/>
                    </a:lnTo>
                    <a:lnTo>
                      <a:pt x="8795" y="4196"/>
                    </a:lnTo>
                    <a:lnTo>
                      <a:pt x="9186" y="3924"/>
                    </a:lnTo>
                    <a:lnTo>
                      <a:pt x="9316" y="3597"/>
                    </a:lnTo>
                    <a:lnTo>
                      <a:pt x="9577" y="3597"/>
                    </a:lnTo>
                    <a:lnTo>
                      <a:pt x="9577" y="3324"/>
                    </a:lnTo>
                    <a:lnTo>
                      <a:pt x="9707" y="2997"/>
                    </a:lnTo>
                    <a:lnTo>
                      <a:pt x="10098" y="2997"/>
                    </a:lnTo>
                    <a:lnTo>
                      <a:pt x="10554" y="2725"/>
                    </a:lnTo>
                    <a:lnTo>
                      <a:pt x="10749" y="2452"/>
                    </a:lnTo>
                    <a:lnTo>
                      <a:pt x="10945" y="2452"/>
                    </a:lnTo>
                    <a:lnTo>
                      <a:pt x="11270" y="1853"/>
                    </a:lnTo>
                    <a:lnTo>
                      <a:pt x="11987" y="1253"/>
                    </a:lnTo>
                    <a:lnTo>
                      <a:pt x="13876" y="763"/>
                    </a:lnTo>
                    <a:lnTo>
                      <a:pt x="13160" y="926"/>
                    </a:lnTo>
                    <a:lnTo>
                      <a:pt x="14593" y="0"/>
                    </a:lnTo>
                    <a:lnTo>
                      <a:pt x="15896" y="1253"/>
                    </a:lnTo>
                    <a:lnTo>
                      <a:pt x="16156" y="1853"/>
                    </a:lnTo>
                    <a:lnTo>
                      <a:pt x="16873" y="1853"/>
                    </a:lnTo>
                    <a:lnTo>
                      <a:pt x="16873" y="2125"/>
                    </a:lnTo>
                    <a:lnTo>
                      <a:pt x="17068" y="2125"/>
                    </a:lnTo>
                    <a:lnTo>
                      <a:pt x="17264" y="2452"/>
                    </a:lnTo>
                    <a:lnTo>
                      <a:pt x="17459" y="2452"/>
                    </a:lnTo>
                    <a:lnTo>
                      <a:pt x="17655" y="2725"/>
                    </a:lnTo>
                    <a:lnTo>
                      <a:pt x="18046" y="2725"/>
                    </a:lnTo>
                    <a:lnTo>
                      <a:pt x="18241" y="2997"/>
                    </a:lnTo>
                    <a:lnTo>
                      <a:pt x="18371" y="2997"/>
                    </a:lnTo>
                    <a:lnTo>
                      <a:pt x="18371" y="3324"/>
                    </a:lnTo>
                    <a:lnTo>
                      <a:pt x="18567" y="3324"/>
                    </a:lnTo>
                    <a:lnTo>
                      <a:pt x="18567" y="3597"/>
                    </a:lnTo>
                    <a:lnTo>
                      <a:pt x="18697" y="3924"/>
                    </a:lnTo>
                    <a:lnTo>
                      <a:pt x="18958" y="3924"/>
                    </a:lnTo>
                    <a:lnTo>
                      <a:pt x="18958" y="4469"/>
                    </a:lnTo>
                    <a:lnTo>
                      <a:pt x="19088" y="4469"/>
                    </a:lnTo>
                    <a:lnTo>
                      <a:pt x="19088" y="5068"/>
                    </a:lnTo>
                    <a:lnTo>
                      <a:pt x="19283" y="5068"/>
                    </a:lnTo>
                    <a:lnTo>
                      <a:pt x="19283" y="5395"/>
                    </a:lnTo>
                    <a:lnTo>
                      <a:pt x="19479" y="5395"/>
                    </a:lnTo>
                    <a:lnTo>
                      <a:pt x="19479" y="5995"/>
                    </a:lnTo>
                    <a:lnTo>
                      <a:pt x="19674" y="5995"/>
                    </a:lnTo>
                    <a:lnTo>
                      <a:pt x="19674" y="7193"/>
                    </a:lnTo>
                    <a:close/>
                  </a:path>
                </a:pathLst>
              </a:custGeom>
              <a:solidFill>
                <a:srgbClr val="80008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3" name="Freeform 183"/>
              <p:cNvSpPr>
                <a:spLocks/>
              </p:cNvSpPr>
              <p:nvPr/>
            </p:nvSpPr>
            <p:spPr bwMode="auto">
              <a:xfrm>
                <a:off x="2730" y="1473"/>
                <a:ext cx="181" cy="119"/>
              </a:xfrm>
              <a:custGeom>
                <a:avLst/>
                <a:gdLst>
                  <a:gd name="T0" fmla="*/ 13525 w 20000"/>
                  <a:gd name="T1" fmla="*/ 5589 h 20000"/>
                  <a:gd name="T2" fmla="*/ 13082 w 20000"/>
                  <a:gd name="T3" fmla="*/ 4377 h 20000"/>
                  <a:gd name="T4" fmla="*/ 12949 w 20000"/>
                  <a:gd name="T5" fmla="*/ 3906 h 20000"/>
                  <a:gd name="T6" fmla="*/ 12550 w 20000"/>
                  <a:gd name="T7" fmla="*/ 3569 h 20000"/>
                  <a:gd name="T8" fmla="*/ 12461 w 20000"/>
                  <a:gd name="T9" fmla="*/ 3232 h 20000"/>
                  <a:gd name="T10" fmla="*/ 12018 w 20000"/>
                  <a:gd name="T11" fmla="*/ 2963 h 20000"/>
                  <a:gd name="T12" fmla="*/ 11840 w 20000"/>
                  <a:gd name="T13" fmla="*/ 2424 h 20000"/>
                  <a:gd name="T14" fmla="*/ 11574 w 20000"/>
                  <a:gd name="T15" fmla="*/ 2222 h 20000"/>
                  <a:gd name="T16" fmla="*/ 11397 w 20000"/>
                  <a:gd name="T17" fmla="*/ 1414 h 20000"/>
                  <a:gd name="T18" fmla="*/ 10820 w 20000"/>
                  <a:gd name="T19" fmla="*/ 1212 h 20000"/>
                  <a:gd name="T20" fmla="*/ 9712 w 20000"/>
                  <a:gd name="T21" fmla="*/ 741 h 20000"/>
                  <a:gd name="T22" fmla="*/ 7894 w 20000"/>
                  <a:gd name="T23" fmla="*/ 0 h 20000"/>
                  <a:gd name="T24" fmla="*/ 4523 w 20000"/>
                  <a:gd name="T25" fmla="*/ 269 h 20000"/>
                  <a:gd name="T26" fmla="*/ 3016 w 20000"/>
                  <a:gd name="T27" fmla="*/ 269 h 20000"/>
                  <a:gd name="T28" fmla="*/ 2749 w 20000"/>
                  <a:gd name="T29" fmla="*/ 741 h 20000"/>
                  <a:gd name="T30" fmla="*/ 2129 w 20000"/>
                  <a:gd name="T31" fmla="*/ 1212 h 20000"/>
                  <a:gd name="T32" fmla="*/ 1774 w 20000"/>
                  <a:gd name="T33" fmla="*/ 2222 h 20000"/>
                  <a:gd name="T34" fmla="*/ 1552 w 20000"/>
                  <a:gd name="T35" fmla="*/ 2694 h 20000"/>
                  <a:gd name="T36" fmla="*/ 1375 w 20000"/>
                  <a:gd name="T37" fmla="*/ 3232 h 20000"/>
                  <a:gd name="T38" fmla="*/ 1109 w 20000"/>
                  <a:gd name="T39" fmla="*/ 3569 h 20000"/>
                  <a:gd name="T40" fmla="*/ 798 w 20000"/>
                  <a:gd name="T41" fmla="*/ 4175 h 20000"/>
                  <a:gd name="T42" fmla="*/ 443 w 20000"/>
                  <a:gd name="T43" fmla="*/ 5118 h 20000"/>
                  <a:gd name="T44" fmla="*/ 310 w 20000"/>
                  <a:gd name="T45" fmla="*/ 7071 h 20000"/>
                  <a:gd name="T46" fmla="*/ 177 w 20000"/>
                  <a:gd name="T47" fmla="*/ 15623 h 20000"/>
                  <a:gd name="T48" fmla="*/ 310 w 20000"/>
                  <a:gd name="T49" fmla="*/ 16094 h 20000"/>
                  <a:gd name="T50" fmla="*/ 1197 w 20000"/>
                  <a:gd name="T51" fmla="*/ 16431 h 20000"/>
                  <a:gd name="T52" fmla="*/ 2439 w 20000"/>
                  <a:gd name="T53" fmla="*/ 16566 h 20000"/>
                  <a:gd name="T54" fmla="*/ 3016 w 20000"/>
                  <a:gd name="T55" fmla="*/ 17037 h 20000"/>
                  <a:gd name="T56" fmla="*/ 3503 w 20000"/>
                  <a:gd name="T57" fmla="*/ 17508 h 20000"/>
                  <a:gd name="T58" fmla="*/ 3814 w 20000"/>
                  <a:gd name="T59" fmla="*/ 18047 h 20000"/>
                  <a:gd name="T60" fmla="*/ 4257 w 20000"/>
                  <a:gd name="T61" fmla="*/ 18788 h 20000"/>
                  <a:gd name="T62" fmla="*/ 5055 w 20000"/>
                  <a:gd name="T63" fmla="*/ 18990 h 20000"/>
                  <a:gd name="T64" fmla="*/ 5322 w 20000"/>
                  <a:gd name="T65" fmla="*/ 19461 h 20000"/>
                  <a:gd name="T66" fmla="*/ 8514 w 20000"/>
                  <a:gd name="T67" fmla="*/ 19731 h 20000"/>
                  <a:gd name="T68" fmla="*/ 16408 w 20000"/>
                  <a:gd name="T69" fmla="*/ 19461 h 20000"/>
                  <a:gd name="T70" fmla="*/ 16718 w 20000"/>
                  <a:gd name="T71" fmla="*/ 18990 h 20000"/>
                  <a:gd name="T72" fmla="*/ 16851 w 20000"/>
                  <a:gd name="T73" fmla="*/ 18047 h 20000"/>
                  <a:gd name="T74" fmla="*/ 17206 w 20000"/>
                  <a:gd name="T75" fmla="*/ 17778 h 20000"/>
                  <a:gd name="T76" fmla="*/ 17561 w 20000"/>
                  <a:gd name="T77" fmla="*/ 17037 h 20000"/>
                  <a:gd name="T78" fmla="*/ 18226 w 20000"/>
                  <a:gd name="T79" fmla="*/ 16431 h 20000"/>
                  <a:gd name="T80" fmla="*/ 18537 w 20000"/>
                  <a:gd name="T81" fmla="*/ 16094 h 20000"/>
                  <a:gd name="T82" fmla="*/ 19956 w 20000"/>
                  <a:gd name="T83" fmla="*/ 12727 h 20000"/>
                  <a:gd name="T84" fmla="*/ 18980 w 20000"/>
                  <a:gd name="T85" fmla="*/ 10976 h 20000"/>
                  <a:gd name="T86" fmla="*/ 18980 w 20000"/>
                  <a:gd name="T87" fmla="*/ 8822 h 20000"/>
                  <a:gd name="T88" fmla="*/ 19157 w 20000"/>
                  <a:gd name="T89" fmla="*/ 7071 h 20000"/>
                  <a:gd name="T90" fmla="*/ 18980 w 20000"/>
                  <a:gd name="T91" fmla="*/ 5387 h 20000"/>
                  <a:gd name="T92" fmla="*/ 15610 w 20000"/>
                  <a:gd name="T93" fmla="*/ 5387 h 20000"/>
                  <a:gd name="T94" fmla="*/ 13836 w 20000"/>
                  <a:gd name="T95" fmla="*/ 558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00" h="20000">
                    <a:moveTo>
                      <a:pt x="13836" y="5589"/>
                    </a:moveTo>
                    <a:lnTo>
                      <a:pt x="13525" y="5859"/>
                    </a:lnTo>
                    <a:lnTo>
                      <a:pt x="13525" y="5589"/>
                    </a:lnTo>
                    <a:lnTo>
                      <a:pt x="13259" y="5589"/>
                    </a:lnTo>
                    <a:lnTo>
                      <a:pt x="13259" y="4377"/>
                    </a:lnTo>
                    <a:lnTo>
                      <a:pt x="13082" y="4377"/>
                    </a:lnTo>
                    <a:lnTo>
                      <a:pt x="13082" y="4175"/>
                    </a:lnTo>
                    <a:lnTo>
                      <a:pt x="12949" y="4175"/>
                    </a:lnTo>
                    <a:lnTo>
                      <a:pt x="12949" y="3906"/>
                    </a:lnTo>
                    <a:lnTo>
                      <a:pt x="12727" y="3906"/>
                    </a:lnTo>
                    <a:lnTo>
                      <a:pt x="12727" y="3569"/>
                    </a:lnTo>
                    <a:lnTo>
                      <a:pt x="12550" y="3569"/>
                    </a:lnTo>
                    <a:lnTo>
                      <a:pt x="12550" y="3434"/>
                    </a:lnTo>
                    <a:lnTo>
                      <a:pt x="12461" y="3434"/>
                    </a:lnTo>
                    <a:lnTo>
                      <a:pt x="12461" y="3232"/>
                    </a:lnTo>
                    <a:lnTo>
                      <a:pt x="12151" y="3232"/>
                    </a:lnTo>
                    <a:lnTo>
                      <a:pt x="12151" y="2963"/>
                    </a:lnTo>
                    <a:lnTo>
                      <a:pt x="12018" y="2963"/>
                    </a:lnTo>
                    <a:lnTo>
                      <a:pt x="12018" y="2694"/>
                    </a:lnTo>
                    <a:lnTo>
                      <a:pt x="11840" y="2694"/>
                    </a:lnTo>
                    <a:lnTo>
                      <a:pt x="11840" y="2424"/>
                    </a:lnTo>
                    <a:lnTo>
                      <a:pt x="11707" y="2424"/>
                    </a:lnTo>
                    <a:lnTo>
                      <a:pt x="11707" y="2222"/>
                    </a:lnTo>
                    <a:lnTo>
                      <a:pt x="11574" y="2222"/>
                    </a:lnTo>
                    <a:lnTo>
                      <a:pt x="11574" y="1953"/>
                    </a:lnTo>
                    <a:lnTo>
                      <a:pt x="11397" y="1953"/>
                    </a:lnTo>
                    <a:lnTo>
                      <a:pt x="11397" y="1414"/>
                    </a:lnTo>
                    <a:lnTo>
                      <a:pt x="11175" y="1414"/>
                    </a:lnTo>
                    <a:lnTo>
                      <a:pt x="11175" y="1212"/>
                    </a:lnTo>
                    <a:lnTo>
                      <a:pt x="10820" y="1212"/>
                    </a:lnTo>
                    <a:lnTo>
                      <a:pt x="10643" y="943"/>
                    </a:lnTo>
                    <a:lnTo>
                      <a:pt x="10333" y="741"/>
                    </a:lnTo>
                    <a:lnTo>
                      <a:pt x="9712" y="741"/>
                    </a:lnTo>
                    <a:lnTo>
                      <a:pt x="9534" y="269"/>
                    </a:lnTo>
                    <a:lnTo>
                      <a:pt x="8071" y="269"/>
                    </a:lnTo>
                    <a:lnTo>
                      <a:pt x="7894" y="0"/>
                    </a:lnTo>
                    <a:lnTo>
                      <a:pt x="7273" y="0"/>
                    </a:lnTo>
                    <a:lnTo>
                      <a:pt x="7273" y="269"/>
                    </a:lnTo>
                    <a:lnTo>
                      <a:pt x="4523" y="269"/>
                    </a:lnTo>
                    <a:lnTo>
                      <a:pt x="4390" y="0"/>
                    </a:lnTo>
                    <a:lnTo>
                      <a:pt x="3016" y="0"/>
                    </a:lnTo>
                    <a:lnTo>
                      <a:pt x="3016" y="269"/>
                    </a:lnTo>
                    <a:lnTo>
                      <a:pt x="2882" y="539"/>
                    </a:lnTo>
                    <a:lnTo>
                      <a:pt x="2749" y="539"/>
                    </a:lnTo>
                    <a:lnTo>
                      <a:pt x="2749" y="741"/>
                    </a:lnTo>
                    <a:lnTo>
                      <a:pt x="2439" y="741"/>
                    </a:lnTo>
                    <a:lnTo>
                      <a:pt x="2439" y="1212"/>
                    </a:lnTo>
                    <a:lnTo>
                      <a:pt x="2129" y="1212"/>
                    </a:lnTo>
                    <a:lnTo>
                      <a:pt x="2129" y="1751"/>
                    </a:lnTo>
                    <a:lnTo>
                      <a:pt x="1951" y="1751"/>
                    </a:lnTo>
                    <a:lnTo>
                      <a:pt x="1774" y="2222"/>
                    </a:lnTo>
                    <a:lnTo>
                      <a:pt x="1774" y="2424"/>
                    </a:lnTo>
                    <a:lnTo>
                      <a:pt x="1685" y="2694"/>
                    </a:lnTo>
                    <a:lnTo>
                      <a:pt x="1552" y="2694"/>
                    </a:lnTo>
                    <a:lnTo>
                      <a:pt x="1552" y="2963"/>
                    </a:lnTo>
                    <a:lnTo>
                      <a:pt x="1375" y="2963"/>
                    </a:lnTo>
                    <a:lnTo>
                      <a:pt x="1375" y="3232"/>
                    </a:lnTo>
                    <a:lnTo>
                      <a:pt x="1197" y="3232"/>
                    </a:lnTo>
                    <a:lnTo>
                      <a:pt x="1197" y="3434"/>
                    </a:lnTo>
                    <a:lnTo>
                      <a:pt x="1109" y="3569"/>
                    </a:lnTo>
                    <a:lnTo>
                      <a:pt x="931" y="3569"/>
                    </a:lnTo>
                    <a:lnTo>
                      <a:pt x="931" y="4175"/>
                    </a:lnTo>
                    <a:lnTo>
                      <a:pt x="798" y="4175"/>
                    </a:lnTo>
                    <a:lnTo>
                      <a:pt x="576" y="4646"/>
                    </a:lnTo>
                    <a:lnTo>
                      <a:pt x="576" y="4848"/>
                    </a:lnTo>
                    <a:lnTo>
                      <a:pt x="443" y="5118"/>
                    </a:lnTo>
                    <a:lnTo>
                      <a:pt x="443" y="5589"/>
                    </a:lnTo>
                    <a:lnTo>
                      <a:pt x="310" y="5589"/>
                    </a:lnTo>
                    <a:lnTo>
                      <a:pt x="310" y="7071"/>
                    </a:lnTo>
                    <a:lnTo>
                      <a:pt x="0" y="7071"/>
                    </a:lnTo>
                    <a:lnTo>
                      <a:pt x="0" y="15623"/>
                    </a:lnTo>
                    <a:lnTo>
                      <a:pt x="177" y="15623"/>
                    </a:lnTo>
                    <a:lnTo>
                      <a:pt x="177" y="15825"/>
                    </a:lnTo>
                    <a:lnTo>
                      <a:pt x="310" y="15825"/>
                    </a:lnTo>
                    <a:lnTo>
                      <a:pt x="310" y="16094"/>
                    </a:lnTo>
                    <a:lnTo>
                      <a:pt x="1109" y="16094"/>
                    </a:lnTo>
                    <a:lnTo>
                      <a:pt x="1109" y="16431"/>
                    </a:lnTo>
                    <a:lnTo>
                      <a:pt x="1197" y="16431"/>
                    </a:lnTo>
                    <a:lnTo>
                      <a:pt x="1197" y="16094"/>
                    </a:lnTo>
                    <a:lnTo>
                      <a:pt x="2439" y="16094"/>
                    </a:lnTo>
                    <a:lnTo>
                      <a:pt x="2439" y="16566"/>
                    </a:lnTo>
                    <a:lnTo>
                      <a:pt x="2749" y="16768"/>
                    </a:lnTo>
                    <a:lnTo>
                      <a:pt x="3016" y="16768"/>
                    </a:lnTo>
                    <a:lnTo>
                      <a:pt x="3016" y="17037"/>
                    </a:lnTo>
                    <a:lnTo>
                      <a:pt x="3149" y="17037"/>
                    </a:lnTo>
                    <a:lnTo>
                      <a:pt x="3326" y="17508"/>
                    </a:lnTo>
                    <a:lnTo>
                      <a:pt x="3503" y="17508"/>
                    </a:lnTo>
                    <a:lnTo>
                      <a:pt x="3681" y="17778"/>
                    </a:lnTo>
                    <a:lnTo>
                      <a:pt x="3814" y="17778"/>
                    </a:lnTo>
                    <a:lnTo>
                      <a:pt x="3814" y="18047"/>
                    </a:lnTo>
                    <a:lnTo>
                      <a:pt x="4124" y="18047"/>
                    </a:lnTo>
                    <a:lnTo>
                      <a:pt x="4257" y="18249"/>
                    </a:lnTo>
                    <a:lnTo>
                      <a:pt x="4257" y="18788"/>
                    </a:lnTo>
                    <a:lnTo>
                      <a:pt x="4701" y="18788"/>
                    </a:lnTo>
                    <a:lnTo>
                      <a:pt x="4834" y="18990"/>
                    </a:lnTo>
                    <a:lnTo>
                      <a:pt x="5055" y="18990"/>
                    </a:lnTo>
                    <a:lnTo>
                      <a:pt x="5188" y="19259"/>
                    </a:lnTo>
                    <a:lnTo>
                      <a:pt x="5322" y="19259"/>
                    </a:lnTo>
                    <a:lnTo>
                      <a:pt x="5322" y="19461"/>
                    </a:lnTo>
                    <a:lnTo>
                      <a:pt x="8071" y="19461"/>
                    </a:lnTo>
                    <a:lnTo>
                      <a:pt x="8160" y="19731"/>
                    </a:lnTo>
                    <a:lnTo>
                      <a:pt x="8514" y="19731"/>
                    </a:lnTo>
                    <a:lnTo>
                      <a:pt x="8647" y="19933"/>
                    </a:lnTo>
                    <a:lnTo>
                      <a:pt x="16408" y="19933"/>
                    </a:lnTo>
                    <a:lnTo>
                      <a:pt x="16408" y="19461"/>
                    </a:lnTo>
                    <a:lnTo>
                      <a:pt x="16585" y="19461"/>
                    </a:lnTo>
                    <a:lnTo>
                      <a:pt x="16585" y="18990"/>
                    </a:lnTo>
                    <a:lnTo>
                      <a:pt x="16718" y="18990"/>
                    </a:lnTo>
                    <a:lnTo>
                      <a:pt x="16718" y="18249"/>
                    </a:lnTo>
                    <a:lnTo>
                      <a:pt x="16851" y="18249"/>
                    </a:lnTo>
                    <a:lnTo>
                      <a:pt x="16851" y="18047"/>
                    </a:lnTo>
                    <a:lnTo>
                      <a:pt x="16984" y="18047"/>
                    </a:lnTo>
                    <a:lnTo>
                      <a:pt x="16984" y="17778"/>
                    </a:lnTo>
                    <a:lnTo>
                      <a:pt x="17206" y="17778"/>
                    </a:lnTo>
                    <a:lnTo>
                      <a:pt x="17206" y="17306"/>
                    </a:lnTo>
                    <a:lnTo>
                      <a:pt x="17472" y="17306"/>
                    </a:lnTo>
                    <a:lnTo>
                      <a:pt x="17561" y="17037"/>
                    </a:lnTo>
                    <a:lnTo>
                      <a:pt x="17871" y="17037"/>
                    </a:lnTo>
                    <a:lnTo>
                      <a:pt x="18093" y="16768"/>
                    </a:lnTo>
                    <a:lnTo>
                      <a:pt x="18226" y="16431"/>
                    </a:lnTo>
                    <a:lnTo>
                      <a:pt x="18359" y="16431"/>
                    </a:lnTo>
                    <a:lnTo>
                      <a:pt x="18359" y="16094"/>
                    </a:lnTo>
                    <a:lnTo>
                      <a:pt x="18537" y="16094"/>
                    </a:lnTo>
                    <a:lnTo>
                      <a:pt x="19956" y="12727"/>
                    </a:lnTo>
                    <a:lnTo>
                      <a:pt x="18847" y="11650"/>
                    </a:lnTo>
                    <a:lnTo>
                      <a:pt x="18847" y="11178"/>
                    </a:lnTo>
                    <a:lnTo>
                      <a:pt x="18980" y="10976"/>
                    </a:lnTo>
                    <a:lnTo>
                      <a:pt x="18980" y="8822"/>
                    </a:lnTo>
                    <a:lnTo>
                      <a:pt x="18980" y="9024"/>
                    </a:lnTo>
                    <a:lnTo>
                      <a:pt x="18980" y="8822"/>
                    </a:lnTo>
                    <a:lnTo>
                      <a:pt x="18980" y="9024"/>
                    </a:lnTo>
                    <a:lnTo>
                      <a:pt x="19157" y="9024"/>
                    </a:lnTo>
                    <a:lnTo>
                      <a:pt x="19157" y="7071"/>
                    </a:lnTo>
                    <a:lnTo>
                      <a:pt x="19157" y="7273"/>
                    </a:lnTo>
                    <a:lnTo>
                      <a:pt x="19157" y="5387"/>
                    </a:lnTo>
                    <a:lnTo>
                      <a:pt x="18980" y="5387"/>
                    </a:lnTo>
                    <a:lnTo>
                      <a:pt x="15831" y="4848"/>
                    </a:lnTo>
                    <a:lnTo>
                      <a:pt x="15831" y="5118"/>
                    </a:lnTo>
                    <a:lnTo>
                      <a:pt x="15610" y="5387"/>
                    </a:lnTo>
                    <a:lnTo>
                      <a:pt x="15477" y="5387"/>
                    </a:lnTo>
                    <a:lnTo>
                      <a:pt x="13659" y="5859"/>
                    </a:lnTo>
                    <a:lnTo>
                      <a:pt x="13836" y="558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4" name="Freeform 184"/>
              <p:cNvSpPr>
                <a:spLocks/>
              </p:cNvSpPr>
              <p:nvPr/>
            </p:nvSpPr>
            <p:spPr bwMode="auto">
              <a:xfrm>
                <a:off x="2636" y="1546"/>
                <a:ext cx="133" cy="110"/>
              </a:xfrm>
              <a:custGeom>
                <a:avLst/>
                <a:gdLst>
                  <a:gd name="T0" fmla="*/ 18727 w 20000"/>
                  <a:gd name="T1" fmla="*/ 18986 h 20000"/>
                  <a:gd name="T2" fmla="*/ 18909 w 20000"/>
                  <a:gd name="T3" fmla="*/ 19928 h 20000"/>
                  <a:gd name="T4" fmla="*/ 7152 w 20000"/>
                  <a:gd name="T5" fmla="*/ 19928 h 20000"/>
                  <a:gd name="T6" fmla="*/ 6727 w 20000"/>
                  <a:gd name="T7" fmla="*/ 19493 h 20000"/>
                  <a:gd name="T8" fmla="*/ 5455 w 20000"/>
                  <a:gd name="T9" fmla="*/ 19130 h 20000"/>
                  <a:gd name="T10" fmla="*/ 4242 w 20000"/>
                  <a:gd name="T11" fmla="*/ 18261 h 20000"/>
                  <a:gd name="T12" fmla="*/ 3091 w 20000"/>
                  <a:gd name="T13" fmla="*/ 17899 h 20000"/>
                  <a:gd name="T14" fmla="*/ 2667 w 20000"/>
                  <a:gd name="T15" fmla="*/ 17101 h 20000"/>
                  <a:gd name="T16" fmla="*/ 2242 w 20000"/>
                  <a:gd name="T17" fmla="*/ 16667 h 20000"/>
                  <a:gd name="T18" fmla="*/ 1636 w 20000"/>
                  <a:gd name="T19" fmla="*/ 15362 h 20000"/>
                  <a:gd name="T20" fmla="*/ 1636 w 20000"/>
                  <a:gd name="T21" fmla="*/ 14565 h 20000"/>
                  <a:gd name="T22" fmla="*/ 1212 w 20000"/>
                  <a:gd name="T23" fmla="*/ 14130 h 20000"/>
                  <a:gd name="T24" fmla="*/ 1030 w 20000"/>
                  <a:gd name="T25" fmla="*/ 14565 h 20000"/>
                  <a:gd name="T26" fmla="*/ 848 w 20000"/>
                  <a:gd name="T27" fmla="*/ 14130 h 20000"/>
                  <a:gd name="T28" fmla="*/ 848 w 20000"/>
                  <a:gd name="T29" fmla="*/ 12899 h 20000"/>
                  <a:gd name="T30" fmla="*/ 424 w 20000"/>
                  <a:gd name="T31" fmla="*/ 12899 h 20000"/>
                  <a:gd name="T32" fmla="*/ 424 w 20000"/>
                  <a:gd name="T33" fmla="*/ 12536 h 20000"/>
                  <a:gd name="T34" fmla="*/ 182 w 20000"/>
                  <a:gd name="T35" fmla="*/ 12101 h 20000"/>
                  <a:gd name="T36" fmla="*/ 0 w 20000"/>
                  <a:gd name="T37" fmla="*/ 11232 h 20000"/>
                  <a:gd name="T38" fmla="*/ 0 w 20000"/>
                  <a:gd name="T39" fmla="*/ 1667 h 20000"/>
                  <a:gd name="T40" fmla="*/ 182 w 20000"/>
                  <a:gd name="T41" fmla="*/ 1667 h 20000"/>
                  <a:gd name="T42" fmla="*/ 424 w 20000"/>
                  <a:gd name="T43" fmla="*/ 1232 h 20000"/>
                  <a:gd name="T44" fmla="*/ 1394 w 20000"/>
                  <a:gd name="T45" fmla="*/ 1232 h 20000"/>
                  <a:gd name="T46" fmla="*/ 1879 w 20000"/>
                  <a:gd name="T47" fmla="*/ 870 h 20000"/>
                  <a:gd name="T48" fmla="*/ 2061 w 20000"/>
                  <a:gd name="T49" fmla="*/ 870 h 20000"/>
                  <a:gd name="T50" fmla="*/ 2424 w 20000"/>
                  <a:gd name="T51" fmla="*/ 435 h 20000"/>
                  <a:gd name="T52" fmla="*/ 2848 w 20000"/>
                  <a:gd name="T53" fmla="*/ 435 h 20000"/>
                  <a:gd name="T54" fmla="*/ 3091 w 20000"/>
                  <a:gd name="T55" fmla="*/ 0 h 20000"/>
                  <a:gd name="T56" fmla="*/ 17939 w 20000"/>
                  <a:gd name="T57" fmla="*/ 0 h 20000"/>
                  <a:gd name="T58" fmla="*/ 18121 w 20000"/>
                  <a:gd name="T59" fmla="*/ 435 h 20000"/>
                  <a:gd name="T60" fmla="*/ 18303 w 20000"/>
                  <a:gd name="T61" fmla="*/ 435 h 20000"/>
                  <a:gd name="T62" fmla="*/ 18485 w 20000"/>
                  <a:gd name="T63" fmla="*/ 870 h 20000"/>
                  <a:gd name="T64" fmla="*/ 18727 w 20000"/>
                  <a:gd name="T65" fmla="*/ 870 h 20000"/>
                  <a:gd name="T66" fmla="*/ 18727 w 20000"/>
                  <a:gd name="T67" fmla="*/ 1667 h 20000"/>
                  <a:gd name="T68" fmla="*/ 19152 w 20000"/>
                  <a:gd name="T69" fmla="*/ 1667 h 20000"/>
                  <a:gd name="T70" fmla="*/ 19333 w 20000"/>
                  <a:gd name="T71" fmla="*/ 2101 h 20000"/>
                  <a:gd name="T72" fmla="*/ 19333 w 20000"/>
                  <a:gd name="T73" fmla="*/ 2536 h 20000"/>
                  <a:gd name="T74" fmla="*/ 19697 w 20000"/>
                  <a:gd name="T75" fmla="*/ 2536 h 20000"/>
                  <a:gd name="T76" fmla="*/ 19939 w 20000"/>
                  <a:gd name="T77" fmla="*/ 2899 h 20000"/>
                  <a:gd name="T78" fmla="*/ 19939 w 20000"/>
                  <a:gd name="T79" fmla="*/ 14565 h 20000"/>
                  <a:gd name="T80" fmla="*/ 19697 w 20000"/>
                  <a:gd name="T81" fmla="*/ 14565 h 20000"/>
                  <a:gd name="T82" fmla="*/ 19697 w 20000"/>
                  <a:gd name="T83" fmla="*/ 14928 h 20000"/>
                  <a:gd name="T84" fmla="*/ 19515 w 20000"/>
                  <a:gd name="T85" fmla="*/ 14928 h 20000"/>
                  <a:gd name="T86" fmla="*/ 19515 w 20000"/>
                  <a:gd name="T87" fmla="*/ 15362 h 20000"/>
                  <a:gd name="T88" fmla="*/ 19333 w 20000"/>
                  <a:gd name="T89" fmla="*/ 15362 h 20000"/>
                  <a:gd name="T90" fmla="*/ 19333 w 20000"/>
                  <a:gd name="T91" fmla="*/ 17101 h 20000"/>
                  <a:gd name="T92" fmla="*/ 19152 w 20000"/>
                  <a:gd name="T93" fmla="*/ 17101 h 20000"/>
                  <a:gd name="T94" fmla="*/ 19152 w 20000"/>
                  <a:gd name="T95" fmla="*/ 19130 h 20000"/>
                  <a:gd name="T96" fmla="*/ 18909 w 20000"/>
                  <a:gd name="T97" fmla="*/ 19130 h 20000"/>
                  <a:gd name="T98" fmla="*/ 18909 w 20000"/>
                  <a:gd name="T99" fmla="*/ 19493 h 20000"/>
                  <a:gd name="T100" fmla="*/ 18727 w 20000"/>
                  <a:gd name="T101" fmla="*/ 1898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8986"/>
                    </a:moveTo>
                    <a:lnTo>
                      <a:pt x="18909" y="19928"/>
                    </a:lnTo>
                    <a:lnTo>
                      <a:pt x="7152" y="19928"/>
                    </a:lnTo>
                    <a:lnTo>
                      <a:pt x="6727" y="19493"/>
                    </a:lnTo>
                    <a:lnTo>
                      <a:pt x="5455" y="19130"/>
                    </a:lnTo>
                    <a:lnTo>
                      <a:pt x="4242" y="18261"/>
                    </a:lnTo>
                    <a:lnTo>
                      <a:pt x="3091" y="17899"/>
                    </a:lnTo>
                    <a:lnTo>
                      <a:pt x="2667" y="17101"/>
                    </a:lnTo>
                    <a:lnTo>
                      <a:pt x="2242" y="16667"/>
                    </a:lnTo>
                    <a:lnTo>
                      <a:pt x="1636" y="15362"/>
                    </a:lnTo>
                    <a:lnTo>
                      <a:pt x="1636" y="14565"/>
                    </a:lnTo>
                    <a:lnTo>
                      <a:pt x="1212" y="14130"/>
                    </a:lnTo>
                    <a:lnTo>
                      <a:pt x="1030" y="14565"/>
                    </a:lnTo>
                    <a:lnTo>
                      <a:pt x="848" y="14130"/>
                    </a:lnTo>
                    <a:lnTo>
                      <a:pt x="848" y="12899"/>
                    </a:lnTo>
                    <a:lnTo>
                      <a:pt x="424" y="12899"/>
                    </a:lnTo>
                    <a:lnTo>
                      <a:pt x="424" y="12536"/>
                    </a:lnTo>
                    <a:lnTo>
                      <a:pt x="182" y="12101"/>
                    </a:lnTo>
                    <a:lnTo>
                      <a:pt x="0" y="11232"/>
                    </a:lnTo>
                    <a:lnTo>
                      <a:pt x="0" y="1667"/>
                    </a:lnTo>
                    <a:lnTo>
                      <a:pt x="182" y="1667"/>
                    </a:lnTo>
                    <a:lnTo>
                      <a:pt x="424" y="1232"/>
                    </a:lnTo>
                    <a:lnTo>
                      <a:pt x="1394" y="1232"/>
                    </a:lnTo>
                    <a:lnTo>
                      <a:pt x="1879" y="870"/>
                    </a:lnTo>
                    <a:lnTo>
                      <a:pt x="2061" y="870"/>
                    </a:lnTo>
                    <a:lnTo>
                      <a:pt x="2424" y="435"/>
                    </a:lnTo>
                    <a:lnTo>
                      <a:pt x="2848" y="435"/>
                    </a:lnTo>
                    <a:lnTo>
                      <a:pt x="3091" y="0"/>
                    </a:lnTo>
                    <a:lnTo>
                      <a:pt x="17939" y="0"/>
                    </a:lnTo>
                    <a:lnTo>
                      <a:pt x="18121" y="435"/>
                    </a:lnTo>
                    <a:lnTo>
                      <a:pt x="18303" y="435"/>
                    </a:lnTo>
                    <a:lnTo>
                      <a:pt x="18485" y="870"/>
                    </a:lnTo>
                    <a:lnTo>
                      <a:pt x="18727" y="870"/>
                    </a:lnTo>
                    <a:lnTo>
                      <a:pt x="18727" y="1667"/>
                    </a:lnTo>
                    <a:lnTo>
                      <a:pt x="19152" y="1667"/>
                    </a:lnTo>
                    <a:lnTo>
                      <a:pt x="19333" y="2101"/>
                    </a:lnTo>
                    <a:lnTo>
                      <a:pt x="19333" y="2536"/>
                    </a:lnTo>
                    <a:lnTo>
                      <a:pt x="19697" y="2536"/>
                    </a:lnTo>
                    <a:lnTo>
                      <a:pt x="19939" y="2899"/>
                    </a:lnTo>
                    <a:lnTo>
                      <a:pt x="19939" y="14565"/>
                    </a:lnTo>
                    <a:lnTo>
                      <a:pt x="19697" y="14565"/>
                    </a:lnTo>
                    <a:lnTo>
                      <a:pt x="19697" y="14928"/>
                    </a:lnTo>
                    <a:lnTo>
                      <a:pt x="19515" y="14928"/>
                    </a:lnTo>
                    <a:lnTo>
                      <a:pt x="19515" y="15362"/>
                    </a:lnTo>
                    <a:lnTo>
                      <a:pt x="19333" y="15362"/>
                    </a:lnTo>
                    <a:lnTo>
                      <a:pt x="19333" y="17101"/>
                    </a:lnTo>
                    <a:lnTo>
                      <a:pt x="19152" y="17101"/>
                    </a:lnTo>
                    <a:lnTo>
                      <a:pt x="19152" y="19130"/>
                    </a:lnTo>
                    <a:lnTo>
                      <a:pt x="18909" y="19130"/>
                    </a:lnTo>
                    <a:lnTo>
                      <a:pt x="18909" y="19493"/>
                    </a:lnTo>
                    <a:lnTo>
                      <a:pt x="18727" y="18986"/>
                    </a:lnTo>
                    <a:close/>
                  </a:path>
                </a:pathLst>
              </a:custGeom>
              <a:pattFill prst="pct50">
                <a:fgClr>
                  <a:srgbClr val="FFFFFF"/>
                </a:fgClr>
                <a:bgClr>
                  <a:srgbClr val="FF0000"/>
                </a:bgClr>
              </a:patt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5" name="Freeform 185"/>
              <p:cNvSpPr>
                <a:spLocks/>
              </p:cNvSpPr>
              <p:nvPr/>
            </p:nvSpPr>
            <p:spPr bwMode="auto">
              <a:xfrm>
                <a:off x="2564" y="1421"/>
                <a:ext cx="85" cy="89"/>
              </a:xfrm>
              <a:custGeom>
                <a:avLst/>
                <a:gdLst>
                  <a:gd name="T0" fmla="*/ 16493 w 20000"/>
                  <a:gd name="T1" fmla="*/ 2332 h 20000"/>
                  <a:gd name="T2" fmla="*/ 17156 w 20000"/>
                  <a:gd name="T3" fmla="*/ 0 h 20000"/>
                  <a:gd name="T4" fmla="*/ 3507 w 20000"/>
                  <a:gd name="T5" fmla="*/ 0 h 20000"/>
                  <a:gd name="T6" fmla="*/ 2559 w 20000"/>
                  <a:gd name="T7" fmla="*/ 1166 h 20000"/>
                  <a:gd name="T8" fmla="*/ 2275 w 20000"/>
                  <a:gd name="T9" fmla="*/ 807 h 20000"/>
                  <a:gd name="T10" fmla="*/ 1991 w 20000"/>
                  <a:gd name="T11" fmla="*/ 807 h 20000"/>
                  <a:gd name="T12" fmla="*/ 1991 w 20000"/>
                  <a:gd name="T13" fmla="*/ 1166 h 20000"/>
                  <a:gd name="T14" fmla="*/ 1611 w 20000"/>
                  <a:gd name="T15" fmla="*/ 1435 h 20000"/>
                  <a:gd name="T16" fmla="*/ 1611 w 20000"/>
                  <a:gd name="T17" fmla="*/ 1704 h 20000"/>
                  <a:gd name="T18" fmla="*/ 1422 w 20000"/>
                  <a:gd name="T19" fmla="*/ 2063 h 20000"/>
                  <a:gd name="T20" fmla="*/ 1422 w 20000"/>
                  <a:gd name="T21" fmla="*/ 4574 h 20000"/>
                  <a:gd name="T22" fmla="*/ 1137 w 20000"/>
                  <a:gd name="T23" fmla="*/ 4933 h 20000"/>
                  <a:gd name="T24" fmla="*/ 1137 w 20000"/>
                  <a:gd name="T25" fmla="*/ 9776 h 20000"/>
                  <a:gd name="T26" fmla="*/ 664 w 20000"/>
                  <a:gd name="T27" fmla="*/ 10135 h 20000"/>
                  <a:gd name="T28" fmla="*/ 664 w 20000"/>
                  <a:gd name="T29" fmla="*/ 10673 h 20000"/>
                  <a:gd name="T30" fmla="*/ 474 w 20000"/>
                  <a:gd name="T31" fmla="*/ 11031 h 20000"/>
                  <a:gd name="T32" fmla="*/ 474 w 20000"/>
                  <a:gd name="T33" fmla="*/ 11211 h 20000"/>
                  <a:gd name="T34" fmla="*/ 190 w 20000"/>
                  <a:gd name="T35" fmla="*/ 11659 h 20000"/>
                  <a:gd name="T36" fmla="*/ 190 w 20000"/>
                  <a:gd name="T37" fmla="*/ 13543 h 20000"/>
                  <a:gd name="T38" fmla="*/ 0 w 20000"/>
                  <a:gd name="T39" fmla="*/ 14170 h 20000"/>
                  <a:gd name="T40" fmla="*/ 0 w 20000"/>
                  <a:gd name="T41" fmla="*/ 16502 h 20000"/>
                  <a:gd name="T42" fmla="*/ 190 w 20000"/>
                  <a:gd name="T43" fmla="*/ 16861 h 20000"/>
                  <a:gd name="T44" fmla="*/ 474 w 20000"/>
                  <a:gd name="T45" fmla="*/ 17040 h 20000"/>
                  <a:gd name="T46" fmla="*/ 1611 w 20000"/>
                  <a:gd name="T47" fmla="*/ 17040 h 20000"/>
                  <a:gd name="T48" fmla="*/ 1991 w 20000"/>
                  <a:gd name="T49" fmla="*/ 18834 h 20000"/>
                  <a:gd name="T50" fmla="*/ 2559 w 20000"/>
                  <a:gd name="T51" fmla="*/ 18834 h 20000"/>
                  <a:gd name="T52" fmla="*/ 2938 w 20000"/>
                  <a:gd name="T53" fmla="*/ 19103 h 20000"/>
                  <a:gd name="T54" fmla="*/ 3886 w 20000"/>
                  <a:gd name="T55" fmla="*/ 19103 h 20000"/>
                  <a:gd name="T56" fmla="*/ 4455 w 20000"/>
                  <a:gd name="T57" fmla="*/ 19372 h 20000"/>
                  <a:gd name="T58" fmla="*/ 4834 w 20000"/>
                  <a:gd name="T59" fmla="*/ 19731 h 20000"/>
                  <a:gd name="T60" fmla="*/ 5403 w 20000"/>
                  <a:gd name="T61" fmla="*/ 19731 h 20000"/>
                  <a:gd name="T62" fmla="*/ 5782 w 20000"/>
                  <a:gd name="T63" fmla="*/ 19910 h 20000"/>
                  <a:gd name="T64" fmla="*/ 16777 w 20000"/>
                  <a:gd name="T65" fmla="*/ 19910 h 20000"/>
                  <a:gd name="T66" fmla="*/ 16777 w 20000"/>
                  <a:gd name="T67" fmla="*/ 19731 h 20000"/>
                  <a:gd name="T68" fmla="*/ 18104 w 20000"/>
                  <a:gd name="T69" fmla="*/ 19731 h 20000"/>
                  <a:gd name="T70" fmla="*/ 18104 w 20000"/>
                  <a:gd name="T71" fmla="*/ 17937 h 20000"/>
                  <a:gd name="T72" fmla="*/ 19905 w 20000"/>
                  <a:gd name="T73" fmla="*/ 17937 h 20000"/>
                  <a:gd name="T74" fmla="*/ 19905 w 20000"/>
                  <a:gd name="T75" fmla="*/ 11659 h 20000"/>
                  <a:gd name="T76" fmla="*/ 19716 w 20000"/>
                  <a:gd name="T77" fmla="*/ 9327 h 20000"/>
                  <a:gd name="T78" fmla="*/ 19716 w 20000"/>
                  <a:gd name="T79" fmla="*/ 8700 h 20000"/>
                  <a:gd name="T80" fmla="*/ 19526 w 20000"/>
                  <a:gd name="T81" fmla="*/ 8161 h 20000"/>
                  <a:gd name="T82" fmla="*/ 19526 w 20000"/>
                  <a:gd name="T83" fmla="*/ 6906 h 20000"/>
                  <a:gd name="T84" fmla="*/ 19242 w 20000"/>
                  <a:gd name="T85" fmla="*/ 6637 h 20000"/>
                  <a:gd name="T86" fmla="*/ 19052 w 20000"/>
                  <a:gd name="T87" fmla="*/ 6009 h 20000"/>
                  <a:gd name="T88" fmla="*/ 19052 w 20000"/>
                  <a:gd name="T89" fmla="*/ 5471 h 20000"/>
                  <a:gd name="T90" fmla="*/ 18578 w 20000"/>
                  <a:gd name="T91" fmla="*/ 5202 h 20000"/>
                  <a:gd name="T92" fmla="*/ 18578 w 20000"/>
                  <a:gd name="T93" fmla="*/ 4036 h 20000"/>
                  <a:gd name="T94" fmla="*/ 18294 w 20000"/>
                  <a:gd name="T95" fmla="*/ 3767 h 20000"/>
                  <a:gd name="T96" fmla="*/ 18294 w 20000"/>
                  <a:gd name="T97" fmla="*/ 3498 h 20000"/>
                  <a:gd name="T98" fmla="*/ 17820 w 20000"/>
                  <a:gd name="T99" fmla="*/ 3498 h 20000"/>
                  <a:gd name="T100" fmla="*/ 17630 w 20000"/>
                  <a:gd name="T101" fmla="*/ 3139 h 20000"/>
                  <a:gd name="T102" fmla="*/ 17630 w 20000"/>
                  <a:gd name="T103" fmla="*/ 2063 h 20000"/>
                  <a:gd name="T104" fmla="*/ 17346 w 20000"/>
                  <a:gd name="T105" fmla="*/ 2063 h 20000"/>
                  <a:gd name="T106" fmla="*/ 17346 w 20000"/>
                  <a:gd name="T107" fmla="*/ 1704 h 20000"/>
                  <a:gd name="T108" fmla="*/ 17156 w 20000"/>
                  <a:gd name="T109" fmla="*/ 1704 h 20000"/>
                  <a:gd name="T110" fmla="*/ 17156 w 20000"/>
                  <a:gd name="T111" fmla="*/ 807 h 20000"/>
                  <a:gd name="T112" fmla="*/ 16493 w 20000"/>
                  <a:gd name="T113" fmla="*/ 233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00" h="20000">
                    <a:moveTo>
                      <a:pt x="16493" y="2332"/>
                    </a:moveTo>
                    <a:lnTo>
                      <a:pt x="17156" y="0"/>
                    </a:lnTo>
                    <a:lnTo>
                      <a:pt x="3507" y="0"/>
                    </a:lnTo>
                    <a:lnTo>
                      <a:pt x="2559" y="1166"/>
                    </a:lnTo>
                    <a:lnTo>
                      <a:pt x="2275" y="807"/>
                    </a:lnTo>
                    <a:lnTo>
                      <a:pt x="1991" y="807"/>
                    </a:lnTo>
                    <a:lnTo>
                      <a:pt x="1991" y="1166"/>
                    </a:lnTo>
                    <a:lnTo>
                      <a:pt x="1611" y="1435"/>
                    </a:lnTo>
                    <a:lnTo>
                      <a:pt x="1611" y="1704"/>
                    </a:lnTo>
                    <a:lnTo>
                      <a:pt x="1422" y="2063"/>
                    </a:lnTo>
                    <a:lnTo>
                      <a:pt x="1422" y="4574"/>
                    </a:lnTo>
                    <a:lnTo>
                      <a:pt x="1137" y="4933"/>
                    </a:lnTo>
                    <a:lnTo>
                      <a:pt x="1137" y="9776"/>
                    </a:lnTo>
                    <a:lnTo>
                      <a:pt x="664" y="10135"/>
                    </a:lnTo>
                    <a:lnTo>
                      <a:pt x="664" y="10673"/>
                    </a:lnTo>
                    <a:lnTo>
                      <a:pt x="474" y="11031"/>
                    </a:lnTo>
                    <a:lnTo>
                      <a:pt x="474" y="11211"/>
                    </a:lnTo>
                    <a:lnTo>
                      <a:pt x="190" y="11659"/>
                    </a:lnTo>
                    <a:lnTo>
                      <a:pt x="190" y="13543"/>
                    </a:lnTo>
                    <a:lnTo>
                      <a:pt x="0" y="14170"/>
                    </a:lnTo>
                    <a:lnTo>
                      <a:pt x="0" y="16502"/>
                    </a:lnTo>
                    <a:lnTo>
                      <a:pt x="190" y="16861"/>
                    </a:lnTo>
                    <a:lnTo>
                      <a:pt x="474" y="17040"/>
                    </a:lnTo>
                    <a:lnTo>
                      <a:pt x="1611" y="17040"/>
                    </a:lnTo>
                    <a:lnTo>
                      <a:pt x="1991" y="18834"/>
                    </a:lnTo>
                    <a:lnTo>
                      <a:pt x="2559" y="18834"/>
                    </a:lnTo>
                    <a:lnTo>
                      <a:pt x="2938" y="19103"/>
                    </a:lnTo>
                    <a:lnTo>
                      <a:pt x="3886" y="19103"/>
                    </a:lnTo>
                    <a:lnTo>
                      <a:pt x="4455" y="19372"/>
                    </a:lnTo>
                    <a:lnTo>
                      <a:pt x="4834" y="19731"/>
                    </a:lnTo>
                    <a:lnTo>
                      <a:pt x="5403" y="19731"/>
                    </a:lnTo>
                    <a:lnTo>
                      <a:pt x="5782" y="19910"/>
                    </a:lnTo>
                    <a:lnTo>
                      <a:pt x="16777" y="19910"/>
                    </a:lnTo>
                    <a:lnTo>
                      <a:pt x="16777" y="19731"/>
                    </a:lnTo>
                    <a:lnTo>
                      <a:pt x="18104" y="19731"/>
                    </a:lnTo>
                    <a:lnTo>
                      <a:pt x="18104" y="17937"/>
                    </a:lnTo>
                    <a:lnTo>
                      <a:pt x="19905" y="17937"/>
                    </a:lnTo>
                    <a:lnTo>
                      <a:pt x="19905" y="11659"/>
                    </a:lnTo>
                    <a:lnTo>
                      <a:pt x="19716" y="9327"/>
                    </a:lnTo>
                    <a:lnTo>
                      <a:pt x="19716" y="8700"/>
                    </a:lnTo>
                    <a:lnTo>
                      <a:pt x="19526" y="8161"/>
                    </a:lnTo>
                    <a:lnTo>
                      <a:pt x="19526" y="6906"/>
                    </a:lnTo>
                    <a:lnTo>
                      <a:pt x="19242" y="6637"/>
                    </a:lnTo>
                    <a:lnTo>
                      <a:pt x="19052" y="6009"/>
                    </a:lnTo>
                    <a:lnTo>
                      <a:pt x="19052" y="5471"/>
                    </a:lnTo>
                    <a:lnTo>
                      <a:pt x="18578" y="5202"/>
                    </a:lnTo>
                    <a:lnTo>
                      <a:pt x="18578" y="4036"/>
                    </a:lnTo>
                    <a:lnTo>
                      <a:pt x="18294" y="3767"/>
                    </a:lnTo>
                    <a:lnTo>
                      <a:pt x="18294" y="3498"/>
                    </a:lnTo>
                    <a:lnTo>
                      <a:pt x="17820" y="3498"/>
                    </a:lnTo>
                    <a:lnTo>
                      <a:pt x="17630" y="3139"/>
                    </a:lnTo>
                    <a:lnTo>
                      <a:pt x="17630" y="2063"/>
                    </a:lnTo>
                    <a:lnTo>
                      <a:pt x="17346" y="2063"/>
                    </a:lnTo>
                    <a:lnTo>
                      <a:pt x="17346" y="1704"/>
                    </a:lnTo>
                    <a:lnTo>
                      <a:pt x="17156" y="1704"/>
                    </a:lnTo>
                    <a:lnTo>
                      <a:pt x="17156" y="807"/>
                    </a:lnTo>
                    <a:lnTo>
                      <a:pt x="16493" y="233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6" name="Freeform 186"/>
              <p:cNvSpPr>
                <a:spLocks/>
              </p:cNvSpPr>
              <p:nvPr/>
            </p:nvSpPr>
            <p:spPr bwMode="auto">
              <a:xfrm>
                <a:off x="2605" y="1436"/>
                <a:ext cx="132" cy="111"/>
              </a:xfrm>
              <a:custGeom>
                <a:avLst/>
                <a:gdLst>
                  <a:gd name="T0" fmla="*/ 18727 w 20000"/>
                  <a:gd name="T1" fmla="*/ 1014 h 20000"/>
                  <a:gd name="T2" fmla="*/ 18909 w 20000"/>
                  <a:gd name="T3" fmla="*/ 0 h 20000"/>
                  <a:gd name="T4" fmla="*/ 7152 w 20000"/>
                  <a:gd name="T5" fmla="*/ 0 h 20000"/>
                  <a:gd name="T6" fmla="*/ 6727 w 20000"/>
                  <a:gd name="T7" fmla="*/ 435 h 20000"/>
                  <a:gd name="T8" fmla="*/ 5455 w 20000"/>
                  <a:gd name="T9" fmla="*/ 870 h 20000"/>
                  <a:gd name="T10" fmla="*/ 4242 w 20000"/>
                  <a:gd name="T11" fmla="*/ 1667 h 20000"/>
                  <a:gd name="T12" fmla="*/ 3091 w 20000"/>
                  <a:gd name="T13" fmla="*/ 2101 h 20000"/>
                  <a:gd name="T14" fmla="*/ 2667 w 20000"/>
                  <a:gd name="T15" fmla="*/ 2899 h 20000"/>
                  <a:gd name="T16" fmla="*/ 2242 w 20000"/>
                  <a:gd name="T17" fmla="*/ 3333 h 20000"/>
                  <a:gd name="T18" fmla="*/ 1636 w 20000"/>
                  <a:gd name="T19" fmla="*/ 4565 h 20000"/>
                  <a:gd name="T20" fmla="*/ 1636 w 20000"/>
                  <a:gd name="T21" fmla="*/ 5435 h 20000"/>
                  <a:gd name="T22" fmla="*/ 1212 w 20000"/>
                  <a:gd name="T23" fmla="*/ 5797 h 20000"/>
                  <a:gd name="T24" fmla="*/ 1030 w 20000"/>
                  <a:gd name="T25" fmla="*/ 5435 h 20000"/>
                  <a:gd name="T26" fmla="*/ 848 w 20000"/>
                  <a:gd name="T27" fmla="*/ 5797 h 20000"/>
                  <a:gd name="T28" fmla="*/ 848 w 20000"/>
                  <a:gd name="T29" fmla="*/ 7101 h 20000"/>
                  <a:gd name="T30" fmla="*/ 424 w 20000"/>
                  <a:gd name="T31" fmla="*/ 7101 h 20000"/>
                  <a:gd name="T32" fmla="*/ 424 w 20000"/>
                  <a:gd name="T33" fmla="*/ 7536 h 20000"/>
                  <a:gd name="T34" fmla="*/ 182 w 20000"/>
                  <a:gd name="T35" fmla="*/ 7899 h 20000"/>
                  <a:gd name="T36" fmla="*/ 0 w 20000"/>
                  <a:gd name="T37" fmla="*/ 8696 h 20000"/>
                  <a:gd name="T38" fmla="*/ 0 w 20000"/>
                  <a:gd name="T39" fmla="*/ 18261 h 20000"/>
                  <a:gd name="T40" fmla="*/ 182 w 20000"/>
                  <a:gd name="T41" fmla="*/ 18261 h 20000"/>
                  <a:gd name="T42" fmla="*/ 424 w 20000"/>
                  <a:gd name="T43" fmla="*/ 18696 h 20000"/>
                  <a:gd name="T44" fmla="*/ 1394 w 20000"/>
                  <a:gd name="T45" fmla="*/ 18696 h 20000"/>
                  <a:gd name="T46" fmla="*/ 1879 w 20000"/>
                  <a:gd name="T47" fmla="*/ 19130 h 20000"/>
                  <a:gd name="T48" fmla="*/ 2061 w 20000"/>
                  <a:gd name="T49" fmla="*/ 19130 h 20000"/>
                  <a:gd name="T50" fmla="*/ 2424 w 20000"/>
                  <a:gd name="T51" fmla="*/ 19493 h 20000"/>
                  <a:gd name="T52" fmla="*/ 2848 w 20000"/>
                  <a:gd name="T53" fmla="*/ 19493 h 20000"/>
                  <a:gd name="T54" fmla="*/ 3091 w 20000"/>
                  <a:gd name="T55" fmla="*/ 19928 h 20000"/>
                  <a:gd name="T56" fmla="*/ 17939 w 20000"/>
                  <a:gd name="T57" fmla="*/ 19928 h 20000"/>
                  <a:gd name="T58" fmla="*/ 18121 w 20000"/>
                  <a:gd name="T59" fmla="*/ 19493 h 20000"/>
                  <a:gd name="T60" fmla="*/ 18303 w 20000"/>
                  <a:gd name="T61" fmla="*/ 19493 h 20000"/>
                  <a:gd name="T62" fmla="*/ 18485 w 20000"/>
                  <a:gd name="T63" fmla="*/ 19130 h 20000"/>
                  <a:gd name="T64" fmla="*/ 18727 w 20000"/>
                  <a:gd name="T65" fmla="*/ 19130 h 20000"/>
                  <a:gd name="T66" fmla="*/ 18727 w 20000"/>
                  <a:gd name="T67" fmla="*/ 18261 h 20000"/>
                  <a:gd name="T68" fmla="*/ 19152 w 20000"/>
                  <a:gd name="T69" fmla="*/ 18261 h 20000"/>
                  <a:gd name="T70" fmla="*/ 19333 w 20000"/>
                  <a:gd name="T71" fmla="*/ 17899 h 20000"/>
                  <a:gd name="T72" fmla="*/ 19333 w 20000"/>
                  <a:gd name="T73" fmla="*/ 17464 h 20000"/>
                  <a:gd name="T74" fmla="*/ 19697 w 20000"/>
                  <a:gd name="T75" fmla="*/ 17464 h 20000"/>
                  <a:gd name="T76" fmla="*/ 19939 w 20000"/>
                  <a:gd name="T77" fmla="*/ 17101 h 20000"/>
                  <a:gd name="T78" fmla="*/ 19939 w 20000"/>
                  <a:gd name="T79" fmla="*/ 5435 h 20000"/>
                  <a:gd name="T80" fmla="*/ 19697 w 20000"/>
                  <a:gd name="T81" fmla="*/ 5435 h 20000"/>
                  <a:gd name="T82" fmla="*/ 19697 w 20000"/>
                  <a:gd name="T83" fmla="*/ 5000 h 20000"/>
                  <a:gd name="T84" fmla="*/ 19515 w 20000"/>
                  <a:gd name="T85" fmla="*/ 5000 h 20000"/>
                  <a:gd name="T86" fmla="*/ 19515 w 20000"/>
                  <a:gd name="T87" fmla="*/ 4565 h 20000"/>
                  <a:gd name="T88" fmla="*/ 19333 w 20000"/>
                  <a:gd name="T89" fmla="*/ 4565 h 20000"/>
                  <a:gd name="T90" fmla="*/ 19333 w 20000"/>
                  <a:gd name="T91" fmla="*/ 2899 h 20000"/>
                  <a:gd name="T92" fmla="*/ 19152 w 20000"/>
                  <a:gd name="T93" fmla="*/ 2899 h 20000"/>
                  <a:gd name="T94" fmla="*/ 19152 w 20000"/>
                  <a:gd name="T95" fmla="*/ 870 h 20000"/>
                  <a:gd name="T96" fmla="*/ 18909 w 20000"/>
                  <a:gd name="T97" fmla="*/ 870 h 20000"/>
                  <a:gd name="T98" fmla="*/ 18909 w 20000"/>
                  <a:gd name="T99" fmla="*/ 435 h 20000"/>
                  <a:gd name="T100" fmla="*/ 18727 w 20000"/>
                  <a:gd name="T101" fmla="*/ 101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00" h="20000">
                    <a:moveTo>
                      <a:pt x="18727" y="1014"/>
                    </a:moveTo>
                    <a:lnTo>
                      <a:pt x="18909" y="0"/>
                    </a:lnTo>
                    <a:lnTo>
                      <a:pt x="7152" y="0"/>
                    </a:lnTo>
                    <a:lnTo>
                      <a:pt x="6727" y="435"/>
                    </a:lnTo>
                    <a:lnTo>
                      <a:pt x="5455" y="870"/>
                    </a:lnTo>
                    <a:lnTo>
                      <a:pt x="4242" y="1667"/>
                    </a:lnTo>
                    <a:lnTo>
                      <a:pt x="3091" y="2101"/>
                    </a:lnTo>
                    <a:lnTo>
                      <a:pt x="2667" y="2899"/>
                    </a:lnTo>
                    <a:lnTo>
                      <a:pt x="2242" y="3333"/>
                    </a:lnTo>
                    <a:lnTo>
                      <a:pt x="1636" y="4565"/>
                    </a:lnTo>
                    <a:lnTo>
                      <a:pt x="1636" y="5435"/>
                    </a:lnTo>
                    <a:lnTo>
                      <a:pt x="1212" y="5797"/>
                    </a:lnTo>
                    <a:lnTo>
                      <a:pt x="1030" y="5435"/>
                    </a:lnTo>
                    <a:lnTo>
                      <a:pt x="848" y="5797"/>
                    </a:lnTo>
                    <a:lnTo>
                      <a:pt x="848" y="7101"/>
                    </a:lnTo>
                    <a:lnTo>
                      <a:pt x="424" y="7101"/>
                    </a:lnTo>
                    <a:lnTo>
                      <a:pt x="424" y="7536"/>
                    </a:lnTo>
                    <a:lnTo>
                      <a:pt x="182" y="7899"/>
                    </a:lnTo>
                    <a:lnTo>
                      <a:pt x="0" y="8696"/>
                    </a:lnTo>
                    <a:lnTo>
                      <a:pt x="0" y="18261"/>
                    </a:lnTo>
                    <a:lnTo>
                      <a:pt x="182" y="18261"/>
                    </a:lnTo>
                    <a:lnTo>
                      <a:pt x="424" y="18696"/>
                    </a:lnTo>
                    <a:lnTo>
                      <a:pt x="1394" y="18696"/>
                    </a:lnTo>
                    <a:lnTo>
                      <a:pt x="1879" y="19130"/>
                    </a:lnTo>
                    <a:lnTo>
                      <a:pt x="2061" y="19130"/>
                    </a:lnTo>
                    <a:lnTo>
                      <a:pt x="2424" y="19493"/>
                    </a:lnTo>
                    <a:lnTo>
                      <a:pt x="2848" y="19493"/>
                    </a:lnTo>
                    <a:lnTo>
                      <a:pt x="3091" y="19928"/>
                    </a:lnTo>
                    <a:lnTo>
                      <a:pt x="17939" y="19928"/>
                    </a:lnTo>
                    <a:lnTo>
                      <a:pt x="18121" y="19493"/>
                    </a:lnTo>
                    <a:lnTo>
                      <a:pt x="18303" y="19493"/>
                    </a:lnTo>
                    <a:lnTo>
                      <a:pt x="18485" y="19130"/>
                    </a:lnTo>
                    <a:lnTo>
                      <a:pt x="18727" y="19130"/>
                    </a:lnTo>
                    <a:lnTo>
                      <a:pt x="18727" y="18261"/>
                    </a:lnTo>
                    <a:lnTo>
                      <a:pt x="19152" y="18261"/>
                    </a:lnTo>
                    <a:lnTo>
                      <a:pt x="19333" y="17899"/>
                    </a:lnTo>
                    <a:lnTo>
                      <a:pt x="19333" y="17464"/>
                    </a:lnTo>
                    <a:lnTo>
                      <a:pt x="19697" y="17464"/>
                    </a:lnTo>
                    <a:lnTo>
                      <a:pt x="19939" y="17101"/>
                    </a:lnTo>
                    <a:lnTo>
                      <a:pt x="19939" y="5435"/>
                    </a:lnTo>
                    <a:lnTo>
                      <a:pt x="19697" y="5435"/>
                    </a:lnTo>
                    <a:lnTo>
                      <a:pt x="19697" y="5000"/>
                    </a:lnTo>
                    <a:lnTo>
                      <a:pt x="19515" y="5000"/>
                    </a:lnTo>
                    <a:lnTo>
                      <a:pt x="19515" y="4565"/>
                    </a:lnTo>
                    <a:lnTo>
                      <a:pt x="19333" y="4565"/>
                    </a:lnTo>
                    <a:lnTo>
                      <a:pt x="19333" y="2899"/>
                    </a:lnTo>
                    <a:lnTo>
                      <a:pt x="19152" y="2899"/>
                    </a:lnTo>
                    <a:lnTo>
                      <a:pt x="19152" y="870"/>
                    </a:lnTo>
                    <a:lnTo>
                      <a:pt x="18909" y="870"/>
                    </a:lnTo>
                    <a:lnTo>
                      <a:pt x="18909" y="435"/>
                    </a:lnTo>
                    <a:lnTo>
                      <a:pt x="18727" y="1014"/>
                    </a:lnTo>
                    <a:close/>
                  </a:path>
                </a:pathLst>
              </a:custGeom>
              <a:solidFill>
                <a:srgbClr val="8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4191" name="AutoShape 191"/>
            <p:cNvSpPr>
              <a:spLocks noChangeArrowheads="1"/>
            </p:cNvSpPr>
            <p:nvPr/>
          </p:nvSpPr>
          <p:spPr bwMode="auto">
            <a:xfrm>
              <a:off x="3716339" y="1797508"/>
              <a:ext cx="1611311" cy="39209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ru-RU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Текстура</a:t>
              </a:r>
              <a:endPara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195451" y="2561515"/>
              <a:ext cx="1094876" cy="457200"/>
              <a:chOff x="4195451" y="2561515"/>
              <a:chExt cx="1094876" cy="457200"/>
            </a:xfrm>
          </p:grpSpPr>
          <p:sp>
            <p:nvSpPr>
              <p:cNvPr id="384188" name="Line 188"/>
              <p:cNvSpPr>
                <a:spLocks noChangeShapeType="1"/>
              </p:cNvSpPr>
              <p:nvPr/>
            </p:nvSpPr>
            <p:spPr bwMode="auto">
              <a:xfrm>
                <a:off x="4289112" y="2561515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9" name="Line 189"/>
              <p:cNvSpPr>
                <a:spLocks noChangeShapeType="1"/>
              </p:cNvSpPr>
              <p:nvPr/>
            </p:nvSpPr>
            <p:spPr bwMode="auto">
              <a:xfrm flipH="1">
                <a:off x="4287527" y="2561515"/>
                <a:ext cx="92075" cy="45720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90" name="Line 190"/>
              <p:cNvSpPr>
                <a:spLocks noChangeShapeType="1"/>
              </p:cNvSpPr>
              <p:nvPr/>
            </p:nvSpPr>
            <p:spPr bwMode="auto">
              <a:xfrm>
                <a:off x="4195451" y="2561515"/>
                <a:ext cx="92075" cy="45720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92" name="Text Box 192" descr="Granite"/>
              <p:cNvSpPr txBox="1">
                <a:spLocks noChangeArrowheads="1"/>
              </p:cNvSpPr>
              <p:nvPr/>
            </p:nvSpPr>
            <p:spPr bwMode="auto">
              <a:xfrm>
                <a:off x="4528348" y="2590118"/>
                <a:ext cx="761979" cy="397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GB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[100]</a:t>
                </a:r>
              </a:p>
            </p:txBody>
          </p:sp>
        </p:grpSp>
        <p:sp>
          <p:nvSpPr>
            <p:cNvPr id="384195" name="AutoShape 195"/>
            <p:cNvSpPr>
              <a:spLocks noChangeArrowheads="1"/>
            </p:cNvSpPr>
            <p:nvPr/>
          </p:nvSpPr>
          <p:spPr bwMode="auto">
            <a:xfrm>
              <a:off x="1422653" y="1808620"/>
              <a:ext cx="1792036" cy="3761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ru-RU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Монокристалл</a:t>
              </a:r>
              <a:endPara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196" name="AutoShape 196"/>
            <p:cNvSpPr>
              <a:spLocks noChangeArrowheads="1"/>
            </p:cNvSpPr>
            <p:nvPr/>
          </p:nvSpPr>
          <p:spPr bwMode="auto">
            <a:xfrm>
              <a:off x="1652589" y="3370721"/>
              <a:ext cx="1189037" cy="1920875"/>
            </a:xfrm>
            <a:prstGeom prst="roundRect">
              <a:avLst>
                <a:gd name="adj" fmla="val 16667"/>
              </a:avLst>
            </a:prstGeom>
            <a:pattFill prst="ltHorz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50005" y="2530560"/>
              <a:ext cx="870207" cy="494420"/>
              <a:chOff x="2150005" y="2530560"/>
              <a:chExt cx="870207" cy="494420"/>
            </a:xfrm>
          </p:grpSpPr>
          <p:sp>
            <p:nvSpPr>
              <p:cNvPr id="384197" name="Line 197"/>
              <p:cNvSpPr>
                <a:spLocks noChangeShapeType="1"/>
              </p:cNvSpPr>
              <p:nvPr/>
            </p:nvSpPr>
            <p:spPr bwMode="auto">
              <a:xfrm>
                <a:off x="2150005" y="2530560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98" name="Text Box 198" descr="Granite"/>
              <p:cNvSpPr txBox="1">
                <a:spLocks noChangeArrowheads="1"/>
              </p:cNvSpPr>
              <p:nvPr/>
            </p:nvSpPr>
            <p:spPr bwMode="auto">
              <a:xfrm>
                <a:off x="2258232" y="2627431"/>
                <a:ext cx="761980" cy="397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GB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[100]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5964238" y="2369007"/>
              <a:ext cx="1582726" cy="795338"/>
              <a:chOff x="5964238" y="2369007"/>
              <a:chExt cx="1582726" cy="795338"/>
            </a:xfrm>
          </p:grpSpPr>
          <p:sp>
            <p:nvSpPr>
              <p:cNvPr id="384088" name="Line 88"/>
              <p:cNvSpPr>
                <a:spLocks noChangeShapeType="1"/>
              </p:cNvSpPr>
              <p:nvPr/>
            </p:nvSpPr>
            <p:spPr bwMode="auto">
              <a:xfrm flipV="1">
                <a:off x="6207126" y="2819857"/>
                <a:ext cx="214313" cy="3444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4" name="Line 94"/>
              <p:cNvSpPr>
                <a:spLocks noChangeShapeType="1"/>
              </p:cNvSpPr>
              <p:nvPr/>
            </p:nvSpPr>
            <p:spPr bwMode="auto">
              <a:xfrm>
                <a:off x="6423025" y="2369007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5" name="Line 95"/>
              <p:cNvSpPr>
                <a:spLocks noChangeShapeType="1"/>
              </p:cNvSpPr>
              <p:nvPr/>
            </p:nvSpPr>
            <p:spPr bwMode="auto">
              <a:xfrm flipH="1">
                <a:off x="6421439" y="2545221"/>
                <a:ext cx="365125" cy="27463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6" name="Line 96"/>
              <p:cNvSpPr>
                <a:spLocks noChangeShapeType="1"/>
              </p:cNvSpPr>
              <p:nvPr/>
            </p:nvSpPr>
            <p:spPr bwMode="auto">
              <a:xfrm flipH="1" flipV="1">
                <a:off x="6421438" y="2819858"/>
                <a:ext cx="457200" cy="182563"/>
              </a:xfrm>
              <a:prstGeom prst="line">
                <a:avLst/>
              </a:prstGeom>
              <a:noFill/>
              <a:ln w="9525">
                <a:solidFill>
                  <a:srgbClr val="3127FB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7" name="Line 97"/>
              <p:cNvSpPr>
                <a:spLocks noChangeShapeType="1"/>
              </p:cNvSpPr>
              <p:nvPr/>
            </p:nvSpPr>
            <p:spPr bwMode="auto">
              <a:xfrm>
                <a:off x="5964238" y="2727783"/>
                <a:ext cx="457200" cy="92075"/>
              </a:xfrm>
              <a:prstGeom prst="line">
                <a:avLst/>
              </a:prstGeom>
              <a:noFill/>
              <a:ln w="9525">
                <a:solidFill>
                  <a:srgbClr val="7F804C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9" name="Text Box 99" descr="Granite"/>
              <p:cNvSpPr txBox="1">
                <a:spLocks noChangeArrowheads="1"/>
              </p:cNvSpPr>
              <p:nvPr/>
            </p:nvSpPr>
            <p:spPr bwMode="auto">
              <a:xfrm>
                <a:off x="6784985" y="2536945"/>
                <a:ext cx="761979" cy="397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GB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[100]</a:t>
                </a:r>
              </a:p>
            </p:txBody>
          </p:sp>
          <p:sp>
            <p:nvSpPr>
              <p:cNvPr id="384199" name="Line 199"/>
              <p:cNvSpPr>
                <a:spLocks noChangeShapeType="1"/>
              </p:cNvSpPr>
              <p:nvPr/>
            </p:nvSpPr>
            <p:spPr bwMode="auto">
              <a:xfrm flipV="1">
                <a:off x="6421438" y="2819857"/>
                <a:ext cx="381000" cy="0"/>
              </a:xfrm>
              <a:prstGeom prst="line">
                <a:avLst/>
              </a:prstGeom>
              <a:noFill/>
              <a:ln w="12700">
                <a:pattFill prst="pct40">
                  <a:fgClr>
                    <a:schemeClr val="bg2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84200" name="Line 200"/>
              <p:cNvSpPr>
                <a:spLocks noChangeShapeType="1"/>
              </p:cNvSpPr>
              <p:nvPr/>
            </p:nvSpPr>
            <p:spPr bwMode="auto">
              <a:xfrm>
                <a:off x="6426201" y="2816682"/>
                <a:ext cx="142875" cy="273050"/>
              </a:xfrm>
              <a:prstGeom prst="line">
                <a:avLst/>
              </a:prstGeom>
              <a:noFill/>
              <a:ln w="12700">
                <a:pattFill prst="lgCheck">
                  <a:fgClr>
                    <a:srgbClr val="3127FB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</p:grpSp>
      </p:grpSp>
      <p:sp>
        <p:nvSpPr>
          <p:cNvPr id="7" name="Скругленная прямоугольная выноска 6"/>
          <p:cNvSpPr/>
          <p:nvPr/>
        </p:nvSpPr>
        <p:spPr>
          <a:xfrm>
            <a:off x="356647" y="5555685"/>
            <a:ext cx="3605125" cy="789032"/>
          </a:xfrm>
          <a:prstGeom prst="wedgeRoundRectCallout">
            <a:avLst>
              <a:gd name="adj1" fmla="val 29268"/>
              <a:gd name="adj2" fmla="val -791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кристаллиты имеют одно направление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Скругленная прямоугольная выноска 191"/>
          <p:cNvSpPr/>
          <p:nvPr/>
        </p:nvSpPr>
        <p:spPr>
          <a:xfrm>
            <a:off x="4305706" y="5551127"/>
            <a:ext cx="3670290" cy="789032"/>
          </a:xfrm>
          <a:prstGeom prst="wedgeRoundRectCallout">
            <a:avLst>
              <a:gd name="adj1" fmla="val -12859"/>
              <a:gd name="adj2" fmla="val -775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схожая ориентация вдоль направления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Скругленная прямоугольная выноска 192"/>
          <p:cNvSpPr/>
          <p:nvPr/>
        </p:nvSpPr>
        <p:spPr>
          <a:xfrm>
            <a:off x="8708337" y="5552922"/>
            <a:ext cx="3171272" cy="789032"/>
          </a:xfrm>
          <a:prstGeom prst="wedgeRoundRectCallout">
            <a:avLst>
              <a:gd name="adj1" fmla="val -31891"/>
              <a:gd name="adj2" fmla="val -807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кристаллиты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разориентированы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Ориентация кристаллита в лабораторной системе координат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9356" y="3561386"/>
                <a:ext cx="2373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:[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𝑋𝑌𝑍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𝑋𝑌𝑍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56" y="3561386"/>
                <a:ext cx="2373214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316" r="-257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62" y="2359536"/>
            <a:ext cx="2842232" cy="313593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8648599" y="2359536"/>
            <a:ext cx="2251710" cy="794431"/>
          </a:xfrm>
          <a:prstGeom prst="wedgeRectCallout">
            <a:avLst>
              <a:gd name="adj1" fmla="val -9811"/>
              <a:gd name="adj2" fmla="val 666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Эйлера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2389" y="1381779"/>
                <a:ext cx="465939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задает положение кристаллита,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связанного с системой координат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относительно лабораторной системы координат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89" y="1381779"/>
                <a:ext cx="4659394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961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ая выноска 12"/>
          <p:cNvSpPr/>
          <p:nvPr/>
        </p:nvSpPr>
        <p:spPr>
          <a:xfrm>
            <a:off x="1488521" y="5186997"/>
            <a:ext cx="4434048" cy="1144201"/>
          </a:xfrm>
          <a:prstGeom prst="wedgeRectCallout">
            <a:avLst>
              <a:gd name="adj1" fmla="val 43869"/>
              <a:gd name="adj2" fmla="val -843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ориентации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три угла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570594" y="3356157"/>
            <a:ext cx="3358933" cy="2527191"/>
            <a:chOff x="8570594" y="3356157"/>
            <a:chExt cx="3358933" cy="25271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826251" y="3356157"/>
              <a:ext cx="2834201" cy="2065526"/>
              <a:chOff x="9044865" y="1745307"/>
              <a:chExt cx="2834201" cy="2065526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4865" y="1745307"/>
                <a:ext cx="2512542" cy="195515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418320" y="334916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1572572" y="2261220"/>
                <a:ext cx="3064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ru-RU" sz="2400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0965676" y="3238798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ru-RU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70594" y="5421683"/>
                  <a:ext cx="33589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0;2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594" y="5421683"/>
                  <a:ext cx="3358933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65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2072861" y="2112319"/>
            <a:ext cx="3878479" cy="3324985"/>
            <a:chOff x="3568700" y="1264180"/>
            <a:chExt cx="3878479" cy="3324985"/>
          </a:xfrm>
        </p:grpSpPr>
        <p:sp>
          <p:nvSpPr>
            <p:cNvPr id="46" name="Полилиния 45"/>
            <p:cNvSpPr/>
            <p:nvPr/>
          </p:nvSpPr>
          <p:spPr>
            <a:xfrm>
              <a:off x="4981574" y="3357561"/>
              <a:ext cx="212725" cy="92075"/>
            </a:xfrm>
            <a:custGeom>
              <a:avLst/>
              <a:gdLst>
                <a:gd name="connsiteX0" fmla="*/ 212725 w 212725"/>
                <a:gd name="connsiteY0" fmla="*/ 0 h 92075"/>
                <a:gd name="connsiteX1" fmla="*/ 130175 w 212725"/>
                <a:gd name="connsiteY1" fmla="*/ 92075 h 92075"/>
                <a:gd name="connsiteX2" fmla="*/ 0 w 212725"/>
                <a:gd name="connsiteY2" fmla="*/ 8572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25" h="92075">
                  <a:moveTo>
                    <a:pt x="212725" y="0"/>
                  </a:moveTo>
                  <a:lnTo>
                    <a:pt x="130175" y="92075"/>
                  </a:lnTo>
                  <a:lnTo>
                    <a:pt x="0" y="85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070475" y="3179761"/>
              <a:ext cx="136525" cy="130175"/>
            </a:xfrm>
            <a:custGeom>
              <a:avLst/>
              <a:gdLst>
                <a:gd name="connsiteX0" fmla="*/ 0 w 136525"/>
                <a:gd name="connsiteY0" fmla="*/ 0 h 130175"/>
                <a:gd name="connsiteX1" fmla="*/ 136525 w 136525"/>
                <a:gd name="connsiteY1" fmla="*/ 3175 h 130175"/>
                <a:gd name="connsiteX2" fmla="*/ 130175 w 136525"/>
                <a:gd name="connsiteY2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" h="130175">
                  <a:moveTo>
                    <a:pt x="0" y="0"/>
                  </a:moveTo>
                  <a:lnTo>
                    <a:pt x="136525" y="3175"/>
                  </a:lnTo>
                  <a:lnTo>
                    <a:pt x="130175" y="130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5054600" y="3332955"/>
              <a:ext cx="22225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H="1">
              <a:off x="4038600" y="3333748"/>
              <a:ext cx="1016000" cy="11557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5054600" y="1511300"/>
              <a:ext cx="0" cy="18034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68700" y="41275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90991" y="27940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8026" y="126418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5054600" y="1791228"/>
              <a:ext cx="832075" cy="15933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886675" y="3384550"/>
              <a:ext cx="22640" cy="45943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38599" y="368488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40038" y="24990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05389" y="149501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4850200" y="3086098"/>
              <a:ext cx="180975" cy="431006"/>
            </a:xfrm>
            <a:custGeom>
              <a:avLst/>
              <a:gdLst>
                <a:gd name="connsiteX0" fmla="*/ 180975 w 180975"/>
                <a:gd name="connsiteY0" fmla="*/ 0 h 431006"/>
                <a:gd name="connsiteX1" fmla="*/ 0 w 180975"/>
                <a:gd name="connsiteY1" fmla="*/ 159543 h 431006"/>
                <a:gd name="connsiteX2" fmla="*/ 4762 w 180975"/>
                <a:gd name="connsiteY2" fmla="*/ 431006 h 4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31006">
                  <a:moveTo>
                    <a:pt x="180975" y="0"/>
                  </a:moveTo>
                  <a:lnTo>
                    <a:pt x="0" y="159543"/>
                  </a:lnTo>
                  <a:cubicBezTo>
                    <a:pt x="1587" y="250031"/>
                    <a:pt x="3175" y="340518"/>
                    <a:pt x="4762" y="43100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H="1">
              <a:off x="4340639" y="3314699"/>
              <a:ext cx="729836" cy="8128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5054599" y="3337620"/>
              <a:ext cx="854716" cy="57397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произвольной</a:t>
            </a:r>
            <a:r>
              <a:rPr lang="en-US" dirty="0" smtClean="0"/>
              <a:t> (</a:t>
            </a:r>
            <a:r>
              <a:rPr lang="ru-RU" dirty="0" smtClean="0"/>
              <a:t>триклинной) системы координат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040181" y="1866368"/>
            <a:ext cx="539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направление вдоль оси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проекция оси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плоскость с нормалью вдоль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 к осям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8716" y="33341"/>
            <a:ext cx="999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</a:t>
            </a:r>
            <a:r>
              <a:rPr lang="ru-RU" sz="3200" i="1" dirty="0" smtClean="0">
                <a:cs typeface="Times New Roman" panose="02020603050405020304" pitchFamily="18" charset="0"/>
              </a:rPr>
              <a:t>ункция </a:t>
            </a:r>
            <a:r>
              <a:rPr lang="ru-RU" sz="3200" i="1" dirty="0">
                <a:cs typeface="Times New Roman" panose="02020603050405020304" pitchFamily="18" charset="0"/>
              </a:rPr>
              <a:t>ориентационного распределения</a:t>
            </a:r>
            <a:r>
              <a:rPr lang="en-US" sz="3200" i="1" dirty="0">
                <a:cs typeface="Times New Roman" panose="02020603050405020304" pitchFamily="18" charset="0"/>
              </a:rPr>
              <a:t> f(g)</a:t>
            </a:r>
            <a:endParaRPr lang="ru-RU" sz="3200" i="1" dirty="0"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74370" y="1767118"/>
            <a:ext cx="3358933" cy="2527191"/>
            <a:chOff x="1188720" y="2053137"/>
            <a:chExt cx="3358933" cy="252719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19611" y="2053137"/>
              <a:ext cx="2834201" cy="2065526"/>
              <a:chOff x="9044865" y="1745307"/>
              <a:chExt cx="2834201" cy="2065526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44865" y="1745307"/>
                <a:ext cx="2512542" cy="195515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418320" y="334916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1572572" y="2261220"/>
                <a:ext cx="3064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ru-RU" sz="2400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1057159" y="326487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ru-RU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8720" y="4118663"/>
                  <a:ext cx="33589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0;2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720" y="4118663"/>
                  <a:ext cx="335893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1017" y="1099720"/>
                <a:ext cx="60676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плотность вероятности обнаружить кристаллит с ориентацией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17" y="1099720"/>
                <a:ext cx="606762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506" t="-5839" r="-2610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51017" y="2986258"/>
            <a:ext cx="69964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информация теряется: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кристаллиты только одного сорта, определенного химического состава и фазы с известной кристаллической структурой.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и расположение кристаллитов не принимаются в рассмотрение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06633" y="2128857"/>
                <a:ext cx="7901059" cy="25545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Симметрия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кристалла снижает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значений f(g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</a:p>
              <a:p>
                <a:pPr algn="ctr"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 smtClean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симметрия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кристалла</a:t>
                </a:r>
              </a:p>
              <a:p>
                <a:pPr>
                  <a:spcAft>
                    <a:spcPts val="2400"/>
                  </a:spcAft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кубической симметрии фактор снижения равен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96.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Из-за большого числа значений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f(g)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ее к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оличественное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обсуждение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затруднительно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33" y="2128857"/>
                <a:ext cx="7901059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157" t="-1909" r="-2006" b="-453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50273"/>
          <a:stretch/>
        </p:blipFill>
        <p:spPr>
          <a:xfrm>
            <a:off x="8869215" y="-6555"/>
            <a:ext cx="3270342" cy="2691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6633" y="111563"/>
                <a:ext cx="8156720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f(g)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задана на пространстве Эйлера с сеткой </a:t>
                </a:r>
              </a:p>
              <a:p>
                <a:pPr marL="6985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1°, то число значений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f(g):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2916000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98500" indent="-342900">
                  <a:buFont typeface="Arial" panose="020B0604020202020204" pitchFamily="34" charset="0"/>
                  <a:buChar char="•"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5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°, то число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f(g):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73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73=197137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33" y="111563"/>
                <a:ext cx="8156720" cy="1431161"/>
              </a:xfrm>
              <a:prstGeom prst="rect">
                <a:avLst/>
              </a:prstGeom>
              <a:blipFill rotWithShape="0">
                <a:blip r:embed="rId5"/>
                <a:stretch>
                  <a:fillRect l="-1121" t="-3404" r="-299" b="-8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645" y="5872384"/>
            <a:ext cx="4652426" cy="88846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899728" y="5713815"/>
            <a:ext cx="4914901" cy="1047029"/>
          </a:xfrm>
          <a:prstGeom prst="wedgeRoundRectCallout">
            <a:avLst>
              <a:gd name="adj1" fmla="val -68908"/>
              <a:gd name="adj2" fmla="val 148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текстурный индекс, характеризует силу текстуры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2645" y="5047060"/>
                <a:ext cx="2266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45" y="5047060"/>
                <a:ext cx="2266070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269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ая прямоугольная выноска 9"/>
          <p:cNvSpPr/>
          <p:nvPr/>
        </p:nvSpPr>
        <p:spPr>
          <a:xfrm>
            <a:off x="6899728" y="4555101"/>
            <a:ext cx="4914901" cy="945266"/>
          </a:xfrm>
          <a:prstGeom prst="wedgeRoundRectCallout">
            <a:avLst>
              <a:gd name="adj1" fmla="val -66249"/>
              <a:gd name="adj2" fmla="val 339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фон, часть случайно ориентированных кристаллитов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измерения </a:t>
            </a:r>
            <a:r>
              <a:rPr lang="en-US" dirty="0" smtClean="0"/>
              <a:t>f(g)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7856" y="1734337"/>
            <a:ext cx="6819687" cy="2323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просвечивающая электронная микроскопия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сканирующая электронная микроскопия</a:t>
            </a:r>
          </a:p>
          <a:p>
            <a:pPr>
              <a:spcBef>
                <a:spcPts val="3000"/>
              </a:spcBef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Обратные: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нейтронная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рентгеновская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7176" y="983253"/>
            <a:ext cx="273769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статистики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разрушается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Дифракционный метод</a:t>
            </a:r>
            <a:endParaRPr lang="en-US" altLang="ru-RU" dirty="0"/>
          </a:p>
        </p:txBody>
      </p:sp>
      <p:sp>
        <p:nvSpPr>
          <p:cNvPr id="392195" name="Text Box 3" descr="Granite"/>
          <p:cNvSpPr txBox="1">
            <a:spLocks noChangeArrowheads="1"/>
          </p:cNvSpPr>
          <p:nvPr/>
        </p:nvSpPr>
        <p:spPr bwMode="auto">
          <a:xfrm>
            <a:off x="6270794" y="695436"/>
            <a:ext cx="46037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падающий волновой вектор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k'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волновой вектор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2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рассеяния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196" name="Text Box 4" descr="Granite"/>
              <p:cNvSpPr txBox="1">
                <a:spLocks noChangeArrowheads="1"/>
              </p:cNvSpPr>
              <p:nvPr/>
            </p:nvSpPr>
            <p:spPr bwMode="auto">
              <a:xfrm>
                <a:off x="6268467" y="1887302"/>
                <a:ext cx="2312987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2196" name="Text Box 4" descr="Granit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8467" y="1887302"/>
                <a:ext cx="2312987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198" name="Text Box 6" descr="Granite"/>
              <p:cNvSpPr txBox="1">
                <a:spLocks noChangeArrowheads="1"/>
              </p:cNvSpPr>
              <p:nvPr/>
            </p:nvSpPr>
            <p:spPr bwMode="auto">
              <a:xfrm>
                <a:off x="770660" y="4230040"/>
                <a:ext cx="5392737" cy="663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ru-RU" alt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дифракции: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h𝑘𝑙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alt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2198" name="Text Box 6" descr="Granit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660" y="4230040"/>
                <a:ext cx="5392737" cy="663258"/>
              </a:xfrm>
              <a:prstGeom prst="rect">
                <a:avLst/>
              </a:prstGeom>
              <a:blipFill rotWithShape="0">
                <a:blip r:embed="rId6"/>
                <a:stretch>
                  <a:fillRect l="-1695" b="-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DDDDDD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2199" name="Group 7"/>
          <p:cNvGrpSpPr>
            <a:grpSpLocks/>
          </p:cNvGrpSpPr>
          <p:nvPr/>
        </p:nvGrpSpPr>
        <p:grpSpPr bwMode="auto">
          <a:xfrm>
            <a:off x="770660" y="1102476"/>
            <a:ext cx="4298463" cy="2098829"/>
            <a:chOff x="107" y="965"/>
            <a:chExt cx="3777" cy="1681"/>
          </a:xfrm>
        </p:grpSpPr>
        <p:grpSp>
          <p:nvGrpSpPr>
            <p:cNvPr id="392200" name="Group 8"/>
            <p:cNvGrpSpPr>
              <a:grpSpLocks/>
            </p:cNvGrpSpPr>
            <p:nvPr/>
          </p:nvGrpSpPr>
          <p:grpSpPr bwMode="auto">
            <a:xfrm>
              <a:off x="107" y="965"/>
              <a:ext cx="3777" cy="1681"/>
              <a:chOff x="107" y="965"/>
              <a:chExt cx="3777" cy="1681"/>
            </a:xfrm>
          </p:grpSpPr>
          <p:sp>
            <p:nvSpPr>
              <p:cNvPr id="392201" name="Line 9"/>
              <p:cNvSpPr>
                <a:spLocks noChangeShapeType="1"/>
              </p:cNvSpPr>
              <p:nvPr/>
            </p:nvSpPr>
            <p:spPr bwMode="auto">
              <a:xfrm>
                <a:off x="109" y="1742"/>
                <a:ext cx="37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2" name="Oval 10"/>
              <p:cNvSpPr>
                <a:spLocks noChangeArrowheads="1"/>
              </p:cNvSpPr>
              <p:nvPr/>
            </p:nvSpPr>
            <p:spPr bwMode="auto">
              <a:xfrm>
                <a:off x="250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3" name="Oval 11"/>
              <p:cNvSpPr>
                <a:spLocks noChangeArrowheads="1"/>
              </p:cNvSpPr>
              <p:nvPr/>
            </p:nvSpPr>
            <p:spPr bwMode="auto">
              <a:xfrm>
                <a:off x="829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4" name="Oval 12"/>
              <p:cNvSpPr>
                <a:spLocks noChangeArrowheads="1"/>
              </p:cNvSpPr>
              <p:nvPr/>
            </p:nvSpPr>
            <p:spPr bwMode="auto">
              <a:xfrm>
                <a:off x="1402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5" name="Oval 13"/>
              <p:cNvSpPr>
                <a:spLocks noChangeArrowheads="1"/>
              </p:cNvSpPr>
              <p:nvPr/>
            </p:nvSpPr>
            <p:spPr bwMode="auto">
              <a:xfrm>
                <a:off x="1976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6" name="Oval 14"/>
              <p:cNvSpPr>
                <a:spLocks noChangeArrowheads="1"/>
              </p:cNvSpPr>
              <p:nvPr/>
            </p:nvSpPr>
            <p:spPr bwMode="auto">
              <a:xfrm>
                <a:off x="2550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7" name="Oval 15"/>
              <p:cNvSpPr>
                <a:spLocks noChangeArrowheads="1"/>
              </p:cNvSpPr>
              <p:nvPr/>
            </p:nvSpPr>
            <p:spPr bwMode="auto">
              <a:xfrm>
                <a:off x="3123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8" name="Oval 16"/>
              <p:cNvSpPr>
                <a:spLocks noChangeArrowheads="1"/>
              </p:cNvSpPr>
              <p:nvPr/>
            </p:nvSpPr>
            <p:spPr bwMode="auto">
              <a:xfrm>
                <a:off x="3697" y="1697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09" name="Line 17"/>
              <p:cNvSpPr>
                <a:spLocks noChangeShapeType="1"/>
              </p:cNvSpPr>
              <p:nvPr/>
            </p:nvSpPr>
            <p:spPr bwMode="auto">
              <a:xfrm>
                <a:off x="1211" y="1275"/>
                <a:ext cx="813" cy="46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0" name="Line 18"/>
              <p:cNvSpPr>
                <a:spLocks noChangeShapeType="1"/>
              </p:cNvSpPr>
              <p:nvPr/>
            </p:nvSpPr>
            <p:spPr bwMode="auto">
              <a:xfrm>
                <a:off x="107" y="2317"/>
                <a:ext cx="37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1" name="Oval 19"/>
              <p:cNvSpPr>
                <a:spLocks noChangeArrowheads="1"/>
              </p:cNvSpPr>
              <p:nvPr/>
            </p:nvSpPr>
            <p:spPr bwMode="auto">
              <a:xfrm>
                <a:off x="248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2" name="Oval 20"/>
              <p:cNvSpPr>
                <a:spLocks noChangeArrowheads="1"/>
              </p:cNvSpPr>
              <p:nvPr/>
            </p:nvSpPr>
            <p:spPr bwMode="auto">
              <a:xfrm>
                <a:off x="827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3" name="Oval 21"/>
              <p:cNvSpPr>
                <a:spLocks noChangeArrowheads="1"/>
              </p:cNvSpPr>
              <p:nvPr/>
            </p:nvSpPr>
            <p:spPr bwMode="auto">
              <a:xfrm>
                <a:off x="1400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4" name="Oval 22"/>
              <p:cNvSpPr>
                <a:spLocks noChangeArrowheads="1"/>
              </p:cNvSpPr>
              <p:nvPr/>
            </p:nvSpPr>
            <p:spPr bwMode="auto">
              <a:xfrm>
                <a:off x="1974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5" name="Oval 23"/>
              <p:cNvSpPr>
                <a:spLocks noChangeArrowheads="1"/>
              </p:cNvSpPr>
              <p:nvPr/>
            </p:nvSpPr>
            <p:spPr bwMode="auto">
              <a:xfrm>
                <a:off x="2548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6" name="Oval 24"/>
              <p:cNvSpPr>
                <a:spLocks noChangeArrowheads="1"/>
              </p:cNvSpPr>
              <p:nvPr/>
            </p:nvSpPr>
            <p:spPr bwMode="auto">
              <a:xfrm>
                <a:off x="3121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7" name="Oval 25"/>
              <p:cNvSpPr>
                <a:spLocks noChangeArrowheads="1"/>
              </p:cNvSpPr>
              <p:nvPr/>
            </p:nvSpPr>
            <p:spPr bwMode="auto">
              <a:xfrm>
                <a:off x="3695" y="227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8" name="Line 26"/>
              <p:cNvSpPr>
                <a:spLocks noChangeShapeType="1"/>
              </p:cNvSpPr>
              <p:nvPr/>
            </p:nvSpPr>
            <p:spPr bwMode="auto">
              <a:xfrm flipH="1">
                <a:off x="2024" y="1275"/>
                <a:ext cx="813" cy="46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19" name="Line 27"/>
              <p:cNvSpPr>
                <a:spLocks noChangeShapeType="1"/>
              </p:cNvSpPr>
              <p:nvPr/>
            </p:nvSpPr>
            <p:spPr bwMode="auto">
              <a:xfrm>
                <a:off x="442" y="1405"/>
                <a:ext cx="1338" cy="7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20" name="Line 28"/>
              <p:cNvSpPr>
                <a:spLocks noChangeShapeType="1"/>
              </p:cNvSpPr>
              <p:nvPr/>
            </p:nvSpPr>
            <p:spPr bwMode="auto">
              <a:xfrm flipH="1">
                <a:off x="2258" y="1356"/>
                <a:ext cx="1434" cy="82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21" name="Line 29"/>
              <p:cNvSpPr>
                <a:spLocks noChangeShapeType="1"/>
              </p:cNvSpPr>
              <p:nvPr/>
            </p:nvSpPr>
            <p:spPr bwMode="auto">
              <a:xfrm>
                <a:off x="1780" y="2177"/>
                <a:ext cx="244" cy="141"/>
              </a:xfrm>
              <a:prstGeom prst="lin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22" name="Line 30"/>
              <p:cNvSpPr>
                <a:spLocks noChangeShapeType="1"/>
              </p:cNvSpPr>
              <p:nvPr/>
            </p:nvSpPr>
            <p:spPr bwMode="auto">
              <a:xfrm flipV="1">
                <a:off x="1771" y="1744"/>
                <a:ext cx="253" cy="4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23" name="Line 31"/>
              <p:cNvSpPr>
                <a:spLocks noChangeShapeType="1"/>
              </p:cNvSpPr>
              <p:nvPr/>
            </p:nvSpPr>
            <p:spPr bwMode="auto">
              <a:xfrm flipH="1" flipV="1">
                <a:off x="2024" y="1744"/>
                <a:ext cx="253" cy="4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24" name="Line 32"/>
              <p:cNvSpPr>
                <a:spLocks noChangeShapeType="1"/>
              </p:cNvSpPr>
              <p:nvPr/>
            </p:nvSpPr>
            <p:spPr bwMode="auto">
              <a:xfrm flipH="1">
                <a:off x="2019" y="2177"/>
                <a:ext cx="244" cy="141"/>
              </a:xfrm>
              <a:prstGeom prst="lin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grpSp>
            <p:nvGrpSpPr>
              <p:cNvPr id="392225" name="Group 33"/>
              <p:cNvGrpSpPr>
                <a:grpSpLocks/>
              </p:cNvGrpSpPr>
              <p:nvPr/>
            </p:nvGrpSpPr>
            <p:grpSpPr bwMode="auto">
              <a:xfrm>
                <a:off x="1816" y="2096"/>
                <a:ext cx="55" cy="89"/>
                <a:chOff x="2629" y="1938"/>
                <a:chExt cx="55" cy="89"/>
              </a:xfrm>
            </p:grpSpPr>
            <p:sp>
              <p:nvSpPr>
                <p:cNvPr id="39222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644" y="1969"/>
                  <a:ext cx="36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6210" tIns="43105" rIns="86210" bIns="43105" anchor="ctr"/>
                <a:lstStyle/>
                <a:p>
                  <a:endParaRPr lang="ru-RU"/>
                </a:p>
              </p:txBody>
            </p:sp>
            <p:sp>
              <p:nvSpPr>
                <p:cNvPr id="392227" name="Line 35"/>
                <p:cNvSpPr>
                  <a:spLocks noChangeShapeType="1"/>
                </p:cNvSpPr>
                <p:nvPr/>
              </p:nvSpPr>
              <p:spPr bwMode="auto">
                <a:xfrm>
                  <a:off x="2629" y="1938"/>
                  <a:ext cx="55" cy="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6210" tIns="43105" rIns="86210" bIns="43105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2228" name="Group 36"/>
              <p:cNvGrpSpPr>
                <a:grpSpLocks/>
              </p:cNvGrpSpPr>
              <p:nvPr/>
            </p:nvGrpSpPr>
            <p:grpSpPr bwMode="auto">
              <a:xfrm flipH="1">
                <a:off x="2173" y="2099"/>
                <a:ext cx="55" cy="89"/>
                <a:chOff x="2629" y="1938"/>
                <a:chExt cx="55" cy="89"/>
              </a:xfrm>
            </p:grpSpPr>
            <p:sp>
              <p:nvSpPr>
                <p:cNvPr id="39222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644" y="1969"/>
                  <a:ext cx="36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6210" tIns="43105" rIns="86210" bIns="43105" anchor="ctr"/>
                <a:lstStyle/>
                <a:p>
                  <a:endParaRPr lang="ru-RU"/>
                </a:p>
              </p:txBody>
            </p:sp>
            <p:sp>
              <p:nvSpPr>
                <p:cNvPr id="392230" name="Line 38"/>
                <p:cNvSpPr>
                  <a:spLocks noChangeShapeType="1"/>
                </p:cNvSpPr>
                <p:nvPr/>
              </p:nvSpPr>
              <p:spPr bwMode="auto">
                <a:xfrm>
                  <a:off x="2629" y="1938"/>
                  <a:ext cx="55" cy="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6210" tIns="43105" rIns="86210" bIns="43105" anchor="ctr"/>
                <a:lstStyle/>
                <a:p>
                  <a:endParaRPr lang="ru-RU"/>
                </a:p>
              </p:txBody>
            </p:sp>
          </p:grpSp>
          <p:sp>
            <p:nvSpPr>
              <p:cNvPr id="392231" name="Text Box 39"/>
              <p:cNvSpPr txBox="1">
                <a:spLocks noChangeArrowheads="1"/>
              </p:cNvSpPr>
              <p:nvPr/>
            </p:nvSpPr>
            <p:spPr bwMode="auto">
              <a:xfrm>
                <a:off x="1536" y="1520"/>
                <a:ext cx="18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i="1"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392232" name="Text Box 40"/>
              <p:cNvSpPr txBox="1">
                <a:spLocks noChangeArrowheads="1"/>
              </p:cNvSpPr>
              <p:nvPr/>
            </p:nvSpPr>
            <p:spPr bwMode="auto">
              <a:xfrm>
                <a:off x="2286" y="1514"/>
                <a:ext cx="18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i="1"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392233" name="Freeform 41"/>
              <p:cNvSpPr>
                <a:spLocks/>
              </p:cNvSpPr>
              <p:nvPr/>
            </p:nvSpPr>
            <p:spPr bwMode="auto">
              <a:xfrm>
                <a:off x="1722" y="1610"/>
                <a:ext cx="57" cy="129"/>
              </a:xfrm>
              <a:custGeom>
                <a:avLst/>
                <a:gdLst>
                  <a:gd name="T0" fmla="*/ 0 w 57"/>
                  <a:gd name="T1" fmla="*/ 129 h 129"/>
                  <a:gd name="T2" fmla="*/ 3 w 57"/>
                  <a:gd name="T3" fmla="*/ 69 h 129"/>
                  <a:gd name="T4" fmla="*/ 9 w 57"/>
                  <a:gd name="T5" fmla="*/ 60 h 129"/>
                  <a:gd name="T6" fmla="*/ 15 w 57"/>
                  <a:gd name="T7" fmla="*/ 39 h 129"/>
                  <a:gd name="T8" fmla="*/ 57 w 57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29">
                    <a:moveTo>
                      <a:pt x="0" y="129"/>
                    </a:moveTo>
                    <a:cubicBezTo>
                      <a:pt x="1" y="109"/>
                      <a:pt x="0" y="89"/>
                      <a:pt x="3" y="69"/>
                    </a:cubicBezTo>
                    <a:cubicBezTo>
                      <a:pt x="3" y="65"/>
                      <a:pt x="8" y="63"/>
                      <a:pt x="9" y="60"/>
                    </a:cubicBezTo>
                    <a:cubicBezTo>
                      <a:pt x="12" y="54"/>
                      <a:pt x="12" y="45"/>
                      <a:pt x="15" y="39"/>
                    </a:cubicBezTo>
                    <a:cubicBezTo>
                      <a:pt x="25" y="22"/>
                      <a:pt x="44" y="13"/>
                      <a:pt x="57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34" name="Freeform 42"/>
              <p:cNvSpPr>
                <a:spLocks/>
              </p:cNvSpPr>
              <p:nvPr/>
            </p:nvSpPr>
            <p:spPr bwMode="auto">
              <a:xfrm flipH="1">
                <a:off x="2271" y="1610"/>
                <a:ext cx="57" cy="129"/>
              </a:xfrm>
              <a:custGeom>
                <a:avLst/>
                <a:gdLst>
                  <a:gd name="T0" fmla="*/ 0 w 57"/>
                  <a:gd name="T1" fmla="*/ 129 h 129"/>
                  <a:gd name="T2" fmla="*/ 3 w 57"/>
                  <a:gd name="T3" fmla="*/ 69 h 129"/>
                  <a:gd name="T4" fmla="*/ 9 w 57"/>
                  <a:gd name="T5" fmla="*/ 60 h 129"/>
                  <a:gd name="T6" fmla="*/ 15 w 57"/>
                  <a:gd name="T7" fmla="*/ 39 h 129"/>
                  <a:gd name="T8" fmla="*/ 57 w 57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29">
                    <a:moveTo>
                      <a:pt x="0" y="129"/>
                    </a:moveTo>
                    <a:cubicBezTo>
                      <a:pt x="1" y="109"/>
                      <a:pt x="0" y="89"/>
                      <a:pt x="3" y="69"/>
                    </a:cubicBezTo>
                    <a:cubicBezTo>
                      <a:pt x="3" y="65"/>
                      <a:pt x="8" y="63"/>
                      <a:pt x="9" y="60"/>
                    </a:cubicBezTo>
                    <a:cubicBezTo>
                      <a:pt x="12" y="54"/>
                      <a:pt x="12" y="45"/>
                      <a:pt x="15" y="39"/>
                    </a:cubicBezTo>
                    <a:cubicBezTo>
                      <a:pt x="25" y="22"/>
                      <a:pt x="44" y="13"/>
                      <a:pt x="57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>
                <a:off x="1920" y="1922"/>
                <a:ext cx="96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 flipV="1">
                <a:off x="2016" y="1907"/>
                <a:ext cx="102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37" name="Text Box 45"/>
              <p:cNvSpPr txBox="1">
                <a:spLocks noChangeArrowheads="1"/>
              </p:cNvSpPr>
              <p:nvPr/>
            </p:nvSpPr>
            <p:spPr bwMode="auto">
              <a:xfrm>
                <a:off x="1965" y="1895"/>
                <a:ext cx="18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i="1"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392238" name="Text Box 46"/>
              <p:cNvSpPr txBox="1">
                <a:spLocks noChangeArrowheads="1"/>
              </p:cNvSpPr>
              <p:nvPr/>
            </p:nvSpPr>
            <p:spPr bwMode="auto">
              <a:xfrm>
                <a:off x="1830" y="1904"/>
                <a:ext cx="18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i="1"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392239" name="Text Box 47"/>
              <p:cNvSpPr txBox="1">
                <a:spLocks noChangeArrowheads="1"/>
              </p:cNvSpPr>
              <p:nvPr/>
            </p:nvSpPr>
            <p:spPr bwMode="auto">
              <a:xfrm>
                <a:off x="2066" y="2359"/>
                <a:ext cx="870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sz="2400" i="1" dirty="0" err="1" smtClean="0">
                    <a:solidFill>
                      <a:srgbClr val="339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ru-RU" sz="2400" i="1" baseline="-25000" dirty="0" err="1" smtClean="0">
                    <a:solidFill>
                      <a:srgbClr val="339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hkl</a:t>
                </a:r>
                <a:r>
                  <a:rPr lang="en-US" altLang="ru-RU" sz="2400" i="1" dirty="0" smtClean="0">
                    <a:solidFill>
                      <a:srgbClr val="339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rgbClr val="339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ru-RU" sz="2400" dirty="0">
                    <a:solidFill>
                      <a:srgbClr val="3399FF"/>
                    </a:solidFill>
                    <a:latin typeface="Arial Unicode MS" panose="020B0604020202020204" pitchFamily="34" charset="-128"/>
                  </a:rPr>
                  <a:t>(</a:t>
                </a:r>
                <a:r>
                  <a:rPr lang="en-US" altLang="ru-RU" sz="2400" dirty="0" smtClean="0">
                    <a:solidFill>
                      <a:srgbClr val="3399FF"/>
                    </a:solidFill>
                    <a:latin typeface="Arial Unicode MS" panose="020B0604020202020204" pitchFamily="34" charset="-128"/>
                    <a:sym typeface="Symbol" panose="05050102010706020507" pitchFamily="18" charset="2"/>
                  </a:rPr>
                  <a:t>)</a:t>
                </a:r>
                <a:endParaRPr lang="en-US" altLang="ru-RU" sz="2400" dirty="0">
                  <a:solidFill>
                    <a:srgbClr val="3399FF"/>
                  </a:solidFill>
                  <a:latin typeface="Arial Unicode MS" panose="020B0604020202020204" pitchFamily="34" charset="-128"/>
                  <a:sym typeface="Symbol" panose="05050102010706020507" pitchFamily="18" charset="2"/>
                </a:endParaRPr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 flipH="1" flipV="1">
                <a:off x="2154" y="2270"/>
                <a:ext cx="159" cy="1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2019" y="1736"/>
                <a:ext cx="0" cy="8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42" name="Text Box 50"/>
              <p:cNvSpPr txBox="1">
                <a:spLocks noChangeArrowheads="1"/>
              </p:cNvSpPr>
              <p:nvPr/>
            </p:nvSpPr>
            <p:spPr bwMode="auto">
              <a:xfrm>
                <a:off x="1108" y="983"/>
                <a:ext cx="207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392243" name="Text Box 51"/>
              <p:cNvSpPr txBox="1">
                <a:spLocks noChangeArrowheads="1"/>
              </p:cNvSpPr>
              <p:nvPr/>
            </p:nvSpPr>
            <p:spPr bwMode="auto">
              <a:xfrm>
                <a:off x="2784" y="1019"/>
                <a:ext cx="264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k'</a:t>
                </a:r>
              </a:p>
            </p:txBody>
          </p:sp>
          <p:sp>
            <p:nvSpPr>
              <p:cNvPr id="392244" name="Line 52"/>
              <p:cNvSpPr>
                <a:spLocks noChangeShapeType="1"/>
              </p:cNvSpPr>
              <p:nvPr/>
            </p:nvSpPr>
            <p:spPr bwMode="auto">
              <a:xfrm flipV="1">
                <a:off x="2020" y="1258"/>
                <a:ext cx="0" cy="4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 anchor="ctr"/>
              <a:lstStyle/>
              <a:p>
                <a:endParaRPr lang="ru-RU"/>
              </a:p>
            </p:txBody>
          </p:sp>
          <p:sp>
            <p:nvSpPr>
              <p:cNvPr id="392245" name="Text Box 53"/>
              <p:cNvSpPr txBox="1">
                <a:spLocks noChangeArrowheads="1"/>
              </p:cNvSpPr>
              <p:nvPr/>
            </p:nvSpPr>
            <p:spPr bwMode="auto">
              <a:xfrm>
                <a:off x="1904" y="965"/>
                <a:ext cx="260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210" tIns="43105" rIns="86210" bIns="43105">
                <a:spAutoFit/>
              </a:bodyPr>
              <a:lstStyle/>
              <a:p>
                <a:r>
                  <a:rPr lang="en-US" altLang="ru-RU" sz="2400" b="1" i="1">
                    <a:latin typeface="Arial" panose="020B0604020202020204" pitchFamily="34" charset="0"/>
                  </a:rPr>
                  <a:t>Q</a:t>
                </a:r>
              </a:p>
            </p:txBody>
          </p:sp>
        </p:grpSp>
        <p:sp>
          <p:nvSpPr>
            <p:cNvPr id="392246" name="Line 54"/>
            <p:cNvSpPr>
              <a:spLocks noChangeShapeType="1"/>
            </p:cNvSpPr>
            <p:nvPr/>
          </p:nvSpPr>
          <p:spPr bwMode="auto">
            <a:xfrm>
              <a:off x="516" y="1743"/>
              <a:ext cx="0" cy="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 anchor="ctr"/>
            <a:lstStyle/>
            <a:p>
              <a:endParaRPr lang="ru-RU"/>
            </a:p>
          </p:txBody>
        </p:sp>
        <p:sp>
          <p:nvSpPr>
            <p:cNvPr id="392247" name="Text Box 55"/>
            <p:cNvSpPr txBox="1">
              <a:spLocks noChangeArrowheads="1"/>
            </p:cNvSpPr>
            <p:nvPr/>
          </p:nvSpPr>
          <p:spPr bwMode="auto">
            <a:xfrm>
              <a:off x="181" y="1898"/>
              <a:ext cx="36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210" tIns="43105" rIns="86210" bIns="43105">
              <a:spAutoFit/>
            </a:bodyPr>
            <a:lstStyle/>
            <a:p>
              <a:r>
                <a:rPr lang="en-US" altLang="ru-RU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ru-RU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hkl</a:t>
              </a:r>
              <a:endParaRPr lang="en-US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09620"/>
              </p:ext>
            </p:extLst>
          </p:nvPr>
        </p:nvGraphicFramePr>
        <p:xfrm>
          <a:off x="8086824" y="2934114"/>
          <a:ext cx="3882154" cy="281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Лист" r:id="rId8" imgW="9810879" imgH="7057997" progId="Excel.Sheet.8">
                  <p:embed/>
                </p:oleObj>
              </mc:Choice>
              <mc:Fallback>
                <p:oleObj name="Лист" r:id="rId8" imgW="9810879" imgH="70579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824" y="2934114"/>
                        <a:ext cx="3882154" cy="281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78547" y="5172814"/>
            <a:ext cx="617696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дифракционных рефлексов пропорциональна количеству кристаллитов, находящихся в отражающем положении.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136955" y="1869180"/>
                <a:ext cx="2108911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955" y="1869180"/>
                <a:ext cx="2108911" cy="8090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0181" y="3299481"/>
            <a:ext cx="2065529" cy="27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2049</TotalTime>
  <Words>650</Words>
  <Application>Microsoft Office PowerPoint</Application>
  <PresentationFormat>Широкоэкранный</PresentationFormat>
  <Paragraphs>160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 Unicode MS</vt:lpstr>
      <vt:lpstr>Arial</vt:lpstr>
      <vt:lpstr>Calibri</vt:lpstr>
      <vt:lpstr>Cambria Math</vt:lpstr>
      <vt:lpstr>Century Gothic</vt:lpstr>
      <vt:lpstr>Symbol</vt:lpstr>
      <vt:lpstr>Tahoma</vt:lpstr>
      <vt:lpstr>Times New Roman</vt:lpstr>
      <vt:lpstr>Wingdings 3</vt:lpstr>
      <vt:lpstr>Легкий дым</vt:lpstr>
      <vt:lpstr>Лист</vt:lpstr>
      <vt:lpstr>Текстура:  основные положения</vt:lpstr>
      <vt:lpstr>Презентация PowerPoint</vt:lpstr>
      <vt:lpstr>Крайности и золотая середина</vt:lpstr>
      <vt:lpstr>Ориентация кристаллита в лабораторной системе координат</vt:lpstr>
      <vt:lpstr>для произвольной (триклинной) системы координат</vt:lpstr>
      <vt:lpstr>Функция ориентационного распределения f(g)</vt:lpstr>
      <vt:lpstr>Презентация PowerPoint</vt:lpstr>
      <vt:lpstr>Методы измерения f(g)</vt:lpstr>
      <vt:lpstr>Дифракционный метод</vt:lpstr>
      <vt:lpstr>Схема эксперимента</vt:lpstr>
      <vt:lpstr>Полюсная фигура</vt:lpstr>
      <vt:lpstr>Презентация PowerPoint</vt:lpstr>
      <vt:lpstr>Полюсные фигуры для текстурированного образца</vt:lpstr>
      <vt:lpstr>Связь полюсных фигур с функцией ориентационного распределения f(g)</vt:lpstr>
      <vt:lpstr>Презентация PowerPoint</vt:lpstr>
      <vt:lpstr>Метод обобщенных сферических гармоник</vt:lpstr>
      <vt:lpstr>Два подхода к измерению текстуры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текстурированных объектов</dc:title>
  <dc:creator>Yury Kibalin</dc:creator>
  <cp:lastModifiedBy>Yury Kibalin</cp:lastModifiedBy>
  <cp:revision>96</cp:revision>
  <dcterms:created xsi:type="dcterms:W3CDTF">2015-02-02T07:31:03Z</dcterms:created>
  <dcterms:modified xsi:type="dcterms:W3CDTF">2015-02-19T06:06:57Z</dcterms:modified>
</cp:coreProperties>
</file>